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1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20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8/31/2024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21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22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23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4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4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53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5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6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8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9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13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32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266700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2667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body" orient="vert" idx="1"/>
          </p:nvPr>
        </p:nvSpPr>
        <p:spPr>
          <a:xfrm rot="0">
            <a:off x="10248900" y="1577340"/>
            <a:ext cx="1333500" cy="4526279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 orient="vert"/>
          </p:nvPr>
        </p:nvSpPr>
        <p:spPr>
          <a:xfrm>
            <a:off x="8420100" y="274638"/>
            <a:ext cx="2667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body" orient="vert" idx="1"/>
          </p:nvPr>
        </p:nvSpPr>
        <p:spPr>
          <a:xfrm>
            <a:off x="5143500" y="274638"/>
            <a:ext cx="13335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740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idx="1"/>
          </p:nvPr>
        </p:nvSpPr>
        <p:spPr>
          <a:xfrm rot="0">
            <a:off x="609600" y="1577340"/>
            <a:ext cx="10972800" cy="1333501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596900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type="body" idx="1"/>
          </p:nvPr>
        </p:nvSpPr>
        <p:spPr>
          <a:xfrm>
            <a:off x="722313" y="4102099"/>
            <a:ext cx="7772400" cy="304801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07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03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8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03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1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1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body" idx="1"/>
          </p:nvPr>
        </p:nvSpPr>
        <p:spPr>
          <a:xfrm>
            <a:off x="457200" y="1819275"/>
            <a:ext cx="4040188" cy="355600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7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40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819275"/>
            <a:ext cx="4041775" cy="355600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9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140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文本框"/>
          <p:cNvSpPr>
            <a:spLocks noGrp="1"/>
          </p:cNvSpPr>
          <p:nvPr>
            <p:ph type="title"/>
          </p:nvPr>
        </p:nvSpPr>
        <p:spPr>
          <a:xfrm>
            <a:off x="457200" y="825500"/>
            <a:ext cx="3008313" cy="60960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1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1866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1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203200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1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1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1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>
          <a:xfrm>
            <a:off x="1792288" y="5062537"/>
            <a:ext cx="5486400" cy="304801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03200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8/31/2024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2554541" y="3314150"/>
            <a:ext cx="8610599" cy="16154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22ca62 (asunm136322ca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B.com(commerce computer applications)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valliammal college for women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5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6" name="矩形"/>
          <p:cNvSpPr/>
          <p:nvPr/>
        </p:nvSpPr>
        <p:spPr>
          <a:xfrm rot="0">
            <a:off x="739774" y="291147"/>
            <a:ext cx="3303904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7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pic>
        <p:nvPicPr>
          <p:cNvPr id="2097168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4514781" y="190497"/>
            <a:ext cx="5953790" cy="628640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8" name="文本框"/>
          <p:cNvSpPr txBox="1"/>
          <p:nvPr/>
        </p:nvSpPr>
        <p:spPr>
          <a:xfrm rot="0">
            <a:off x="4293177" y="1841631"/>
            <a:ext cx="7415888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8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/>
          </p:nvPr>
        </p:nvSpPr>
        <p:spPr>
          <a:xfrm rot="0">
            <a:off x="609590" y="273595"/>
            <a:ext cx="10977433" cy="1539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sz="4800" lang="en-US"/>
              <a:t>salary and compensation analysis through excel data analysis </a:t>
            </a:r>
            <a:endParaRPr altLang="en-US" sz="7200" lang="zh-CN"/>
          </a:p>
        </p:txBody>
      </p:sp>
      <p:sp>
        <p:nvSpPr>
          <p:cNvPr id="1048743" name="文本框"/>
          <p:cNvSpPr>
            <a:spLocks noGrp="1"/>
          </p:cNvSpPr>
          <p:nvPr>
            <p:ph type="body" idx="1"/>
          </p:nvPr>
        </p:nvSpPr>
        <p:spPr>
          <a:xfrm rot="0">
            <a:off x="609590" y="1601975"/>
            <a:ext cx="10977433" cy="452873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  <p:pic>
        <p:nvPicPr>
          <p:cNvPr id="2097169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3362273" y="1628750"/>
            <a:ext cx="5362809" cy="4396410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4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4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70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5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51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71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4295709" y="333369"/>
            <a:ext cx="4506692" cy="6286404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56" name="文本框"/>
          <p:cNvSpPr txBox="1"/>
          <p:nvPr/>
        </p:nvSpPr>
        <p:spPr>
          <a:xfrm rot="0">
            <a:off x="843868" y="1337323"/>
            <a:ext cx="9212071" cy="2987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 salary benchmark helps you organize and summarize your data so you can review situation that need to be employee 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6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7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4409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7200" i="0" kern="1200" lang="en-US" spc="0" strike="noStrike" u="none">
                <a:solidFill>
                  <a:srgbClr val="000000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salary and compensation analysis through excel data analysis </a:t>
            </a:r>
            <a:endParaRPr altLang="en-US" baseline="0" b="0" cap="none" sz="7200" i="0" kern="1200" lang="zh-CN" spc="0" strike="noStrike" u="none">
              <a:solidFill>
                <a:srgbClr val="00000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1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2" name="组合"/>
          <p:cNvGrpSpPr/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4282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文本框"/>
          <p:cNvSpPr txBox="1"/>
          <p:nvPr/>
        </p:nvSpPr>
        <p:spPr>
          <a:xfrm rot="0">
            <a:off x="5092025" y="2994576"/>
            <a:ext cx="1028684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676" name="文本框"/>
          <p:cNvSpPr txBox="1"/>
          <p:nvPr/>
        </p:nvSpPr>
        <p:spPr>
          <a:xfrm rot="0">
            <a:off x="4296027" y="2919618"/>
            <a:ext cx="2309208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677" name="文本框"/>
          <p:cNvSpPr txBox="1"/>
          <p:nvPr/>
        </p:nvSpPr>
        <p:spPr>
          <a:xfrm rot="0">
            <a:off x="194939" y="1992616"/>
            <a:ext cx="6623899" cy="1996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salary analysis of employee data can help businesses in a number of ways 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it helps  identify pay disparities to achieve fairness internally and in comparison to the industry 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678" name="文本框"/>
          <p:cNvSpPr txBox="1"/>
          <p:nvPr/>
        </p:nvSpPr>
        <p:spPr>
          <a:xfrm rot="0">
            <a:off x="3320339" y="2924501"/>
            <a:ext cx="1028684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82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3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7" name="矩形"/>
          <p:cNvSpPr/>
          <p:nvPr/>
        </p:nvSpPr>
        <p:spPr>
          <a:xfrm rot="0">
            <a:off x="990600" y="2133600"/>
            <a:ext cx="7924800" cy="1869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dataset  contains information about the salaries of employees at a company.each row represents a different employee,and the columns include information such as name,hra ,da,gross salary,pf and net salary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688" name="文本框"/>
          <p:cNvSpPr txBox="1"/>
          <p:nvPr/>
        </p:nvSpPr>
        <p:spPr>
          <a:xfrm rot="0">
            <a:off x="1792208" y="2914605"/>
            <a:ext cx="1028684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5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3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28640" y="1990694"/>
            <a:ext cx="3943290" cy="3162251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文本框"/>
          <p:cNvSpPr txBox="1"/>
          <p:nvPr/>
        </p:nvSpPr>
        <p:spPr>
          <a:xfrm rot="0">
            <a:off x="5581565" y="2914605"/>
            <a:ext cx="3106395" cy="21869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1.employee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2.employer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3.worker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all the sectors can be users</a:t>
            </a: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698" name="文本框"/>
          <p:cNvSpPr txBox="1"/>
          <p:nvPr/>
        </p:nvSpPr>
        <p:spPr>
          <a:xfrm rot="0">
            <a:off x="7819906" y="3857566"/>
            <a:ext cx="1028684" cy="52006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0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0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文本框"/>
          <p:cNvSpPr txBox="1"/>
          <p:nvPr/>
        </p:nvSpPr>
        <p:spPr>
          <a:xfrm rot="0">
            <a:off x="5579879" y="2916291"/>
            <a:ext cx="1028684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708" name="文本框"/>
          <p:cNvSpPr txBox="1"/>
          <p:nvPr/>
        </p:nvSpPr>
        <p:spPr>
          <a:xfrm rot="0">
            <a:off x="2798284" y="2916291"/>
            <a:ext cx="1028684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709" name="文本框"/>
          <p:cNvSpPr txBox="1"/>
          <p:nvPr/>
        </p:nvSpPr>
        <p:spPr>
          <a:xfrm rot="0">
            <a:off x="2326256" y="2916291"/>
            <a:ext cx="1028684" cy="38671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710" name="文本框"/>
          <p:cNvSpPr txBox="1"/>
          <p:nvPr/>
        </p:nvSpPr>
        <p:spPr>
          <a:xfrm rot="0">
            <a:off x="4046497" y="2916291"/>
            <a:ext cx="4065472" cy="4533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711" name="文本框"/>
          <p:cNvSpPr txBox="1"/>
          <p:nvPr/>
        </p:nvSpPr>
        <p:spPr>
          <a:xfrm rot="0">
            <a:off x="3360041" y="2916291"/>
            <a:ext cx="5543915" cy="3291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1.filter-remove</a:t>
            </a:r>
            <a:endParaRPr altLang="zh-CN" baseline="0" b="0" cap="none" sz="36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2.formula-hra,da,pf,gross salary,net salary </a:t>
            </a:r>
            <a:endParaRPr altLang="zh-CN" baseline="0" b="0" cap="none" sz="36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3.pirot-summary</a:t>
            </a:r>
            <a:endParaRPr altLang="zh-CN" baseline="0" b="0" cap="none" sz="36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4.graph-data visulalisation </a:t>
            </a:r>
            <a:endParaRPr altLang="en-US" baseline="0" b="0" cap="none" sz="36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6" name="文本框"/>
          <p:cNvSpPr txBox="1"/>
          <p:nvPr/>
        </p:nvSpPr>
        <p:spPr>
          <a:xfrm rot="0">
            <a:off x="5572635" y="2923535"/>
            <a:ext cx="1028684" cy="14249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717" name="文本框"/>
          <p:cNvSpPr txBox="1"/>
          <p:nvPr/>
        </p:nvSpPr>
        <p:spPr>
          <a:xfrm rot="0">
            <a:off x="1560069" y="2923535"/>
            <a:ext cx="1079983" cy="18694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2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718" name="文本框"/>
          <p:cNvSpPr txBox="1"/>
          <p:nvPr/>
        </p:nvSpPr>
        <p:spPr>
          <a:xfrm rot="0">
            <a:off x="1276273" y="2561590"/>
            <a:ext cx="9359857" cy="482536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1.employee-edunet</a:t>
            </a:r>
            <a:endParaRPr altLang="zh-CN" baseline="0" b="0" cap="none" sz="4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2.ememployee id</a:t>
            </a:r>
            <a:endParaRPr altLang="zh-CN" baseline="0" b="0" cap="none" sz="4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3.name-type</a:t>
            </a:r>
            <a:endParaRPr altLang="zh-CN" baseline="0" b="0" cap="none" sz="4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4.salary</a:t>
            </a:r>
            <a:endParaRPr altLang="zh-CN" baseline="0" b="0" cap="none" sz="4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5.hra,da,pf,gr gross salary,net salary </a:t>
            </a:r>
            <a:endParaRPr altLang="zh-CN" baseline="0" b="0" cap="none" sz="4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3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7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8" name="矩形"/>
          <p:cNvSpPr/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29" name="文本框"/>
          <p:cNvSpPr txBox="1"/>
          <p:nvPr/>
        </p:nvSpPr>
        <p:spPr>
          <a:xfrm rot="0">
            <a:off x="5572635" y="2923535"/>
            <a:ext cx="1028684" cy="23266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5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730" name="文本框"/>
          <p:cNvSpPr txBox="1"/>
          <p:nvPr/>
        </p:nvSpPr>
        <p:spPr>
          <a:xfrm rot="0">
            <a:off x="2207459" y="2209171"/>
            <a:ext cx="10295842" cy="37109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1.hra=salary*%</a:t>
            </a:r>
            <a:endParaRPr altLang="zh-CN" baseline="0" b="0" cap="none" sz="4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2.da=salary*%</a:t>
            </a:r>
            <a:endParaRPr altLang="zh-CN" baseline="0" b="0" cap="none" sz="4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3.pf=salary*12%</a:t>
            </a:r>
            <a:endParaRPr altLang="zh-CN" baseline="0" b="0" cap="none" sz="4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4.i am prepare garph and Excel by using only an mobile 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2024-03-29T04:07:22Z</dcterms:created>
  <dcterms:modified xsi:type="dcterms:W3CDTF">2024-09-02T05:30:22Z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a623afa1916a4e979e81187e5d080c02</vt:lpwstr>
  </property>
</Properties>
</file>