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4" d="100"/>
          <a:sy n="84" d="100"/>
        </p:scale>
        <p:origin x="36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10/7/2021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hamada.durga-sri@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DurgasriThamada/CaseStudy_CropDea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6505543"/>
              </p:ext>
            </p:extLst>
          </p:nvPr>
        </p:nvGraphicFramePr>
        <p:xfrm>
          <a:off x="9192130" y="1225866"/>
          <a:ext cx="3038686" cy="513959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78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4132" y="3209925"/>
            <a:ext cx="4008437" cy="2294731"/>
          </a:xfrm>
        </p:spPr>
        <p:txBody>
          <a:bodyPr/>
          <a:lstStyle/>
          <a:p>
            <a:pPr eaLnBrk="1" hangingPunct="1">
              <a:lnSpc>
                <a:spcPct val="114000"/>
              </a:lnSpc>
            </a:pPr>
            <a:r>
              <a:rPr lang="en-US" altLang="en-US" sz="1400" b="1" dirty="0"/>
              <a:t>Agriculture Crop System Application</a:t>
            </a:r>
          </a:p>
          <a:p>
            <a:pPr eaLnBrk="1" hangingPunct="1">
              <a:lnSpc>
                <a:spcPct val="114000"/>
              </a:lnSpc>
            </a:pPr>
            <a:r>
              <a:rPr lang="en-IN" altLang="en-US" sz="1100" dirty="0"/>
              <a:t>I have implemented end to end case study of the basic ask of Agriculture Crop System Application along with backend testing using responsive UI with </a:t>
            </a:r>
            <a:r>
              <a:rPr lang="en-US" altLang="en-US" sz="1100" dirty="0"/>
              <a:t>CSS and Angular used for user interface.</a:t>
            </a:r>
            <a:endParaRPr lang="en-US" altLang="nl-NL" sz="110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670175" cy="325438"/>
          </a:xfrm>
        </p:spPr>
        <p:txBody>
          <a:bodyPr/>
          <a:lstStyle/>
          <a:p>
            <a:pPr eaLnBrk="1" hangingPunct="1"/>
            <a:r>
              <a:rPr lang="nl-NL" altLang="nl-NL" dirty="0">
                <a:hlinkClick r:id="rId3"/>
              </a:rPr>
              <a:t>thamada.durga-sri@capgemini.com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+91 9550689878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40074"/>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Cloud API Gateway,</a:t>
            </a:r>
            <a:r>
              <a:rPr lang="en-US" sz="1100" dirty="0"/>
              <a:t> Eureka server and </a:t>
            </a:r>
            <a:r>
              <a:rPr lang="en-US" sz="1100" b="1" dirty="0"/>
              <a:t>unit testing using Junit.</a:t>
            </a:r>
            <a:endParaRPr lang="en-US" sz="1100" dirty="0"/>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Angular reactive forms, angular routing, CSS.</a:t>
            </a:r>
          </a:p>
          <a:p>
            <a:pPr marL="171450" indent="-171450">
              <a:buFont typeface="Arial" panose="020B0604020202020204" pitchFamily="34" charset="0"/>
              <a:buChar char="•"/>
            </a:pPr>
            <a:r>
              <a:rPr lang="en-US" sz="1100" dirty="0"/>
              <a:t>Hands on experience in implementing </a:t>
            </a:r>
            <a:r>
              <a:rPr lang="en-US" sz="1100" b="1" dirty="0"/>
              <a:t>polyglot architecture </a:t>
            </a:r>
            <a:r>
              <a:rPr lang="en-US" sz="1100" dirty="0"/>
              <a:t>with </a:t>
            </a:r>
            <a:r>
              <a:rPr lang="en-US" sz="1100" b="1" dirty="0" err="1"/>
              <a:t>NodeJs</a:t>
            </a:r>
            <a:r>
              <a:rPr lang="en-US" sz="1100" dirty="0"/>
              <a:t> &amp; </a:t>
            </a:r>
            <a:r>
              <a:rPr lang="en-US" sz="1100" b="1" dirty="0"/>
              <a:t>spring boot</a:t>
            </a:r>
            <a:r>
              <a:rPr lang="en-US" sz="1100" dirty="0"/>
              <a:t>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Durgasri</a:t>
            </a:r>
            <a:r>
              <a:rPr lang="en-IN" altLang="en-US" dirty="0"/>
              <a:t> Thamada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562728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21563" y="573206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 blue&#10;&#10;Description automatically generated">
            <a:extLst>
              <a:ext uri="{FF2B5EF4-FFF2-40B4-BE49-F238E27FC236}">
                <a16:creationId xmlns:a16="http://schemas.microsoft.com/office/drawing/2014/main" id="{0567C666-304D-4FD2-9773-736E5E6CA555}"/>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0432" b="10432"/>
          <a:stretch>
            <a:fillRect/>
          </a:stretch>
        </p:blipFill>
        <p:spPr>
          <a:xfrm>
            <a:off x="417229" y="345066"/>
            <a:ext cx="1680380" cy="16817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2852</TotalTime>
  <Words>316</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Durga Sri, Thamada</cp:lastModifiedBy>
  <cp:revision>107</cp:revision>
  <dcterms:created xsi:type="dcterms:W3CDTF">2020-09-22T06:24:34Z</dcterms:created>
  <dcterms:modified xsi:type="dcterms:W3CDTF">2021-10-07T15:02:08Z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