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6" r:id="rId16"/>
    <p:sldId id="1323"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43" d="100"/>
          <a:sy n="143" d="100"/>
        </p:scale>
        <p:origin x="1014" y="102"/>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209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73812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dirty="0" err="1" smtClean="0">
                <a:solidFill>
                  <a:srgbClr val="7030A0"/>
                </a:solidFill>
              </a:rPr>
              <a:t>A.Durgadevi</a:t>
            </a:r>
            <a:endParaRPr lang="en-US" sz="1100" dirty="0" smtClean="0">
              <a:solidFill>
                <a:srgbClr val="7030A0"/>
              </a:solidFill>
            </a:endParaRPr>
          </a:p>
          <a:p>
            <a:pPr marR="0" lvl="0" rtl="0">
              <a:lnSpc>
                <a:spcPct val="100000"/>
              </a:lnSpc>
              <a:spcBef>
                <a:spcPts val="0"/>
              </a:spcBef>
              <a:spcAft>
                <a:spcPts val="200"/>
              </a:spcAft>
              <a:buClr>
                <a:schemeClr val="bg1"/>
              </a:buClr>
            </a:pPr>
            <a:r>
              <a:rPr lang="en-US" sz="1100" b="1"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Student </a:t>
            </a: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ID: </a:t>
            </a:r>
            <a:r>
              <a:rPr lang="en-US" sz="1100" b="1" i="0" u="none" strike="noStrike" cap="none" dirty="0" smtClean="0">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dirty="0" smtClean="0">
                <a:solidFill>
                  <a:srgbClr val="7030A0"/>
                </a:solidFill>
                <a:latin typeface="Arial" panose="020B0604020202020204"/>
                <a:ea typeface="Arial" panose="020B0604020202020204"/>
                <a:cs typeface="Arial" panose="020B0604020202020204"/>
                <a:sym typeface="Arial" panose="020B0604020202020204"/>
              </a:rPr>
              <a:t>814721104016</a:t>
            </a:r>
            <a:endPar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648"/>
            <a:ext cx="9144000" cy="38758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86" y="1267649"/>
            <a:ext cx="8303019" cy="35241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34" y="1381612"/>
            <a:ext cx="8543299" cy="33705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70" y="409222"/>
            <a:ext cx="7886700" cy="471805"/>
          </a:xfrm>
        </p:spPr>
        <p:txBody>
          <a:bodyPr/>
          <a:lstStyle/>
          <a:p>
            <a:pPr algn="ctr"/>
            <a:r>
              <a:rPr lang="en-US" sz="2400" b="1" dirty="0">
                <a:solidFill>
                  <a:srgbClr val="00B0F0"/>
                </a:solidFill>
              </a:rPr>
              <a:t>404 error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171" y="939000"/>
            <a:ext cx="6087101" cy="36877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lstStyle/>
          <a:p>
            <a:pPr marL="285750" indent="-285750">
              <a:buFont typeface="Arial" panose="020B0604020202020204" pitchFamily="34" charset="0"/>
              <a:buChar char="•"/>
            </a:pPr>
            <a:r>
              <a:rPr lang="en-US"/>
              <a:t>Advanced Collaboration Features</a:t>
            </a:r>
          </a:p>
          <a:p>
            <a:pPr marL="285750" indent="-285750">
              <a:buFont typeface="Arial" panose="020B0604020202020204" pitchFamily="34" charset="0"/>
              <a:buChar char="•"/>
            </a:pPr>
            <a:r>
              <a:rPr lang="en-US"/>
              <a:t>Integration with External Tools</a:t>
            </a:r>
          </a:p>
          <a:p>
            <a:pPr marL="285750" indent="-285750">
              <a:buFont typeface="Arial" panose="020B0604020202020204" pitchFamily="34" charset="0"/>
              <a:buChar char="•"/>
            </a:pPr>
            <a:r>
              <a:rPr lang="en-US"/>
              <a:t>Enhanced Security Measures</a:t>
            </a:r>
          </a:p>
          <a:p>
            <a:pPr marL="285750" indent="-285750">
              <a:buFont typeface="Arial" panose="020B0604020202020204" pitchFamily="34" charset="0"/>
              <a:buChar char="•"/>
            </a:pPr>
            <a:r>
              <a:rPr lang="en-US"/>
              <a:t>Mobile Application Support</a:t>
            </a:r>
          </a:p>
          <a:p>
            <a:pPr marL="285750" indent="-285750">
              <a:buFont typeface="Arial" panose="020B0604020202020204" pitchFamily="34" charset="0"/>
              <a:buChar char="•"/>
            </a:pPr>
            <a:r>
              <a:rPr lang="en-US"/>
              <a:t>Offline Access and Synchronization</a:t>
            </a:r>
          </a:p>
          <a:p>
            <a:pPr marL="285750" indent="-285750">
              <a:buFont typeface="Arial" panose="020B0604020202020204" pitchFamily="34" charset="0"/>
              <a:buChar char="•"/>
            </a:pPr>
            <a:r>
              <a:rPr lang="en-US"/>
              <a:t>Customizable Templates and Workflows</a:t>
            </a:r>
          </a:p>
          <a:p>
            <a:pPr marL="285750" indent="-285750">
              <a:buFont typeface="Arial" panose="020B0604020202020204" pitchFamily="34" charset="0"/>
              <a:buChar char="•"/>
            </a:pPr>
            <a:r>
              <a:rPr lang="en-US"/>
              <a:t>Analytics and Insights</a:t>
            </a:r>
          </a:p>
          <a:p>
            <a:pPr marL="285750" indent="-285750">
              <a:buFont typeface="Arial" panose="020B0604020202020204" pitchFamily="34" charset="0"/>
              <a:buChar char="•"/>
            </a:pPr>
            <a:r>
              <a:rPr lang="en-US"/>
              <a:t>Accessibility Features</a:t>
            </a:r>
          </a:p>
          <a:p>
            <a:pPr marL="285750" indent="-285750">
              <a:buFont typeface="Arial" panose="020B0604020202020204" pitchFamily="34" charset="0"/>
              <a:buChar char="•"/>
            </a:pPr>
            <a:r>
              <a:rPr lang="en-US"/>
              <a:t>Community and User Feedback Integration</a:t>
            </a:r>
          </a:p>
          <a:p>
            <a:pPr marL="285750" indent="-285750">
              <a:buFont typeface="Arial" panose="020B0604020202020204" pitchFamily="34" charset="0"/>
              <a:buChar cha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lstStyle/>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lstStyle/>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p>
          <a:p>
            <a:pPr algn="just"/>
            <a:endParaRPr lang="en-US"/>
          </a:p>
          <a:p>
            <a:pPr algn="just"/>
            <a:r>
              <a:rPr lang="en-US"/>
              <a:t>Overall, the Notes Sharing Web Application will provide a convenient and secure platform for users to collaborate, exchange knowledge, and manage their notes effectively.</a:t>
            </a:r>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lstStyle/>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p>
          <a:p>
            <a:pPr algn="just"/>
            <a:endParaRPr lang="en-US"/>
          </a:p>
          <a:p>
            <a:pPr algn="just"/>
            <a:r>
              <a:rPr lang="en-US" b="1"/>
              <a:t>Inadequate Security</a:t>
            </a:r>
            <a:r>
              <a:rPr lang="en-US"/>
              <a:t>: Existing solutions may lack sufficient security measures to protect user data, leading to concerns about privacy and confidentiality.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r>
              <a:rPr lang="en-US"/>
              <a:t>In the realm of note-taking and sharing, users encounter several challenges that impede their productivity and collaboration efforts. These challenges include:</a:t>
            </a:r>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lstStyle/>
          <a:p>
            <a:r>
              <a:rPr lang="en-US" b="1"/>
              <a:t>Modeling:</a:t>
            </a:r>
          </a:p>
          <a:p>
            <a:r>
              <a:rPr lang="en-US" b="1"/>
              <a:t>Database Modeling:</a:t>
            </a:r>
          </a:p>
          <a:p>
            <a:r>
              <a:rPr lang="en-US"/>
              <a:t>The application's data model is designed using Django's built-in ORM (Object-Relational Mapping) to define the structure of the database tables.</a:t>
            </a:r>
          </a:p>
          <a:p>
            <a:pPr algn="just"/>
            <a:r>
              <a:rPr lang="en-US" b="1"/>
              <a:t>Search and Organization:</a:t>
            </a:r>
          </a:p>
          <a:p>
            <a:pPr algn="just"/>
            <a:r>
              <a:rPr lang="en-US"/>
              <a:t>A powerful search functionality allows users to search for notes based on keywords, titles, categories, tags, or other criteria.</a:t>
            </a:r>
          </a:p>
          <a:p>
            <a:pPr algn="just"/>
            <a:endParaRPr lang="en-US"/>
          </a:p>
          <a:p>
            <a:pPr algn="just"/>
            <a:r>
              <a:rPr lang="en-US" b="1"/>
              <a:t>Results:</a:t>
            </a:r>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p>
        </p:txBody>
      </p:sp>
      <p:sp>
        <p:nvSpPr>
          <p:cNvPr id="3" name="Text Placeholder 2"/>
          <p:cNvSpPr>
            <a:spLocks noGrp="1"/>
          </p:cNvSpPr>
          <p:nvPr>
            <p:ph type="body" idx="1"/>
          </p:nvPr>
        </p:nvSpPr>
        <p:spPr>
          <a:xfrm>
            <a:off x="440514" y="1389600"/>
            <a:ext cx="8696833" cy="3179400"/>
          </a:xfrm>
        </p:spPr>
        <p:txBody>
          <a:bodyPr/>
          <a:lstStyle/>
          <a:p>
            <a:pPr marL="15240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14" y="1153837"/>
            <a:ext cx="8547636" cy="365092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openxmlformats.org/package/2006/metadata/core-properties"/>
    <ds:schemaRef ds:uri="c0fa2617-96bd-425d-8578-e93563fe37c5"/>
    <ds:schemaRef ds:uri="http://schemas.microsoft.com/office/2006/documentManagement/types"/>
    <ds:schemaRef ds:uri="http://purl.org/dc/terms/"/>
    <ds:schemaRef ds:uri="9162bd5b-4ed9-4da3-b376-05204580ba3f"/>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38</TotalTime>
  <Words>803</Words>
  <Application>Microsoft Office PowerPoint</Application>
  <PresentationFormat>On-screen Show (16:9)</PresentationFormat>
  <Paragraphs>73</Paragraphs>
  <Slides>16</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Page</vt:lpstr>
      <vt:lpstr>404 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Administrator</cp:lastModifiedBy>
  <cp:revision>15</cp:revision>
  <dcterms:created xsi:type="dcterms:W3CDTF">2024-04-10T04:16:53Z</dcterms:created>
  <dcterms:modified xsi:type="dcterms:W3CDTF">2024-04-10T09:28:30Z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