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7A76-F8AA-4198-ADA8-4A66847D2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40E77-D7F6-43B1-B4CC-71C74946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61BE-F0C5-4325-BADD-5DAB6C0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62D5-A3F0-4200-97F2-4EDAC7FD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0D2B-7D88-498B-8A0B-42FA571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9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A0E9-554A-424B-9395-A7665020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2BC2E-61BE-40C9-A596-18E51C67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EE09-C8BA-4BBA-A52A-2F2D7830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E25E-E03B-48FF-A6D4-A37379D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D2CB-A48C-40D3-BD2C-4CCFB55B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8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65821-D708-4C8F-877A-A2B4040E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10E7D-CAC2-4A05-A4FD-9BC0C0CC7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ADFB-193C-4756-8811-EE855DCD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2261-D963-4DB4-B598-1CA0CEE1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BAC3-5371-4552-BFD6-E20EB8B9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0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C7E8-DCD1-454B-8B32-AC22617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45F9-D6E0-402F-9BFF-D264EE82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B713-552A-4427-BC80-4D9DF220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740B-1650-4BCF-AD10-8474E2A8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DE0E-9FDB-4993-AD3E-58F21243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5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7456-29F9-4302-88BA-1DF3F913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1ABC-29E9-4FEE-BBB8-5642E89A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AA75-D0BC-4583-998B-F9B97304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4010-B8C3-4D23-9316-8DEA4761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B7520-BB63-4BDD-9B5C-EEE0D625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7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082F-A792-40D8-897B-5FAAE2B8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180C-2E7F-4069-A67C-FF5C57FA6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E796-3850-4CA2-8AFF-FF0DAA42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F4FB-6F18-4821-832F-F24AC6FE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0CA5-627B-41B2-A41A-15E406D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1864-B294-4080-B2F5-09E04CF7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C252-B3FA-4281-B95A-84C4EF39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2CC5-E4AE-48B2-AB25-EE9786BF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3AC2B-94A3-4B2D-BE11-6F544B37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6E6F1-2BAC-4ADF-A799-747893438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CA5BE-3725-4749-8EE9-C926DEF60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91605-1350-43D5-816F-E4EAA48C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F626E-C0D2-487E-9EC9-2B622B12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02383-0B96-44A6-A747-EFF0DBCE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6772-54B5-40A0-A2E3-923F5B6E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EF179-AB64-4E76-9336-6214D303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992EE-4187-44AA-87FA-CB39A938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887EF-D019-4D75-899C-D2AAE2C3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5887E-F523-4968-A39E-E0493182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001F8-3788-4D14-BB4F-E7582BE7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F1664-76DB-450B-8BE7-252BB546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2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5C0D-54E6-4040-B99E-3691DDFA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B5DD-C900-4560-B1E4-3DF23948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31B8C-A016-40D3-80B7-C8DADC81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4AFE5-4CE4-4DBA-80D4-EC11C6A3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4B39-3119-4D0A-960B-A380A911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A30CF-5C93-4A69-8579-77E5CF8A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0243-8BBA-44CD-B5B5-B111147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B26C5-FCDA-42B1-BB25-E95F555C9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7D2A-A106-4AB6-A6B7-5F1D69C7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4293-2B04-4F1D-9A05-224BB435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E46C-BE3A-4D8C-9421-90F267AA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AD0D-F316-4E36-AEE8-7AF65629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9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2EE85-9233-47D5-9B20-A57CB550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45DDD-C993-4AA2-B48C-04911BD9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F9FC-2E7E-4FE2-876C-D162B934E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4387-7B84-4534-A2DF-C68C3B15CF53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B6EF-A907-4D56-B8D1-979BCBBAA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BAB5-3FE8-460A-9836-8A98815AB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E51E-5BC0-4357-B78C-BC24956A0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12AF6D-4F84-45CF-938D-732D03441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IN" sz="7200" dirty="0">
                <a:solidFill>
                  <a:schemeClr val="bg1"/>
                </a:solidFill>
              </a:rPr>
              <a:t>ESociety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E6C3-BB2A-4E86-AB39-DDFED1DD6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8215" y="4410866"/>
            <a:ext cx="3927600" cy="2354256"/>
          </a:xfrm>
        </p:spPr>
        <p:txBody>
          <a:bodyPr anchor="ctr">
            <a:normAutofit/>
          </a:bodyPr>
          <a:lstStyle/>
          <a:p>
            <a:pPr algn="l"/>
            <a:r>
              <a:rPr lang="en-IN" sz="2800" dirty="0"/>
              <a:t>Presented By-</a:t>
            </a:r>
          </a:p>
          <a:p>
            <a:pPr algn="l"/>
            <a:r>
              <a:rPr lang="en-IN" sz="2800" dirty="0"/>
              <a:t>	DURGESH NANDINI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97D8F55-BC73-42FE-8F14-20973943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65" y="81358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6C4C-36B9-4C9B-91A1-396B4AA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ESociety: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2D3A-8A23-4BC7-B018-D7C3F34A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project is based on angular 8.</a:t>
            </a:r>
          </a:p>
          <a:p>
            <a:r>
              <a:rPr lang="en-IN" dirty="0"/>
              <a:t>In this project </a:t>
            </a:r>
            <a:r>
              <a:rPr lang="en-US" dirty="0"/>
              <a:t>we provide platform to register a society to our system, and there are many houses according to each society. Each house allocated to owner of house, all the owner are the members of our project.</a:t>
            </a:r>
            <a:endParaRPr lang="en-IN" dirty="0"/>
          </a:p>
          <a:p>
            <a:r>
              <a:rPr lang="en-IN" dirty="0"/>
              <a:t>For that here is admin who can able to add new society members, service providers.</a:t>
            </a:r>
            <a:r>
              <a:rPr lang="en-US" dirty="0"/>
              <a:t> In the admin login admin can visit  also their profile and update password also.</a:t>
            </a:r>
          </a:p>
          <a:p>
            <a:r>
              <a:rPr lang="en-US" dirty="0"/>
              <a:t>Similar after  adding new member &amp; service provider they can also have to login and made certain changes.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4ED824E-44D7-4BF2-978C-3660C5A42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5" y="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190A-504F-4158-9A05-91875B81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6773"/>
            <a:ext cx="10515600" cy="1325563"/>
          </a:xfrm>
        </p:spPr>
        <p:txBody>
          <a:bodyPr/>
          <a:lstStyle/>
          <a:p>
            <a:r>
              <a:rPr lang="en-IN" b="1" dirty="0"/>
              <a:t>N-Tier 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C2E0-4D62-48D0-A9A5-E7319F6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84287"/>
            <a:ext cx="10363200" cy="49164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031B381-5654-40F8-A045-8F2764507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5" y="0"/>
            <a:ext cx="2152650" cy="2124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5F49AE-B5CE-4557-B400-F6CE6D1F2A6B}"/>
              </a:ext>
            </a:extLst>
          </p:cNvPr>
          <p:cNvSpPr/>
          <p:nvPr/>
        </p:nvSpPr>
        <p:spPr>
          <a:xfrm>
            <a:off x="3990975" y="1428116"/>
            <a:ext cx="3453765" cy="62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UI(Angular)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4DB9F-0959-4F79-B4FD-A4042E3D6B60}"/>
              </a:ext>
            </a:extLst>
          </p:cNvPr>
          <p:cNvSpPr/>
          <p:nvPr/>
        </p:nvSpPr>
        <p:spPr>
          <a:xfrm>
            <a:off x="3990975" y="2401649"/>
            <a:ext cx="3444240" cy="62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Entity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02E74-0C32-4183-A79B-CFA073F8B10B}"/>
              </a:ext>
            </a:extLst>
          </p:cNvPr>
          <p:cNvSpPr/>
          <p:nvPr/>
        </p:nvSpPr>
        <p:spPr>
          <a:xfrm>
            <a:off x="3990975" y="3375183"/>
            <a:ext cx="3444240" cy="58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Layer(WebAPI)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67C64-F173-40AB-8CB6-3F037FE0F85C}"/>
              </a:ext>
            </a:extLst>
          </p:cNvPr>
          <p:cNvSpPr/>
          <p:nvPr/>
        </p:nvSpPr>
        <p:spPr>
          <a:xfrm>
            <a:off x="4000500" y="4357686"/>
            <a:ext cx="3444240" cy="5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98F05-D1FE-4AFC-89C1-657052AB1A53}"/>
              </a:ext>
            </a:extLst>
          </p:cNvPr>
          <p:cNvSpPr/>
          <p:nvPr/>
        </p:nvSpPr>
        <p:spPr>
          <a:xfrm>
            <a:off x="4000500" y="5334000"/>
            <a:ext cx="3444240" cy="5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DALEF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8C4A18ED-B15E-4508-8DFD-A595351DE942}"/>
              </a:ext>
            </a:extLst>
          </p:cNvPr>
          <p:cNvSpPr/>
          <p:nvPr/>
        </p:nvSpPr>
        <p:spPr>
          <a:xfrm>
            <a:off x="5455920" y="2001676"/>
            <a:ext cx="266700" cy="438150"/>
          </a:xfrm>
          <a:prstGeom prst="upDownArrow">
            <a:avLst/>
          </a:prstGeom>
          <a:solidFill>
            <a:schemeClr val="accent5">
              <a:lumMod val="20000"/>
              <a:lumOff val="8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E69B38BF-C6CA-4486-8A85-031CE9415042}"/>
              </a:ext>
            </a:extLst>
          </p:cNvPr>
          <p:cNvSpPr/>
          <p:nvPr/>
        </p:nvSpPr>
        <p:spPr>
          <a:xfrm>
            <a:off x="5494020" y="3027994"/>
            <a:ext cx="266700" cy="438150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FD6CA04A-FC39-4720-B991-DF9366478A36}"/>
              </a:ext>
            </a:extLst>
          </p:cNvPr>
          <p:cNvSpPr/>
          <p:nvPr/>
        </p:nvSpPr>
        <p:spPr>
          <a:xfrm>
            <a:off x="5494020" y="3981924"/>
            <a:ext cx="266700" cy="438150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EE97574C-9FFC-481E-A4EC-15C0627C5D3C}"/>
              </a:ext>
            </a:extLst>
          </p:cNvPr>
          <p:cNvSpPr/>
          <p:nvPr/>
        </p:nvSpPr>
        <p:spPr>
          <a:xfrm>
            <a:off x="5494020" y="4945855"/>
            <a:ext cx="266700" cy="438150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7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A8B6-105A-4B24-BCD9-82C0DE06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EF(.edmx):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35B8A-27DF-4D8B-B3BA-356B573F3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515" y="1690688"/>
            <a:ext cx="2815126" cy="4469993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EA294F2-30F8-4425-BB0D-32EEF962E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5" y="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5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2755-8EF3-4C57-B1AE-C45353FB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7D89-C005-4B63-AFF0-FDEABB43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UI- Angular 8</a:t>
            </a:r>
          </a:p>
          <a:p>
            <a:r>
              <a:rPr lang="en-IN" dirty="0"/>
              <a:t>Service Layer(WebAPI)-ASP.NET</a:t>
            </a:r>
          </a:p>
          <a:p>
            <a:r>
              <a:rPr lang="en-IN" dirty="0"/>
              <a:t>Database – MSSql Server.</a:t>
            </a:r>
          </a:p>
          <a:p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BC1756F-29F1-4029-A2B8-29DC3EE28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5" y="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8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FE18-F8BD-426B-969E-D5557147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8B46-CC2F-4028-9CFF-C612845B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60 days of training, I learned C# language and OOPS concept, and learn how to make WinForms, Web Forms, WebAPI, MVC(Model View Controller) and, also make a project using ASP.NET.</a:t>
            </a:r>
          </a:p>
          <a:p>
            <a:r>
              <a:rPr lang="en-US" dirty="0"/>
              <a:t>Also learn MSSql Database, SSAS, SSRS, SSIS, HTML, CSS, XML, </a:t>
            </a:r>
            <a:r>
              <a:rPr lang="en-US" dirty="0" err="1"/>
              <a:t>Linq</a:t>
            </a:r>
            <a:r>
              <a:rPr lang="en-US" dirty="0"/>
              <a:t> Expressions and Lambda Expression.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473F726-8678-4B96-8637-CA001AA52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5" y="0"/>
            <a:ext cx="2152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DAB8-179C-4CAE-B13C-15220143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F774-DA14-4D0F-9625-E3EB2589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Management System using WinForms with ADO.Net.</a:t>
            </a:r>
          </a:p>
          <a:p>
            <a:r>
              <a:rPr lang="en-IN" dirty="0"/>
              <a:t>Patient Details using WinForms with ADO.Net.</a:t>
            </a:r>
          </a:p>
          <a:p>
            <a:r>
              <a:rPr lang="en-IN" dirty="0"/>
              <a:t>Vehicle Parking System using ASP.NET.</a:t>
            </a:r>
          </a:p>
          <a:p>
            <a:r>
              <a:rPr lang="en-IN" dirty="0"/>
              <a:t>Friend Project using MVC.</a:t>
            </a:r>
          </a:p>
          <a:p>
            <a:r>
              <a:rPr lang="en-IN" dirty="0"/>
              <a:t>Pizza Ordering System using MVC.</a:t>
            </a:r>
          </a:p>
          <a:p>
            <a:r>
              <a:rPr lang="en-IN" dirty="0"/>
              <a:t>Hotel Management System using Angular.</a:t>
            </a:r>
          </a:p>
          <a:p>
            <a:r>
              <a:rPr lang="en-IN" dirty="0"/>
              <a:t>LMS using Angular.</a:t>
            </a:r>
          </a:p>
          <a:p>
            <a:r>
              <a:rPr lang="en-IN" dirty="0"/>
              <a:t>Esociety using Angular.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705E741-FDD7-49F6-ABE2-9D2ED43D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5" y="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7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963A71-92F7-4C4D-9D03-C23B2C7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51" y="126977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  <a:r>
              <a:rPr lang="en-US" sz="7200" dirty="0">
                <a:solidFill>
                  <a:schemeClr val="bg1"/>
                </a:solidFill>
                <a:sym typeface="Wingdings" panose="05000000000000000000" pitchFamily="2" charset="2"/>
              </a:rPr>
              <a:t> 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27E4215-D492-468F-B0CC-AEDB072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165" y="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4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272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ESociety</vt:lpstr>
      <vt:lpstr>ESociety:</vt:lpstr>
      <vt:lpstr>N-Tier Architecture:</vt:lpstr>
      <vt:lpstr>EF(.edmx):</vt:lpstr>
      <vt:lpstr>Technology</vt:lpstr>
      <vt:lpstr>Learning:</vt:lpstr>
      <vt:lpstr>Projects:</vt:lpstr>
      <vt:lpstr> Thankyou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ESociety</dc:title>
  <dc:creator>Nandini, Durgesh</dc:creator>
  <cp:lastModifiedBy>Nandini, Durgesh</cp:lastModifiedBy>
  <cp:revision>21</cp:revision>
  <dcterms:created xsi:type="dcterms:W3CDTF">2020-09-29T19:09:37Z</dcterms:created>
  <dcterms:modified xsi:type="dcterms:W3CDTF">2020-09-30T08:33:56Z</dcterms:modified>
</cp:coreProperties>
</file>