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6" r:id="rId7"/>
    <p:sldId id="261" r:id="rId8"/>
    <p:sldId id="267" r:id="rId9"/>
    <p:sldId id="262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2985-70FE-4F7C-809C-D19527D56D76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E5C63-34FA-4421-849C-700E654E6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3A4-F6D6-4EA8-8CD9-9E467561F828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0D4-7E11-4B04-B995-724D316619D6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FEC-09B5-467B-BD62-E893B1096265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ADC5-0A09-497E-98F8-C9A2B5087348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C00E-323B-4F2B-9DA6-B232B1AD1E4D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C05E-029A-42C3-B149-B9BEF609AFFC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FC74-E950-40B1-8C15-514EF056FF98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75C-BED8-4A71-A5F5-27C920A84C17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1B3-FF78-4388-A5B7-4343B967D518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B987-73AB-42CE-8FDD-840A32F242D3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BD89-2830-4EED-936B-2F60A552C82E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C6DC-25A0-422E-9809-26F722429F54}" type="datetime1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2BAA-9EAC-4286-9EE6-41073F818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ocr.net/" TargetMode="External"/><Relationship Id="rId2" Type="http://schemas.openxmlformats.org/officeDocument/2006/relationships/hyperlink" Target="http://www.onlineoc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Optical Character Recognition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Devanagari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4114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Presented by: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Ashay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Churi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Navarkar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Durgesh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Waghmare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Guide: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   Mr.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Pankaj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Sonawane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going to build a system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good OCR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will eliminate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noise &amp;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smooth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image for better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 by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characters efficiently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training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Banashree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N. P. and 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Vasanta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“OCR for Script Identification of Hindi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Devnagari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Numerals using Feature Sub Selection by Means of End-Point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Neuro-Memetic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Model”- International Journal of Electrical and Computer Engineering 2007.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Christopher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Bishop,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 on Neural Network for        Pattern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Recognition”.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Jamshid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Ersoy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“Recognition of Handwritten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Devnagari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Characters through Segmentation and Artificial neural networks “- International Journal of Engineering Research &amp; Technology (IJERT) Vol. 1 Issue 6, August - 2012 ISSN: 2278-0181.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OCR is used to recognize characters from the scanned digital image.</a:t>
            </a:r>
          </a:p>
          <a:p>
            <a:r>
              <a:rPr lang="en-US" dirty="0" smtClean="0"/>
              <a:t>OCR can recognize both handwritten and printed text.</a:t>
            </a:r>
          </a:p>
          <a:p>
            <a:r>
              <a:rPr lang="en-US" dirty="0" smtClean="0"/>
              <a:t>It converts scanned or printed documents to  character that a computer can recognize.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there are many systems that are capable of performing OCR but all of those are build for formal international languages like English , Spanish , German etc. Therefore, we will implement a system that is capable of performing OCR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devanagari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make the computer read the handwritten documents.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longer need to manually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re-type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 is useful in various sectors like-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Legal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 Systems for OCR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OmniPage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First OCR program to run on pc.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ABBYY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FineReader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Extended use of OCR 				     in cell phones.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www.onlineocr.net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Online OCR from Image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www.pdfocr.net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Online OCR from PDF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Proposed System for OCR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Offline OCR from the digital scanned image.</a:t>
            </a:r>
          </a:p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Preprocessing of digital image for better</a:t>
            </a:r>
          </a:p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efficiency.</a:t>
            </a:r>
          </a:p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Segmenting Image for ease of use.</a:t>
            </a:r>
          </a:p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Recognition of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Devanagari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Script</a:t>
            </a:r>
          </a:p>
          <a:p>
            <a:pPr lvl="1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Characters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- Storing the recognized characters.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System Acc\Downloads\Untitled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6504" y="1600200"/>
            <a:ext cx="77709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required for OCR :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Image Acquisition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Image Preprocessing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Image Segmentation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Recognize Characters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 descr="D:\Dropbox\OCR Project\UML Diagrams\Class_dig-OCR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314976"/>
            <a:ext cx="8229600" cy="309641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311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Optical Character Recognition For Devanagari Font</vt:lpstr>
      <vt:lpstr>Introduction</vt:lpstr>
      <vt:lpstr>Problem Definition</vt:lpstr>
      <vt:lpstr>Project Scope</vt:lpstr>
      <vt:lpstr>Literature Survey</vt:lpstr>
      <vt:lpstr>Proposed System for OCR</vt:lpstr>
      <vt:lpstr>System Architecture</vt:lpstr>
      <vt:lpstr>Implementation </vt:lpstr>
      <vt:lpstr>Class Diagram</vt:lpstr>
      <vt:lpstr>Conclusion</vt:lpstr>
      <vt:lpstr>References</vt:lpstr>
    </vt:vector>
  </TitlesOfParts>
  <Company>aldel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For Devanagari Font</dc:title>
  <dc:creator>110priyanka2045</dc:creator>
  <cp:lastModifiedBy>Durgesh</cp:lastModifiedBy>
  <cp:revision>14</cp:revision>
  <dcterms:created xsi:type="dcterms:W3CDTF">2013-10-09T08:24:43Z</dcterms:created>
  <dcterms:modified xsi:type="dcterms:W3CDTF">2013-10-12T15:05:54Z</dcterms:modified>
</cp:coreProperties>
</file>