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82" r:id="rId10"/>
    <p:sldId id="269" r:id="rId11"/>
    <p:sldId id="270" r:id="rId12"/>
    <p:sldId id="266" r:id="rId13"/>
    <p:sldId id="267" r:id="rId14"/>
    <p:sldId id="268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4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6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3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66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55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46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8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3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5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8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21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2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CAF56DB7-7314-4F04-A5CF-74308CA9BF5D}" type="datetimeFigureOut">
              <a:rPr lang="en-IN" smtClean="0"/>
              <a:t>29-04-2014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15D4E7A-7329-46D5-88F1-403E9F8CD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7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ocr.net/" TargetMode="External"/><Relationship Id="rId2" Type="http://schemas.openxmlformats.org/officeDocument/2006/relationships/hyperlink" Target="http://www.onlineocr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Optical Character Recognition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Devanagari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Font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816" y="2492896"/>
            <a:ext cx="6400800" cy="343468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Ashay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Churi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Mayur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Navarkar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Durgesh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Waghmare</a:t>
            </a: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Guide:  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          Mr.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Pankaj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Sonawane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 –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Backpropogation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M00302_"/>
          <p:cNvPicPr>
            <a:picLocks noChangeAspect="1" noChangeArrowheads="1"/>
          </p:cNvPicPr>
          <p:nvPr/>
        </p:nvPicPr>
        <p:blipFill>
          <a:blip r:embed="rId2" cstate="print">
            <a:lum bright="4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3683000"/>
            <a:ext cx="273685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573588" y="2559050"/>
            <a:ext cx="2446337" cy="4038600"/>
            <a:chOff x="2517" y="1480"/>
            <a:chExt cx="1541" cy="2544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3166" y="258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54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22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638" y="3568"/>
              <a:ext cx="1248" cy="264"/>
              <a:chOff x="1920" y="3576"/>
              <a:chExt cx="1248" cy="408"/>
            </a:xfrm>
          </p:grpSpPr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>
                <a:off x="192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2400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3168" y="3576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790" y="340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298" y="334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</a:rPr>
                <a:t>.  .  .</a:t>
              </a: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254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3022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3790" y="1970"/>
              <a:ext cx="192" cy="192"/>
            </a:xfrm>
            <a:prstGeom prst="ellipse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3298" y="191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</a:rPr>
                <a:t>.  .  .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2638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790" y="3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118" y="3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2686" y="306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2734" y="3016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166" y="306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782" y="3064"/>
              <a:ext cx="100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734" y="306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3166" y="306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2734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2782" y="2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3118" y="2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830" y="258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2638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3022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3694" y="288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262" y="282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</a:rPr>
                <a:t>.  .  .</a:t>
              </a: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3742" y="258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2638" y="215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2782" y="215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H="1">
              <a:off x="2830" y="2104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H="1">
              <a:off x="3118" y="21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686" y="215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H="1">
              <a:off x="3166" y="2152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H="1">
              <a:off x="3742" y="2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3"/>
            <p:cNvSpPr>
              <a:spLocks noChangeArrowheads="1"/>
            </p:cNvSpPr>
            <p:nvPr/>
          </p:nvSpPr>
          <p:spPr bwMode="auto">
            <a:xfrm>
              <a:off x="268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4"/>
            <p:cNvSpPr>
              <a:spLocks noChangeArrowheads="1"/>
            </p:cNvSpPr>
            <p:nvPr/>
          </p:nvSpPr>
          <p:spPr bwMode="auto">
            <a:xfrm>
              <a:off x="3022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45"/>
            <p:cNvSpPr>
              <a:spLocks noChangeArrowheads="1"/>
            </p:cNvSpPr>
            <p:nvPr/>
          </p:nvSpPr>
          <p:spPr bwMode="auto">
            <a:xfrm>
              <a:off x="3646" y="2412"/>
              <a:ext cx="192" cy="192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3262" y="2354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Times New Roman" panose="02020603050405020304" pitchFamily="18" charset="0"/>
                </a:rPr>
                <a:t>.  .  .</a:t>
              </a:r>
            </a:p>
          </p:txBody>
        </p:sp>
        <p:grpSp>
          <p:nvGrpSpPr>
            <p:cNvPr id="45" name="Group 47"/>
            <p:cNvGrpSpPr>
              <a:grpSpLocks/>
            </p:cNvGrpSpPr>
            <p:nvPr/>
          </p:nvGrpSpPr>
          <p:grpSpPr bwMode="auto">
            <a:xfrm>
              <a:off x="2638" y="1768"/>
              <a:ext cx="1248" cy="192"/>
              <a:chOff x="1920" y="1560"/>
              <a:chExt cx="1248" cy="408"/>
            </a:xfrm>
          </p:grpSpPr>
          <p:sp>
            <p:nvSpPr>
              <p:cNvPr id="52" name="Line 48"/>
              <p:cNvSpPr>
                <a:spLocks noChangeShapeType="1"/>
              </p:cNvSpPr>
              <p:nvPr/>
            </p:nvSpPr>
            <p:spPr bwMode="auto">
              <a:xfrm>
                <a:off x="192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49"/>
              <p:cNvSpPr>
                <a:spLocks noChangeShapeType="1"/>
              </p:cNvSpPr>
              <p:nvPr/>
            </p:nvSpPr>
            <p:spPr bwMode="auto">
              <a:xfrm>
                <a:off x="2400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0"/>
              <p:cNvSpPr>
                <a:spLocks noChangeShapeType="1"/>
              </p:cNvSpPr>
              <p:nvPr/>
            </p:nvSpPr>
            <p:spPr bwMode="auto">
              <a:xfrm>
                <a:off x="3168" y="1560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251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TW" sz="24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2997" y="373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TW" sz="240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3765" y="3736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TW" sz="2400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endParaRPr lang="en-US" altLang="zh-TW" sz="2400" baseline="-25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542" y="14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TW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022" y="14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TW" sz="24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790" y="14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TW" sz="2400" i="1" baseline="-25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endParaRPr lang="en-US" altLang="zh-TW" sz="2400" baseline="-25000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58" name="AutoShape 57"/>
          <p:cNvSpPr>
            <a:spLocks/>
          </p:cNvSpPr>
          <p:nvPr/>
        </p:nvSpPr>
        <p:spPr bwMode="auto">
          <a:xfrm flipH="1">
            <a:off x="3708400" y="3998913"/>
            <a:ext cx="217488" cy="1152525"/>
          </a:xfrm>
          <a:prstGeom prst="rightBrace">
            <a:avLst>
              <a:gd name="adj1" fmla="val 44160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altLang="zh-TW" sz="32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Hidden Layer  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1798638" y="5422900"/>
            <a:ext cx="2090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Input Layer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763713" y="3132138"/>
            <a:ext cx="2362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0033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Output Layer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812360" y="476672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0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Flow Charts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9540" y="2216059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Image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91880" y="2905618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preprocessing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5892" y="3673023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Cropping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9372" y="4497088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Plotting Pixels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0806" y="4478185"/>
            <a:ext cx="20162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NN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0806" y="5118124"/>
            <a:ext cx="209680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Simulate NN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38962" y="5897597"/>
            <a:ext cx="4221469" cy="440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Recognise</a:t>
            </a:r>
            <a:r>
              <a:rPr lang="en-US" dirty="0" smtClean="0"/>
              <a:t> and save character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47741" y="2583943"/>
            <a:ext cx="0" cy="32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47741" y="3393873"/>
            <a:ext cx="0" cy="33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756817" y="4207368"/>
            <a:ext cx="666074" cy="30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2844" y="4148689"/>
            <a:ext cx="666074" cy="31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>
            <a:off x="3049612" y="4713112"/>
            <a:ext cx="2160240" cy="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318194" y="4692793"/>
            <a:ext cx="0" cy="44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18194" y="5573064"/>
            <a:ext cx="0" cy="3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12360" y="476672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489200"/>
            <a:ext cx="7786356" cy="35306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(OCR) for Printed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Devnagari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Using Artificial Neural Network - International Journal of Computer Science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CommunicationVol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1, No. 1, January-June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2010, 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91-95.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M. Bishop, “Text book on Neural Network for        Pattern Recognition”.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Handwritten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Devnagari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 through Segmentation and Artificial neural networks - International Journal of Engineering Research &amp; Technology (IJERT) Vol. 1 Issue 6, August - 2012 ISSN: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2278-0181.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built a system for a good OCR approach which is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capable of recognizing Devanagari script characters from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printed as well as handwritten digital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605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 + Voice Synthesis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Providing output i.e. recognised characters in the form of a synthesized voice.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 + Translation Engine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It is possible to convert the recognised character from one scripting language into another by using translator scheme.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 Translation from Marathi into English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12360" y="476672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3861048"/>
            <a:ext cx="3024336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12360" y="476672"/>
            <a:ext cx="648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443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 is used to recognize characters from the scanned digital image.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 can recognize both handwritten and printed text.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scanned or printed documents to  character that a computer can recognize.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is to convert scanned or printed documents into machine editable format.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 	Currently there are many systems that are capable of performing OCR but all of those are build for formal international languages like English , Spanish , German etc. Therefore, our system  is capable of performing OCR 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itchFamily="18" charset="0"/>
              </a:rPr>
              <a:t>devanagari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 font.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Scope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system is capable of recognizing both handwritten as well as printed Devanagari script characters.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of Neural Network provides better recognition accuracy.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Recognition accuracy increases as we goes on  increasing training of system.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770587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Existing Systems for OCR :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OmniPage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First OCR program to run on pc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ABBYY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FineReader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Extended use of OCR 	in mobiles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www.onlineocr.net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Online OCR from Image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www.pdfocr.net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Online OCR from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Proposed System for OCR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Offline OCR from the digital scanned image.</a:t>
            </a:r>
          </a:p>
          <a:p>
            <a:pPr lvl="1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Preprocessing of digital image for better efficiency.</a:t>
            </a:r>
          </a:p>
          <a:p>
            <a:pPr lvl="1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Segmenting Image for ease of use.</a:t>
            </a:r>
          </a:p>
          <a:p>
            <a:pPr lvl="1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Recognition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Devanagari Script Characters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Storing the recognized characters in text file 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Design-System Architecture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F:\IEEE PAPER\psem7\main project\Arch.jpe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58432" y="2132856"/>
            <a:ext cx="7313968" cy="453650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Steps required for OCR 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Acquisition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Preprocessing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Cropping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Recognize Characters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BAA-9EAC-4286-9EE6-41073F81861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89200"/>
            <a:ext cx="8064896" cy="3530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Conversion -RGB to Grey conversion      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Binarization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Representing image in the form of 0’s 	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1’s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Cropping - Selecting only specific part of image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Resizing - Resizing image according to size of 		training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7884368" y="548680"/>
            <a:ext cx="3834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9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235</TotalTime>
  <Words>432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標楷體</vt:lpstr>
      <vt:lpstr>新細明體</vt:lpstr>
      <vt:lpstr>Arial</vt:lpstr>
      <vt:lpstr>Century Gothic</vt:lpstr>
      <vt:lpstr>Symbol</vt:lpstr>
      <vt:lpstr>Times New Roman</vt:lpstr>
      <vt:lpstr>Wingdings</vt:lpstr>
      <vt:lpstr>Wingdings 3</vt:lpstr>
      <vt:lpstr>Ion Boardroom</vt:lpstr>
      <vt:lpstr>Optical Character Recognition For Devanagari Font</vt:lpstr>
      <vt:lpstr>Introduction</vt:lpstr>
      <vt:lpstr>Problem Definition</vt:lpstr>
      <vt:lpstr>Project Scope</vt:lpstr>
      <vt:lpstr>Literature Survey</vt:lpstr>
      <vt:lpstr>Proposed System for OCR</vt:lpstr>
      <vt:lpstr>Design-System Architecture</vt:lpstr>
      <vt:lpstr>Implementation </vt:lpstr>
      <vt:lpstr>Methodologies </vt:lpstr>
      <vt:lpstr>Algorithm – NN Backpropogation</vt:lpstr>
      <vt:lpstr>Flow Charts</vt:lpstr>
      <vt:lpstr>References</vt:lpstr>
      <vt:lpstr>Conclusion</vt:lpstr>
      <vt:lpstr>Future Work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For Devanagari Font</dc:title>
  <dc:creator>User</dc:creator>
  <cp:lastModifiedBy>Durgesh_</cp:lastModifiedBy>
  <cp:revision>23</cp:revision>
  <dcterms:created xsi:type="dcterms:W3CDTF">2014-04-09T03:00:20Z</dcterms:created>
  <dcterms:modified xsi:type="dcterms:W3CDTF">2014-04-29T17:01:22Z</dcterms:modified>
</cp:coreProperties>
</file>