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
<Relationships xmlns="http://schemas.openxmlformats.org/package/2006/relationships">
  <Relationship Id="rId3" Type="http://schemas.openxmlformats.org/officeDocument/2006/relationships/presProps" Target="presProps.xml"/>
  <Relationship Id="rId2" Type="http://schemas.openxmlformats.org/officeDocument/2006/relationships/slide" Target="slides/slide1.xml"/>
  <Relationship Id="rId1" Type="http://schemas.openxmlformats.org/officeDocument/2006/relationships/slideMaster" Target="slideMasters/slideMaster1.xml"/>
  <Relationship Id="rId6" Type="http://schemas.openxmlformats.org/officeDocument/2006/relationships/tableStyles" Target="tableStyles.xml"/>
  <Relationship Id="rId5" Type="http://schemas.openxmlformats.org/officeDocument/2006/relationships/theme" Target="theme/theme1.xml"/>
  <Relationship Id="rId4" Type="http://schemas.openxmlformats.org/officeDocument/2006/relationships/viewProps" Target="viewProps.xml"/>
</Relationships>
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
<Relationships xmlns="http://schemas.openxmlformats.org/package/2006/relationships">
  <Relationship Id="rId1" Type="http://schemas.openxmlformats.org/officeDocument/2006/relationships/slideLayout" Target="../slideLayouts/slideLayout1.xml"/>
</Relationships>
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