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80ccce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80ccce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80ccce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80ccce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80ccce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80ccce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80cccea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80cccea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80ccce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80ccce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81cc54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81cc54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3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Virtual Trial Room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53725" y="2834125"/>
            <a:ext cx="37785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Team Cadhage: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Chandrashekhar Adhage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Sukanya Baichwal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VR Simulator for E-Commerce Companies in order to reduce the number of order returns and provide customer satisfaction.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00" y="2257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Proposal: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838900"/>
            <a:ext cx="8234700" cy="15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provide a VR application enabling consumers to have a visual perspective of themselves wearing the product they choose.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solidFill>
                <a:srgbClr val="5755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4293450" y="2118100"/>
            <a:ext cx="2139600" cy="11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VR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568375" y="1841725"/>
            <a:ext cx="1224000" cy="16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Unity/ Gmetric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8700" y="352675"/>
            <a:ext cx="33459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" name="Google Shape;75;p16"/>
          <p:cNvCxnSpPr>
            <a:stCxn id="73" idx="3"/>
            <a:endCxn id="72" idx="1"/>
          </p:cNvCxnSpPr>
          <p:nvPr/>
        </p:nvCxnSpPr>
        <p:spPr>
          <a:xfrm>
            <a:off x="2792375" y="2660725"/>
            <a:ext cx="1501200" cy="120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6"/>
          <p:cNvSpPr txBox="1"/>
          <p:nvPr/>
        </p:nvSpPr>
        <p:spPr>
          <a:xfrm>
            <a:off x="1632500" y="3565825"/>
            <a:ext cx="1330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873475" y="3227200"/>
            <a:ext cx="13467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5040875" y="1680300"/>
            <a:ext cx="300" cy="44910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4568413" y="1321200"/>
            <a:ext cx="1823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697500" y="1853650"/>
            <a:ext cx="1224000" cy="16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69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.apk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" name="Google Shape;81;p16"/>
          <p:cNvCxnSpPr>
            <a:stCxn id="72" idx="3"/>
            <a:endCxn id="80" idx="1"/>
          </p:cNvCxnSpPr>
          <p:nvPr/>
        </p:nvCxnSpPr>
        <p:spPr>
          <a:xfrm>
            <a:off x="6433050" y="2672650"/>
            <a:ext cx="1264500" cy="0"/>
          </a:xfrm>
          <a:prstGeom prst="straightConnector1">
            <a:avLst/>
          </a:prstGeom>
          <a:noFill/>
          <a:ln cap="flat" cmpd="sng" w="9525">
            <a:solidFill>
              <a:srgbClr val="00695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Scope of the prototype: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Provide a user experience involving humanoid objects show-casing different clothing with the user’s input.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Development of the above said feature is done using Gmetric as well as Unity.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is exported from Gmetric.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Provision of change of clothes, as well as 3-dimensional perspective around the objects.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scope: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Development of unique humanoid objects for every individual who uses the application.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Ability to change the clothing of the objects with a single click by creating mesh objects.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Usage of Unity for the same as it is open-source and manipulative.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be able to associate multiple material objects in a single scene to one object.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 rot="-359653">
            <a:off x="311648" y="1791010"/>
            <a:ext cx="8520687" cy="5728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