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err="1"/>
              <a:t>B.Durga</a:t>
            </a:r>
            <a:r>
              <a:rPr lang="en-IN" sz="2400" dirty="0"/>
              <a:t> </a:t>
            </a:r>
            <a:r>
              <a:rPr lang="en-IN" sz="2400" dirty="0" err="1"/>
              <a:t>Bhavani</a:t>
            </a:r>
            <a:endParaRPr lang="en-US" sz="2400" dirty="0"/>
          </a:p>
          <a:p>
            <a:r>
              <a:rPr lang="en-US" sz="2400" dirty="0"/>
              <a:t>REGISTER NO:</a:t>
            </a:r>
            <a:r>
              <a:rPr lang="en-IN" sz="2400" dirty="0"/>
              <a:t>312211853</a:t>
            </a:r>
          </a:p>
          <a:p>
            <a:r>
              <a:rPr lang="en-IN" sz="2400" dirty="0"/>
              <a:t>234A4DC5974E0BDB0D646D1A92B5556F</a:t>
            </a:r>
            <a:endParaRPr lang="en-US" sz="2400" dirty="0"/>
          </a:p>
          <a:p>
            <a:r>
              <a:rPr lang="en-US" sz="2400" dirty="0"/>
              <a:t>DEPARTMENT:</a:t>
            </a:r>
            <a:r>
              <a:rPr lang="en-IN" sz="2400" dirty="0" err="1"/>
              <a:t>B.com</a:t>
            </a:r>
            <a:r>
              <a:rPr lang="en-IN" sz="2400" dirty="0"/>
              <a:t> General</a:t>
            </a:r>
          </a:p>
          <a:p>
            <a:r>
              <a:rPr lang="en-IN" sz="2400" dirty="0" err="1"/>
              <a:t>COLLEGE:Thiruthangal</a:t>
            </a:r>
            <a:r>
              <a:rPr lang="en-IN" sz="2400" dirty="0"/>
              <a:t> </a:t>
            </a:r>
            <a:r>
              <a:rPr lang="en-IN" sz="2400" dirty="0" err="1"/>
              <a:t>nadar</a:t>
            </a:r>
            <a:r>
              <a:rPr lang="en-IN"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599"/>
            <a:ext cx="7029450" cy="5293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9567649"/>
              </p:ext>
            </p:extLst>
          </p:nvPr>
        </p:nvGraphicFramePr>
        <p:xfrm>
          <a:off x="838200"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755332" y="1819020"/>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914400" y="2019300"/>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622780" y="1857375"/>
            <a:ext cx="9640203"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2247142"/>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2154648"/>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durgabhavanimalakondaiya@gmail.com</cp:lastModifiedBy>
  <cp:revision>17</cp:revision>
  <dcterms:created xsi:type="dcterms:W3CDTF">2024-03-29T15:07:22Z</dcterms:created>
  <dcterms:modified xsi:type="dcterms:W3CDTF">2024-08-31T07:05:57Z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