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b="def" i="def"/>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14" name="Shape 214"/>
          <p:cNvSpPr/>
          <p:nvPr>
            <p:ph type="sldImg"/>
          </p:nvPr>
        </p:nvSpPr>
        <p:spPr>
          <a:xfrm>
            <a:off x="1143000" y="685800"/>
            <a:ext cx="4572000" cy="3429000"/>
          </a:xfrm>
          <a:prstGeom prst="rect">
            <a:avLst/>
          </a:prstGeom>
        </p:spPr>
        <p:txBody>
          <a:bodyPr/>
          <a:lstStyle/>
          <a:p>
            <a:pPr/>
          </a:p>
        </p:txBody>
      </p:sp>
      <p:sp>
        <p:nvSpPr>
          <p:cNvPr id="215" name="Shape 21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600">
        <a:latin typeface="+mj-lt"/>
        <a:ea typeface="+mj-ea"/>
        <a:cs typeface="+mj-cs"/>
        <a:sym typeface="Arial"/>
      </a:defRPr>
    </a:lvl1pPr>
    <a:lvl2pPr indent="228600" latinLnBrk="0">
      <a:defRPr sz="1600">
        <a:latin typeface="+mj-lt"/>
        <a:ea typeface="+mj-ea"/>
        <a:cs typeface="+mj-cs"/>
        <a:sym typeface="Arial"/>
      </a:defRPr>
    </a:lvl2pPr>
    <a:lvl3pPr indent="457200" latinLnBrk="0">
      <a:defRPr sz="1600">
        <a:latin typeface="+mj-lt"/>
        <a:ea typeface="+mj-ea"/>
        <a:cs typeface="+mj-cs"/>
        <a:sym typeface="Arial"/>
      </a:defRPr>
    </a:lvl3pPr>
    <a:lvl4pPr indent="685800" latinLnBrk="0">
      <a:defRPr sz="1600">
        <a:latin typeface="+mj-lt"/>
        <a:ea typeface="+mj-ea"/>
        <a:cs typeface="+mj-cs"/>
        <a:sym typeface="Arial"/>
      </a:defRPr>
    </a:lvl4pPr>
    <a:lvl5pPr indent="914400" latinLnBrk="0">
      <a:defRPr sz="1600">
        <a:latin typeface="+mj-lt"/>
        <a:ea typeface="+mj-ea"/>
        <a:cs typeface="+mj-cs"/>
        <a:sym typeface="Arial"/>
      </a:defRPr>
    </a:lvl5pPr>
    <a:lvl6pPr indent="1143000" latinLnBrk="0">
      <a:defRPr sz="1600">
        <a:latin typeface="+mj-lt"/>
        <a:ea typeface="+mj-ea"/>
        <a:cs typeface="+mj-cs"/>
        <a:sym typeface="Arial"/>
      </a:defRPr>
    </a:lvl6pPr>
    <a:lvl7pPr indent="1371600" latinLnBrk="0">
      <a:defRPr sz="1600">
        <a:latin typeface="+mj-lt"/>
        <a:ea typeface="+mj-ea"/>
        <a:cs typeface="+mj-cs"/>
        <a:sym typeface="Arial"/>
      </a:defRPr>
    </a:lvl7pPr>
    <a:lvl8pPr indent="1600200" latinLnBrk="0">
      <a:defRPr sz="1600">
        <a:latin typeface="+mj-lt"/>
        <a:ea typeface="+mj-ea"/>
        <a:cs typeface="+mj-cs"/>
        <a:sym typeface="Arial"/>
      </a:defRPr>
    </a:lvl8pPr>
    <a:lvl9pPr indent="1828800" latinLnBrk="0">
      <a:defRPr sz="1600">
        <a:latin typeface="+mj-lt"/>
        <a:ea typeface="+mj-ea"/>
        <a:cs typeface="+mj-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标题幻灯片">
    <p:spTree>
      <p:nvGrpSpPr>
        <p:cNvPr id="1" name=""/>
        <p:cNvGrpSpPr/>
        <p:nvPr/>
      </p:nvGrpSpPr>
      <p:grpSpPr>
        <a:xfrm>
          <a:off x="0" y="0"/>
          <a:ext cx="0" cy="0"/>
          <a:chOff x="0" y="0"/>
          <a:chExt cx="0" cy="0"/>
        </a:xfrm>
      </p:grpSpPr>
      <p:sp>
        <p:nvSpPr>
          <p:cNvPr id="11" name="Title Text"/>
          <p:cNvSpPr txBox="1"/>
          <p:nvPr>
            <p:ph type="title"/>
          </p:nvPr>
        </p:nvSpPr>
        <p:spPr>
          <a:xfrm>
            <a:off x="669881" y="2588280"/>
            <a:ext cx="10852238" cy="899168"/>
          </a:xfrm>
          <a:prstGeom prst="rect">
            <a:avLst/>
          </a:prstGeom>
        </p:spPr>
        <p:txBody>
          <a:bodyPr lIns="25400" tIns="25400" rIns="25400" bIns="25400" anchor="t"/>
          <a:lstStyle>
            <a:lvl1pPr algn="ctr">
              <a:defRPr b="0" spc="600" sz="5400">
                <a:effectLst>
                  <a:outerShdw sx="100000" sy="100000" kx="0" ky="0" algn="b" rotWithShape="0" blurRad="38100" dist="38100" dir="2700000">
                    <a:srgbClr val="000000">
                      <a:alpha val="43137"/>
                    </a:srgbClr>
                  </a:outerShdw>
                </a:effectLst>
              </a:defRPr>
            </a:lvl1pPr>
          </a:lstStyle>
          <a:p>
            <a:pPr/>
            <a:r>
              <a:t>Title Text</a:t>
            </a:r>
          </a:p>
        </p:txBody>
      </p:sp>
      <p:sp>
        <p:nvSpPr>
          <p:cNvPr id="12" name="Body Level One…"/>
          <p:cNvSpPr txBox="1"/>
          <p:nvPr>
            <p:ph type="body" sz="quarter" idx="1"/>
          </p:nvPr>
        </p:nvSpPr>
        <p:spPr>
          <a:xfrm>
            <a:off x="669881" y="3566159"/>
            <a:ext cx="10852238" cy="950985"/>
          </a:xfrm>
          <a:prstGeom prst="rect">
            <a:avLst/>
          </a:prstGeom>
        </p:spPr>
        <p:txBody>
          <a:bodyPr lIns="38100" tIns="38100" rIns="38100" bIns="38100"/>
          <a:lstStyle>
            <a:lvl1pPr marL="0" indent="0" algn="ctr">
              <a:lnSpc>
                <a:spcPct val="100000"/>
              </a:lnSpc>
              <a:buSzTx/>
              <a:buFontTx/>
              <a:buNone/>
              <a:defRPr spc="200" sz="2400">
                <a:solidFill>
                  <a:srgbClr val="000000"/>
                </a:solidFill>
              </a:defRPr>
            </a:lvl1pPr>
            <a:lvl2pPr marL="0" indent="457200" algn="ctr">
              <a:lnSpc>
                <a:spcPct val="100000"/>
              </a:lnSpc>
              <a:buSzTx/>
              <a:buFontTx/>
              <a:buNone/>
              <a:defRPr spc="200" sz="2400">
                <a:solidFill>
                  <a:srgbClr val="000000"/>
                </a:solidFill>
              </a:defRPr>
            </a:lvl2pPr>
            <a:lvl3pPr marL="0" indent="914400" algn="ctr">
              <a:lnSpc>
                <a:spcPct val="100000"/>
              </a:lnSpc>
              <a:buSzTx/>
              <a:buFontTx/>
              <a:buNone/>
              <a:defRPr spc="200" sz="2400">
                <a:solidFill>
                  <a:srgbClr val="000000"/>
                </a:solidFill>
              </a:defRPr>
            </a:lvl3pPr>
            <a:lvl4pPr marL="0" indent="1371600" algn="ctr">
              <a:lnSpc>
                <a:spcPct val="100000"/>
              </a:lnSpc>
              <a:buSzTx/>
              <a:buFontTx/>
              <a:buNone/>
              <a:defRPr spc="200" sz="2400">
                <a:solidFill>
                  <a:srgbClr val="000000"/>
                </a:solidFill>
              </a:defRPr>
            </a:lvl4pPr>
            <a:lvl5pPr marL="0" indent="1828800" algn="ctr">
              <a:lnSpc>
                <a:spcPct val="100000"/>
              </a:lnSpc>
              <a:buSzTx/>
              <a:buFontTx/>
              <a:buNone/>
              <a:defRPr spc="200" sz="2400">
                <a:solidFill>
                  <a:srgbClr val="000000"/>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末尾幻灯片">
    <p:spTree>
      <p:nvGrpSpPr>
        <p:cNvPr id="1" name=""/>
        <p:cNvGrpSpPr/>
        <p:nvPr/>
      </p:nvGrpSpPr>
      <p:grpSpPr>
        <a:xfrm>
          <a:off x="0" y="0"/>
          <a:ext cx="0" cy="0"/>
          <a:chOff x="0" y="0"/>
          <a:chExt cx="0" cy="0"/>
        </a:xfrm>
      </p:grpSpPr>
      <p:sp>
        <p:nvSpPr>
          <p:cNvPr id="90" name="Title Text"/>
          <p:cNvSpPr txBox="1"/>
          <p:nvPr>
            <p:ph type="title"/>
          </p:nvPr>
        </p:nvSpPr>
        <p:spPr>
          <a:xfrm>
            <a:off x="669881" y="2588280"/>
            <a:ext cx="10852238" cy="899168"/>
          </a:xfrm>
          <a:prstGeom prst="rect">
            <a:avLst/>
          </a:prstGeom>
        </p:spPr>
        <p:txBody>
          <a:bodyPr lIns="25400" tIns="25400" rIns="25400" bIns="25400" anchor="t"/>
          <a:lstStyle>
            <a:lvl1pPr algn="ctr">
              <a:defRPr b="0" spc="600" sz="5400">
                <a:effectLst>
                  <a:outerShdw sx="100000" sy="100000" kx="0" ky="0" algn="b" rotWithShape="0" blurRad="38100" dist="38100" dir="2700000">
                    <a:srgbClr val="000000">
                      <a:alpha val="43137"/>
                    </a:srgbClr>
                  </a:outerShdw>
                </a:effectLst>
              </a:defRPr>
            </a:lvl1pPr>
          </a:lstStyle>
          <a:p>
            <a:pPr/>
            <a:r>
              <a:t>Title Text</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7_自定义版式">
    <p:spTree>
      <p:nvGrpSpPr>
        <p:cNvPr id="1" name=""/>
        <p:cNvGrpSpPr/>
        <p:nvPr/>
      </p:nvGrpSpPr>
      <p:grpSpPr>
        <a:xfrm>
          <a:off x="0" y="0"/>
          <a:ext cx="0" cy="0"/>
          <a:chOff x="0" y="0"/>
          <a:chExt cx="0" cy="0"/>
        </a:xfrm>
      </p:grpSpPr>
      <p:sp>
        <p:nvSpPr>
          <p:cNvPr id="98" name="图片占位符 6"/>
          <p:cNvSpPr/>
          <p:nvPr>
            <p:ph type="pic" sz="half" idx="13"/>
          </p:nvPr>
        </p:nvSpPr>
        <p:spPr>
          <a:xfrm>
            <a:off x="5152571" y="0"/>
            <a:ext cx="7039430" cy="4528457"/>
          </a:xfrm>
          <a:prstGeom prst="rect">
            <a:avLst/>
          </a:prstGeom>
        </p:spPr>
        <p:txBody>
          <a:bodyPr lIns="91439" tIns="45719" rIns="91439" bIns="45719">
            <a:noAutofit/>
          </a:bodyPr>
          <a:lstStyle/>
          <a:p>
            <a:pPr/>
          </a:p>
        </p:txBody>
      </p:sp>
      <p:sp>
        <p:nvSpPr>
          <p:cNvPr id="99" name="Slide Number"/>
          <p:cNvSpPr txBox="1"/>
          <p:nvPr>
            <p:ph type="sldNum" sz="quarter" idx="2"/>
          </p:nvPr>
        </p:nvSpPr>
        <p:spPr>
          <a:xfrm>
            <a:off x="58928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16_自定义版式">
    <p:spTree>
      <p:nvGrpSpPr>
        <p:cNvPr id="1" name=""/>
        <p:cNvGrpSpPr/>
        <p:nvPr/>
      </p:nvGrpSpPr>
      <p:grpSpPr>
        <a:xfrm>
          <a:off x="0" y="0"/>
          <a:ext cx="0" cy="0"/>
          <a:chOff x="0" y="0"/>
          <a:chExt cx="0" cy="0"/>
        </a:xfrm>
      </p:grpSpPr>
      <p:sp>
        <p:nvSpPr>
          <p:cNvPr id="106" name="图片占位符 4"/>
          <p:cNvSpPr/>
          <p:nvPr>
            <p:ph type="pic" sz="half" idx="13"/>
          </p:nvPr>
        </p:nvSpPr>
        <p:spPr>
          <a:xfrm>
            <a:off x="3200400" y="3860801"/>
            <a:ext cx="5791200" cy="2997200"/>
          </a:xfrm>
          <a:prstGeom prst="rect">
            <a:avLst/>
          </a:prstGeom>
        </p:spPr>
        <p:txBody>
          <a:bodyPr lIns="91439" tIns="45719" rIns="91439" bIns="45719">
            <a:noAutofit/>
          </a:bodyPr>
          <a:lstStyle/>
          <a:p>
            <a:pPr/>
          </a:p>
        </p:txBody>
      </p:sp>
      <p:sp>
        <p:nvSpPr>
          <p:cNvPr id="107" name="Slide Number"/>
          <p:cNvSpPr txBox="1"/>
          <p:nvPr>
            <p:ph type="sldNum" sz="quarter" idx="2"/>
          </p:nvPr>
        </p:nvSpPr>
        <p:spPr>
          <a:xfrm>
            <a:off x="58928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8_标题幻灯片">
    <p:spTree>
      <p:nvGrpSpPr>
        <p:cNvPr id="1" name=""/>
        <p:cNvGrpSpPr/>
        <p:nvPr/>
      </p:nvGrpSpPr>
      <p:grpSpPr>
        <a:xfrm>
          <a:off x="0" y="0"/>
          <a:ext cx="0" cy="0"/>
          <a:chOff x="0" y="0"/>
          <a:chExt cx="0" cy="0"/>
        </a:xfrm>
      </p:grpSpPr>
      <p:sp>
        <p:nvSpPr>
          <p:cNvPr id="114" name="图片占位符 6"/>
          <p:cNvSpPr/>
          <p:nvPr>
            <p:ph type="pic" sz="quarter" idx="13"/>
          </p:nvPr>
        </p:nvSpPr>
        <p:spPr>
          <a:xfrm>
            <a:off x="4694237" y="1495425"/>
            <a:ext cx="2803526" cy="3867150"/>
          </a:xfrm>
          <a:prstGeom prst="rect">
            <a:avLst/>
          </a:prstGeom>
        </p:spPr>
        <p:txBody>
          <a:bodyPr lIns="91439" tIns="45719" rIns="91439" bIns="45719">
            <a:noAutofit/>
          </a:bodyPr>
          <a:lstStyle/>
          <a:p>
            <a:pPr/>
          </a:p>
        </p:txBody>
      </p:sp>
      <p:sp>
        <p:nvSpPr>
          <p:cNvPr id="115" name="Slide Number"/>
          <p:cNvSpPr txBox="1"/>
          <p:nvPr>
            <p:ph type="sldNum" sz="quarter" idx="2"/>
          </p:nvPr>
        </p:nvSpPr>
        <p:spPr>
          <a:xfrm>
            <a:off x="58928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18_自定义版式">
    <p:spTree>
      <p:nvGrpSpPr>
        <p:cNvPr id="1" name=""/>
        <p:cNvGrpSpPr/>
        <p:nvPr/>
      </p:nvGrpSpPr>
      <p:grpSpPr>
        <a:xfrm>
          <a:off x="0" y="0"/>
          <a:ext cx="0" cy="0"/>
          <a:chOff x="0" y="0"/>
          <a:chExt cx="0" cy="0"/>
        </a:xfrm>
      </p:grpSpPr>
      <p:sp>
        <p:nvSpPr>
          <p:cNvPr id="122" name="矩形 6"/>
          <p:cNvSpPr/>
          <p:nvPr/>
        </p:nvSpPr>
        <p:spPr>
          <a:xfrm>
            <a:off x="0" y="0"/>
            <a:ext cx="3517900" cy="3009900"/>
          </a:xfrm>
          <a:prstGeom prst="rect">
            <a:avLst/>
          </a:prstGeom>
          <a:solidFill>
            <a:srgbClr val="D6DCE5"/>
          </a:solidFill>
          <a:ln w="12700">
            <a:miter lim="400000"/>
          </a:ln>
        </p:spPr>
        <p:txBody>
          <a:bodyPr lIns="0" tIns="0" rIns="0" bIns="0" anchor="ctr"/>
          <a:lstStyle/>
          <a:p>
            <a:pPr algn="ctr">
              <a:defRPr>
                <a:solidFill>
                  <a:srgbClr val="FFFFFF"/>
                </a:solidFill>
              </a:defRPr>
            </a:pPr>
          </a:p>
        </p:txBody>
      </p:sp>
      <p:sp>
        <p:nvSpPr>
          <p:cNvPr id="123" name="图片占位符 6"/>
          <p:cNvSpPr/>
          <p:nvPr>
            <p:ph type="pic" sz="quarter" idx="13"/>
          </p:nvPr>
        </p:nvSpPr>
        <p:spPr>
          <a:xfrm>
            <a:off x="1" y="1968500"/>
            <a:ext cx="2425700" cy="4889500"/>
          </a:xfrm>
          <a:prstGeom prst="rect">
            <a:avLst/>
          </a:prstGeom>
        </p:spPr>
        <p:txBody>
          <a:bodyPr lIns="91439" tIns="45719" rIns="91439" bIns="45719">
            <a:noAutofit/>
          </a:bodyPr>
          <a:lstStyle/>
          <a:p>
            <a:pPr/>
          </a:p>
        </p:txBody>
      </p:sp>
      <p:sp>
        <p:nvSpPr>
          <p:cNvPr id="124" name="Slide Number"/>
          <p:cNvSpPr txBox="1"/>
          <p:nvPr>
            <p:ph type="sldNum" sz="quarter" idx="2"/>
          </p:nvPr>
        </p:nvSpPr>
        <p:spPr>
          <a:xfrm>
            <a:off x="58928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19_自定义版式">
    <p:spTree>
      <p:nvGrpSpPr>
        <p:cNvPr id="1" name=""/>
        <p:cNvGrpSpPr/>
        <p:nvPr/>
      </p:nvGrpSpPr>
      <p:grpSpPr>
        <a:xfrm>
          <a:off x="0" y="0"/>
          <a:ext cx="0" cy="0"/>
          <a:chOff x="0" y="0"/>
          <a:chExt cx="0" cy="0"/>
        </a:xfrm>
      </p:grpSpPr>
      <p:sp>
        <p:nvSpPr>
          <p:cNvPr id="131" name="矩形 6"/>
          <p:cNvSpPr/>
          <p:nvPr/>
        </p:nvSpPr>
        <p:spPr>
          <a:xfrm>
            <a:off x="9702800" y="0"/>
            <a:ext cx="1930400" cy="3009900"/>
          </a:xfrm>
          <a:prstGeom prst="rect">
            <a:avLst/>
          </a:prstGeom>
          <a:solidFill>
            <a:srgbClr val="D6DCE5"/>
          </a:solidFill>
          <a:ln w="12700">
            <a:miter lim="400000"/>
          </a:ln>
        </p:spPr>
        <p:txBody>
          <a:bodyPr lIns="0" tIns="0" rIns="0" bIns="0" anchor="ctr"/>
          <a:lstStyle/>
          <a:p>
            <a:pPr algn="ctr">
              <a:defRPr>
                <a:solidFill>
                  <a:srgbClr val="FFFFFF"/>
                </a:solidFill>
              </a:defRPr>
            </a:pPr>
          </a:p>
        </p:txBody>
      </p:sp>
      <p:sp>
        <p:nvSpPr>
          <p:cNvPr id="132" name="图片占位符 6"/>
          <p:cNvSpPr/>
          <p:nvPr>
            <p:ph type="pic" sz="quarter" idx="13"/>
          </p:nvPr>
        </p:nvSpPr>
        <p:spPr>
          <a:xfrm>
            <a:off x="6540500" y="2794000"/>
            <a:ext cx="2247900" cy="2781300"/>
          </a:xfrm>
          <a:prstGeom prst="rect">
            <a:avLst/>
          </a:prstGeom>
        </p:spPr>
        <p:txBody>
          <a:bodyPr lIns="91439" tIns="45719" rIns="91439" bIns="45719">
            <a:noAutofit/>
          </a:bodyPr>
          <a:lstStyle/>
          <a:p>
            <a:pPr/>
          </a:p>
        </p:txBody>
      </p:sp>
      <p:sp>
        <p:nvSpPr>
          <p:cNvPr id="133" name="图片占位符 6"/>
          <p:cNvSpPr/>
          <p:nvPr>
            <p:ph type="pic" sz="quarter" idx="14"/>
          </p:nvPr>
        </p:nvSpPr>
        <p:spPr>
          <a:xfrm>
            <a:off x="6540500" y="1054100"/>
            <a:ext cx="2247900" cy="1689100"/>
          </a:xfrm>
          <a:prstGeom prst="rect">
            <a:avLst/>
          </a:prstGeom>
        </p:spPr>
        <p:txBody>
          <a:bodyPr lIns="91439" tIns="45719" rIns="91439" bIns="45719">
            <a:noAutofit/>
          </a:bodyPr>
          <a:lstStyle/>
          <a:p>
            <a:pPr/>
          </a:p>
        </p:txBody>
      </p:sp>
      <p:sp>
        <p:nvSpPr>
          <p:cNvPr id="134" name="图片占位符 6"/>
          <p:cNvSpPr/>
          <p:nvPr>
            <p:ph type="pic" sz="quarter" idx="15"/>
          </p:nvPr>
        </p:nvSpPr>
        <p:spPr>
          <a:xfrm>
            <a:off x="8826500" y="1054100"/>
            <a:ext cx="2247900" cy="2781300"/>
          </a:xfrm>
          <a:prstGeom prst="rect">
            <a:avLst/>
          </a:prstGeom>
        </p:spPr>
        <p:txBody>
          <a:bodyPr lIns="91439" tIns="45719" rIns="91439" bIns="45719">
            <a:noAutofit/>
          </a:bodyPr>
          <a:lstStyle/>
          <a:p>
            <a:pPr/>
          </a:p>
        </p:txBody>
      </p:sp>
      <p:sp>
        <p:nvSpPr>
          <p:cNvPr id="135" name="图片占位符 6"/>
          <p:cNvSpPr/>
          <p:nvPr>
            <p:ph type="pic" sz="quarter" idx="16"/>
          </p:nvPr>
        </p:nvSpPr>
        <p:spPr>
          <a:xfrm>
            <a:off x="8826500" y="3873500"/>
            <a:ext cx="2247900" cy="1689100"/>
          </a:xfrm>
          <a:prstGeom prst="rect">
            <a:avLst/>
          </a:prstGeom>
        </p:spPr>
        <p:txBody>
          <a:bodyPr lIns="91439" tIns="45719" rIns="91439" bIns="45719">
            <a:noAutofit/>
          </a:bodyPr>
          <a:lstStyle/>
          <a:p>
            <a:pPr/>
          </a:p>
        </p:txBody>
      </p:sp>
      <p:sp>
        <p:nvSpPr>
          <p:cNvPr id="136" name="Slide Number"/>
          <p:cNvSpPr txBox="1"/>
          <p:nvPr>
            <p:ph type="sldNum" sz="quarter" idx="2"/>
          </p:nvPr>
        </p:nvSpPr>
        <p:spPr>
          <a:xfrm>
            <a:off x="58928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自定义版式">
    <p:spTree>
      <p:nvGrpSpPr>
        <p:cNvPr id="1" name=""/>
        <p:cNvGrpSpPr/>
        <p:nvPr/>
      </p:nvGrpSpPr>
      <p:grpSpPr>
        <a:xfrm>
          <a:off x="0" y="0"/>
          <a:ext cx="0" cy="0"/>
          <a:chOff x="0" y="0"/>
          <a:chExt cx="0" cy="0"/>
        </a:xfrm>
      </p:grpSpPr>
      <p:sp>
        <p:nvSpPr>
          <p:cNvPr id="143" name="图片占位符 2"/>
          <p:cNvSpPr/>
          <p:nvPr>
            <p:ph type="pic" sz="quarter" idx="13"/>
          </p:nvPr>
        </p:nvSpPr>
        <p:spPr>
          <a:xfrm>
            <a:off x="842282" y="957490"/>
            <a:ext cx="4456113" cy="2381251"/>
          </a:xfrm>
          <a:prstGeom prst="rect">
            <a:avLst/>
          </a:prstGeom>
        </p:spPr>
        <p:txBody>
          <a:bodyPr lIns="91439" tIns="45719" rIns="91439" bIns="45719">
            <a:noAutofit/>
          </a:bodyPr>
          <a:lstStyle/>
          <a:p>
            <a:pPr/>
          </a:p>
        </p:txBody>
      </p:sp>
      <p:sp>
        <p:nvSpPr>
          <p:cNvPr id="144" name="图片占位符 2"/>
          <p:cNvSpPr/>
          <p:nvPr>
            <p:ph type="pic" sz="quarter" idx="14"/>
          </p:nvPr>
        </p:nvSpPr>
        <p:spPr>
          <a:xfrm>
            <a:off x="842282" y="3671661"/>
            <a:ext cx="2009664" cy="2381251"/>
          </a:xfrm>
          <a:prstGeom prst="rect">
            <a:avLst/>
          </a:prstGeom>
        </p:spPr>
        <p:txBody>
          <a:bodyPr lIns="91439" tIns="45719" rIns="91439" bIns="45719">
            <a:noAutofit/>
          </a:bodyPr>
          <a:lstStyle/>
          <a:p>
            <a:pPr/>
          </a:p>
        </p:txBody>
      </p:sp>
      <p:sp>
        <p:nvSpPr>
          <p:cNvPr id="145" name="图片占位符 2"/>
          <p:cNvSpPr/>
          <p:nvPr>
            <p:ph type="pic" sz="quarter" idx="15"/>
          </p:nvPr>
        </p:nvSpPr>
        <p:spPr>
          <a:xfrm>
            <a:off x="3288732" y="3671661"/>
            <a:ext cx="2009664" cy="2381251"/>
          </a:xfrm>
          <a:prstGeom prst="rect">
            <a:avLst/>
          </a:prstGeom>
        </p:spPr>
        <p:txBody>
          <a:bodyPr lIns="91439" tIns="45719" rIns="91439" bIns="45719">
            <a:noAutofit/>
          </a:bodyPr>
          <a:lstStyle/>
          <a:p>
            <a:pPr/>
          </a:p>
        </p:txBody>
      </p:sp>
      <p:sp>
        <p:nvSpPr>
          <p:cNvPr id="146" name="图片占位符 2"/>
          <p:cNvSpPr/>
          <p:nvPr>
            <p:ph type="pic" sz="quarter" idx="16"/>
          </p:nvPr>
        </p:nvSpPr>
        <p:spPr>
          <a:xfrm>
            <a:off x="5735182" y="3671661"/>
            <a:ext cx="4456114" cy="2381251"/>
          </a:xfrm>
          <a:prstGeom prst="rect">
            <a:avLst/>
          </a:prstGeom>
        </p:spPr>
        <p:txBody>
          <a:bodyPr lIns="91439" tIns="45719" rIns="91439" bIns="45719">
            <a:noAutofit/>
          </a:bodyPr>
          <a:lstStyle/>
          <a:p>
            <a:pPr/>
          </a:p>
        </p:txBody>
      </p:sp>
      <p:sp>
        <p:nvSpPr>
          <p:cNvPr id="147" name="图片占位符 2"/>
          <p:cNvSpPr/>
          <p:nvPr>
            <p:ph type="pic" sz="quarter" idx="17"/>
          </p:nvPr>
        </p:nvSpPr>
        <p:spPr>
          <a:xfrm>
            <a:off x="5735184" y="957490"/>
            <a:ext cx="2009663" cy="2381251"/>
          </a:xfrm>
          <a:prstGeom prst="rect">
            <a:avLst/>
          </a:prstGeom>
        </p:spPr>
        <p:txBody>
          <a:bodyPr lIns="91439" tIns="45719" rIns="91439" bIns="45719">
            <a:noAutofit/>
          </a:bodyPr>
          <a:lstStyle/>
          <a:p>
            <a:pPr/>
          </a:p>
        </p:txBody>
      </p:sp>
      <p:sp>
        <p:nvSpPr>
          <p:cNvPr id="148" name="图片占位符 2"/>
          <p:cNvSpPr/>
          <p:nvPr>
            <p:ph type="pic" sz="quarter" idx="18"/>
          </p:nvPr>
        </p:nvSpPr>
        <p:spPr>
          <a:xfrm>
            <a:off x="8181633" y="957490"/>
            <a:ext cx="2009663" cy="2381251"/>
          </a:xfrm>
          <a:prstGeom prst="rect">
            <a:avLst/>
          </a:prstGeom>
        </p:spPr>
        <p:txBody>
          <a:bodyPr lIns="91439" tIns="45719" rIns="91439" bIns="45719">
            <a:noAutofit/>
          </a:bodyPr>
          <a:lstStyle/>
          <a:p>
            <a:pPr/>
          </a:p>
        </p:txBody>
      </p:sp>
      <p:sp>
        <p:nvSpPr>
          <p:cNvPr id="149" name="Slide Number"/>
          <p:cNvSpPr txBox="1"/>
          <p:nvPr>
            <p:ph type="sldNum" sz="quarter" idx="2"/>
          </p:nvPr>
        </p:nvSpPr>
        <p:spPr>
          <a:xfrm>
            <a:off x="58928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04_自定义版式">
    <p:spTree>
      <p:nvGrpSpPr>
        <p:cNvPr id="1" name=""/>
        <p:cNvGrpSpPr/>
        <p:nvPr/>
      </p:nvGrpSpPr>
      <p:grpSpPr>
        <a:xfrm>
          <a:off x="0" y="0"/>
          <a:ext cx="0" cy="0"/>
          <a:chOff x="0" y="0"/>
          <a:chExt cx="0" cy="0"/>
        </a:xfrm>
      </p:grpSpPr>
      <p:sp>
        <p:nvSpPr>
          <p:cNvPr id="156" name="图片占位符 4"/>
          <p:cNvSpPr/>
          <p:nvPr>
            <p:ph type="pic" sz="quarter" idx="13"/>
          </p:nvPr>
        </p:nvSpPr>
        <p:spPr>
          <a:xfrm>
            <a:off x="5227349" y="1804941"/>
            <a:ext cx="1544299" cy="1544299"/>
          </a:xfrm>
          <a:prstGeom prst="rect">
            <a:avLst/>
          </a:prstGeom>
        </p:spPr>
        <p:txBody>
          <a:bodyPr lIns="91439" tIns="45719" rIns="91439" bIns="45719">
            <a:noAutofit/>
          </a:bodyPr>
          <a:lstStyle/>
          <a:p>
            <a:pPr/>
          </a:p>
        </p:txBody>
      </p:sp>
      <p:sp>
        <p:nvSpPr>
          <p:cNvPr id="157" name="Slide Number"/>
          <p:cNvSpPr txBox="1"/>
          <p:nvPr>
            <p:ph type="sldNum" sz="quarter" idx="2"/>
          </p:nvPr>
        </p:nvSpPr>
        <p:spPr>
          <a:xfrm>
            <a:off x="58928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05_自定义版式">
    <p:spTree>
      <p:nvGrpSpPr>
        <p:cNvPr id="1" name=""/>
        <p:cNvGrpSpPr/>
        <p:nvPr/>
      </p:nvGrpSpPr>
      <p:grpSpPr>
        <a:xfrm>
          <a:off x="0" y="0"/>
          <a:ext cx="0" cy="0"/>
          <a:chOff x="0" y="0"/>
          <a:chExt cx="0" cy="0"/>
        </a:xfrm>
      </p:grpSpPr>
      <p:sp>
        <p:nvSpPr>
          <p:cNvPr id="164" name="图片占位符 3"/>
          <p:cNvSpPr/>
          <p:nvPr>
            <p:ph type="pic" sz="quarter" idx="13"/>
          </p:nvPr>
        </p:nvSpPr>
        <p:spPr>
          <a:xfrm>
            <a:off x="1654878" y="1566747"/>
            <a:ext cx="1862255" cy="1862254"/>
          </a:xfrm>
          <a:prstGeom prst="rect">
            <a:avLst/>
          </a:prstGeom>
        </p:spPr>
        <p:txBody>
          <a:bodyPr lIns="91439" tIns="45719" rIns="91439" bIns="45719">
            <a:noAutofit/>
          </a:bodyPr>
          <a:lstStyle/>
          <a:p>
            <a:pPr/>
          </a:p>
        </p:txBody>
      </p:sp>
      <p:sp>
        <p:nvSpPr>
          <p:cNvPr id="165" name="Slide Number"/>
          <p:cNvSpPr txBox="1"/>
          <p:nvPr>
            <p:ph type="sldNum" sz="quarter" idx="2"/>
          </p:nvPr>
        </p:nvSpPr>
        <p:spPr>
          <a:xfrm>
            <a:off x="58928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72_自定义版式">
    <p:spTree>
      <p:nvGrpSpPr>
        <p:cNvPr id="1" name=""/>
        <p:cNvGrpSpPr/>
        <p:nvPr/>
      </p:nvGrpSpPr>
      <p:grpSpPr>
        <a:xfrm>
          <a:off x="0" y="0"/>
          <a:ext cx="0" cy="0"/>
          <a:chOff x="0" y="0"/>
          <a:chExt cx="0" cy="0"/>
        </a:xfrm>
      </p:grpSpPr>
      <p:sp>
        <p:nvSpPr>
          <p:cNvPr id="172" name="图片占位符 2"/>
          <p:cNvSpPr/>
          <p:nvPr>
            <p:ph type="pic" sz="half" idx="13"/>
          </p:nvPr>
        </p:nvSpPr>
        <p:spPr>
          <a:xfrm>
            <a:off x="5370284" y="508001"/>
            <a:ext cx="6325734" cy="3991429"/>
          </a:xfrm>
          <a:prstGeom prst="rect">
            <a:avLst/>
          </a:prstGeom>
        </p:spPr>
        <p:txBody>
          <a:bodyPr lIns="91439" tIns="45719" rIns="91439" bIns="45719">
            <a:noAutofit/>
          </a:bodyPr>
          <a:lstStyle/>
          <a:p>
            <a:pPr/>
          </a:p>
        </p:txBody>
      </p:sp>
      <p:sp>
        <p:nvSpPr>
          <p:cNvPr id="173" name="图片占位符 2"/>
          <p:cNvSpPr/>
          <p:nvPr>
            <p:ph type="pic" sz="quarter" idx="14"/>
          </p:nvPr>
        </p:nvSpPr>
        <p:spPr>
          <a:xfrm>
            <a:off x="2497704" y="3429000"/>
            <a:ext cx="4077267" cy="2917372"/>
          </a:xfrm>
          <a:prstGeom prst="rect">
            <a:avLst/>
          </a:prstGeom>
        </p:spPr>
        <p:txBody>
          <a:bodyPr lIns="91439" tIns="45719" rIns="91439" bIns="45719">
            <a:noAutofit/>
          </a:bodyPr>
          <a:lstStyle/>
          <a:p>
            <a:pPr/>
          </a:p>
        </p:txBody>
      </p:sp>
      <p:sp>
        <p:nvSpPr>
          <p:cNvPr id="174" name="Slide Number"/>
          <p:cNvSpPr txBox="1"/>
          <p:nvPr>
            <p:ph type="sldNum" sz="quarter" idx="2"/>
          </p:nvPr>
        </p:nvSpPr>
        <p:spPr>
          <a:xfrm>
            <a:off x="58928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和内容">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63_自定义版式">
    <p:spTree>
      <p:nvGrpSpPr>
        <p:cNvPr id="1" name=""/>
        <p:cNvGrpSpPr/>
        <p:nvPr/>
      </p:nvGrpSpPr>
      <p:grpSpPr>
        <a:xfrm>
          <a:off x="0" y="0"/>
          <a:ext cx="0" cy="0"/>
          <a:chOff x="0" y="0"/>
          <a:chExt cx="0" cy="0"/>
        </a:xfrm>
      </p:grpSpPr>
      <p:sp>
        <p:nvSpPr>
          <p:cNvPr id="181" name="图片占位符 2"/>
          <p:cNvSpPr/>
          <p:nvPr>
            <p:ph type="pic" sz="quarter" idx="13"/>
          </p:nvPr>
        </p:nvSpPr>
        <p:spPr>
          <a:xfrm>
            <a:off x="5853793" y="3280228"/>
            <a:ext cx="3969882" cy="2398486"/>
          </a:xfrm>
          <a:prstGeom prst="rect">
            <a:avLst/>
          </a:prstGeom>
        </p:spPr>
        <p:txBody>
          <a:bodyPr lIns="91439" tIns="45719" rIns="91439" bIns="45719">
            <a:noAutofit/>
          </a:bodyPr>
          <a:lstStyle/>
          <a:p>
            <a:pPr/>
          </a:p>
        </p:txBody>
      </p:sp>
      <p:sp>
        <p:nvSpPr>
          <p:cNvPr id="182" name="图片占位符 2"/>
          <p:cNvSpPr/>
          <p:nvPr>
            <p:ph type="pic" sz="quarter" idx="14"/>
          </p:nvPr>
        </p:nvSpPr>
        <p:spPr>
          <a:xfrm>
            <a:off x="3076011" y="1451429"/>
            <a:ext cx="3969881" cy="2398486"/>
          </a:xfrm>
          <a:prstGeom prst="rect">
            <a:avLst/>
          </a:prstGeom>
        </p:spPr>
        <p:txBody>
          <a:bodyPr lIns="91439" tIns="45719" rIns="91439" bIns="45719">
            <a:noAutofit/>
          </a:bodyPr>
          <a:lstStyle/>
          <a:p>
            <a:pPr/>
          </a:p>
        </p:txBody>
      </p:sp>
      <p:sp>
        <p:nvSpPr>
          <p:cNvPr id="183" name="图片占位符 2"/>
          <p:cNvSpPr/>
          <p:nvPr>
            <p:ph type="pic" sz="quarter" idx="15"/>
          </p:nvPr>
        </p:nvSpPr>
        <p:spPr>
          <a:xfrm>
            <a:off x="1154627" y="2679700"/>
            <a:ext cx="3969882" cy="2398485"/>
          </a:xfrm>
          <a:prstGeom prst="rect">
            <a:avLst/>
          </a:prstGeom>
        </p:spPr>
        <p:txBody>
          <a:bodyPr lIns="91439" tIns="45719" rIns="91439" bIns="45719">
            <a:noAutofit/>
          </a:bodyPr>
          <a:lstStyle/>
          <a:p>
            <a:pPr/>
          </a:p>
        </p:txBody>
      </p:sp>
      <p:sp>
        <p:nvSpPr>
          <p:cNvPr id="184" name="Slide Number"/>
          <p:cNvSpPr txBox="1"/>
          <p:nvPr>
            <p:ph type="sldNum" sz="quarter" idx="2"/>
          </p:nvPr>
        </p:nvSpPr>
        <p:spPr>
          <a:xfrm>
            <a:off x="58928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00_自定义版式">
    <p:spTree>
      <p:nvGrpSpPr>
        <p:cNvPr id="1" name=""/>
        <p:cNvGrpSpPr/>
        <p:nvPr/>
      </p:nvGrpSpPr>
      <p:grpSpPr>
        <a:xfrm>
          <a:off x="0" y="0"/>
          <a:ext cx="0" cy="0"/>
          <a:chOff x="0" y="0"/>
          <a:chExt cx="0" cy="0"/>
        </a:xfrm>
      </p:grpSpPr>
      <p:sp>
        <p:nvSpPr>
          <p:cNvPr id="191" name="图片占位符 7"/>
          <p:cNvSpPr/>
          <p:nvPr>
            <p:ph type="pic" idx="13"/>
          </p:nvPr>
        </p:nvSpPr>
        <p:spPr>
          <a:xfrm>
            <a:off x="694198" y="901820"/>
            <a:ext cx="7844891" cy="5229927"/>
          </a:xfrm>
          <a:prstGeom prst="rect">
            <a:avLst/>
          </a:prstGeom>
        </p:spPr>
        <p:txBody>
          <a:bodyPr lIns="91439" tIns="45719" rIns="91439" bIns="45719">
            <a:noAutofit/>
          </a:bodyPr>
          <a:lstStyle/>
          <a:p>
            <a:pPr/>
          </a:p>
        </p:txBody>
      </p:sp>
      <p:sp>
        <p:nvSpPr>
          <p:cNvPr id="192" name="Slide Number"/>
          <p:cNvSpPr txBox="1"/>
          <p:nvPr>
            <p:ph type="sldNum" sz="quarter" idx="2"/>
          </p:nvPr>
        </p:nvSpPr>
        <p:spPr>
          <a:xfrm>
            <a:off x="58928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01_自定义版式">
    <p:spTree>
      <p:nvGrpSpPr>
        <p:cNvPr id="1" name=""/>
        <p:cNvGrpSpPr/>
        <p:nvPr/>
      </p:nvGrpSpPr>
      <p:grpSpPr>
        <a:xfrm>
          <a:off x="0" y="0"/>
          <a:ext cx="0" cy="0"/>
          <a:chOff x="0" y="0"/>
          <a:chExt cx="0" cy="0"/>
        </a:xfrm>
      </p:grpSpPr>
      <p:sp>
        <p:nvSpPr>
          <p:cNvPr id="199" name="图片占位符 5"/>
          <p:cNvSpPr/>
          <p:nvPr>
            <p:ph type="pic" sz="quarter" idx="13"/>
          </p:nvPr>
        </p:nvSpPr>
        <p:spPr>
          <a:xfrm>
            <a:off x="4311650" y="1029645"/>
            <a:ext cx="3538722" cy="3538722"/>
          </a:xfrm>
          <a:prstGeom prst="rect">
            <a:avLst/>
          </a:prstGeom>
        </p:spPr>
        <p:txBody>
          <a:bodyPr lIns="91439" tIns="45719" rIns="91439" bIns="45719">
            <a:noAutofit/>
          </a:bodyPr>
          <a:lstStyle/>
          <a:p>
            <a:pPr/>
          </a:p>
        </p:txBody>
      </p:sp>
      <p:sp>
        <p:nvSpPr>
          <p:cNvPr id="200" name="Slide Number"/>
          <p:cNvSpPr txBox="1"/>
          <p:nvPr>
            <p:ph type="sldNum" sz="quarter" idx="2"/>
          </p:nvPr>
        </p:nvSpPr>
        <p:spPr>
          <a:xfrm>
            <a:off x="58928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6_自定义版式">
    <p:spTree>
      <p:nvGrpSpPr>
        <p:cNvPr id="1" name=""/>
        <p:cNvGrpSpPr/>
        <p:nvPr/>
      </p:nvGrpSpPr>
      <p:grpSpPr>
        <a:xfrm>
          <a:off x="0" y="0"/>
          <a:ext cx="0" cy="0"/>
          <a:chOff x="0" y="0"/>
          <a:chExt cx="0" cy="0"/>
        </a:xfrm>
      </p:grpSpPr>
      <p:sp>
        <p:nvSpPr>
          <p:cNvPr id="207" name="图片占位符 6"/>
          <p:cNvSpPr/>
          <p:nvPr>
            <p:ph type="pic" idx="13"/>
          </p:nvPr>
        </p:nvSpPr>
        <p:spPr>
          <a:xfrm>
            <a:off x="0" y="1"/>
            <a:ext cx="12192000" cy="3429001"/>
          </a:xfrm>
          <a:prstGeom prst="rect">
            <a:avLst/>
          </a:prstGeom>
        </p:spPr>
        <p:txBody>
          <a:bodyPr lIns="91439" tIns="45719" rIns="91439" bIns="45719">
            <a:noAutofit/>
          </a:bodyPr>
          <a:lstStyle/>
          <a:p>
            <a:pPr/>
          </a:p>
        </p:txBody>
      </p:sp>
      <p:sp>
        <p:nvSpPr>
          <p:cNvPr id="208" name="Slide Number"/>
          <p:cNvSpPr txBox="1"/>
          <p:nvPr>
            <p:ph type="sldNum" sz="quarter" idx="2"/>
          </p:nvPr>
        </p:nvSpPr>
        <p:spPr>
          <a:xfrm>
            <a:off x="58928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节标题">
    <p:spTree>
      <p:nvGrpSpPr>
        <p:cNvPr id="1" name=""/>
        <p:cNvGrpSpPr/>
        <p:nvPr/>
      </p:nvGrpSpPr>
      <p:grpSpPr>
        <a:xfrm>
          <a:off x="0" y="0"/>
          <a:ext cx="0" cy="0"/>
          <a:chOff x="0" y="0"/>
          <a:chExt cx="0" cy="0"/>
        </a:xfrm>
      </p:grpSpPr>
      <p:sp>
        <p:nvSpPr>
          <p:cNvPr id="29" name="Title Text"/>
          <p:cNvSpPr txBox="1"/>
          <p:nvPr>
            <p:ph type="title"/>
          </p:nvPr>
        </p:nvSpPr>
        <p:spPr>
          <a:xfrm>
            <a:off x="669929" y="3808729"/>
            <a:ext cx="10852238" cy="624846"/>
          </a:xfrm>
          <a:prstGeom prst="rect">
            <a:avLst/>
          </a:prstGeom>
        </p:spPr>
        <p:txBody>
          <a:bodyPr anchor="t"/>
          <a:lstStyle>
            <a:lvl1pPr>
              <a:defRPr b="0" spc="300" sz="3600">
                <a:effectLst>
                  <a:outerShdw sx="100000" sy="100000" kx="0" ky="0" algn="b" rotWithShape="0" blurRad="38100" dist="38100" dir="2700000">
                    <a:srgbClr val="000000">
                      <a:alpha val="43137"/>
                    </a:srgbClr>
                  </a:outerShdw>
                </a:effectLst>
              </a:defRPr>
            </a:lvl1pPr>
          </a:lstStyle>
          <a:p>
            <a:pPr/>
            <a:r>
              <a:t>Title Text</a:t>
            </a:r>
          </a:p>
        </p:txBody>
      </p:sp>
      <p:sp>
        <p:nvSpPr>
          <p:cNvPr id="30" name="Body Level One…"/>
          <p:cNvSpPr txBox="1"/>
          <p:nvPr>
            <p:ph type="body" sz="quarter" idx="1"/>
          </p:nvPr>
        </p:nvSpPr>
        <p:spPr>
          <a:xfrm>
            <a:off x="669925" y="4511675"/>
            <a:ext cx="10852237" cy="1077985"/>
          </a:xfrm>
          <a:prstGeom prst="rect">
            <a:avLst/>
          </a:prstGeom>
        </p:spPr>
        <p:txBody>
          <a:bodyPr lIns="38100" tIns="38100" rIns="38100" bIns="38100"/>
          <a:lstStyle>
            <a:lvl1pPr marL="0" indent="0">
              <a:buSzTx/>
              <a:buFontTx/>
              <a:buNone/>
              <a:defRPr>
                <a:solidFill>
                  <a:srgbClr val="000000"/>
                </a:solidFill>
              </a:defRPr>
            </a:lvl1pPr>
            <a:lvl2pPr marL="0" indent="457200">
              <a:buSzTx/>
              <a:buFontTx/>
              <a:buNone/>
              <a:defRPr>
                <a:solidFill>
                  <a:srgbClr val="000000"/>
                </a:solidFill>
              </a:defRPr>
            </a:lvl2pPr>
            <a:lvl3pPr marL="0" indent="914400">
              <a:buSzTx/>
              <a:buFontTx/>
              <a:buNone/>
              <a:defRPr>
                <a:solidFill>
                  <a:srgbClr val="000000"/>
                </a:solidFill>
              </a:defRPr>
            </a:lvl3pPr>
            <a:lvl4pPr marL="0" indent="1371600">
              <a:buSzTx/>
              <a:buFontTx/>
              <a:buNone/>
              <a:defRPr>
                <a:solidFill>
                  <a:srgbClr val="000000"/>
                </a:solidFill>
              </a:defRPr>
            </a:lvl4pPr>
            <a:lvl5pPr marL="0" indent="1828800">
              <a:buSzTx/>
              <a:buFontTx/>
              <a:buNone/>
              <a:defRPr>
                <a:solidFill>
                  <a:srgbClr val="000000"/>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两栏内容">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669929" y="1295999"/>
            <a:ext cx="5283243" cy="5040002"/>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比较">
    <p:spTree>
      <p:nvGrpSpPr>
        <p:cNvPr id="1" name=""/>
        <p:cNvGrpSpPr/>
        <p:nvPr/>
      </p:nvGrpSpPr>
      <p:grpSpPr>
        <a:xfrm>
          <a:off x="0" y="0"/>
          <a:ext cx="0" cy="0"/>
          <a:chOff x="0" y="0"/>
          <a:chExt cx="0" cy="0"/>
        </a:xfrm>
      </p:grpSpPr>
      <p:sp>
        <p:nvSpPr>
          <p:cNvPr id="47" name="Title Text"/>
          <p:cNvSpPr txBox="1"/>
          <p:nvPr>
            <p:ph type="title"/>
          </p:nvPr>
        </p:nvSpPr>
        <p:spPr>
          <a:prstGeom prst="rect">
            <a:avLst/>
          </a:prstGeom>
        </p:spPr>
        <p:txBody>
          <a:bodyPr/>
          <a:lstStyle/>
          <a:p>
            <a:pPr/>
            <a:r>
              <a:t>Title Text</a:t>
            </a:r>
          </a:p>
        </p:txBody>
      </p:sp>
      <p:sp>
        <p:nvSpPr>
          <p:cNvPr id="48" name="Body Level One…"/>
          <p:cNvSpPr txBox="1"/>
          <p:nvPr>
            <p:ph type="body" sz="quarter" idx="1"/>
          </p:nvPr>
        </p:nvSpPr>
        <p:spPr>
          <a:xfrm>
            <a:off x="669929" y="1295999"/>
            <a:ext cx="5283243" cy="381004"/>
          </a:xfrm>
          <a:prstGeom prst="rect">
            <a:avLst/>
          </a:prstGeom>
        </p:spPr>
        <p:txBody>
          <a:bodyPr lIns="38100" tIns="38100" rIns="38100" bIns="38100"/>
          <a:lstStyle>
            <a:lvl1pPr marL="0" indent="0">
              <a:lnSpc>
                <a:spcPct val="100000"/>
              </a:lnSpc>
              <a:spcBef>
                <a:spcPts val="0"/>
              </a:spcBef>
              <a:buSzTx/>
              <a:buFontTx/>
              <a:buNone/>
              <a:defRPr b="1" spc="200" sz="2000">
                <a:solidFill>
                  <a:srgbClr val="000000"/>
                </a:solidFill>
              </a:defRPr>
            </a:lvl1pPr>
            <a:lvl2pPr marL="0" indent="457200">
              <a:lnSpc>
                <a:spcPct val="100000"/>
              </a:lnSpc>
              <a:spcBef>
                <a:spcPts val="0"/>
              </a:spcBef>
              <a:buSzTx/>
              <a:buFontTx/>
              <a:buNone/>
              <a:defRPr b="1" spc="200" sz="2000">
                <a:solidFill>
                  <a:srgbClr val="000000"/>
                </a:solidFill>
              </a:defRPr>
            </a:lvl2pPr>
            <a:lvl3pPr marL="0" indent="914400">
              <a:lnSpc>
                <a:spcPct val="100000"/>
              </a:lnSpc>
              <a:spcBef>
                <a:spcPts val="0"/>
              </a:spcBef>
              <a:buSzTx/>
              <a:buFontTx/>
              <a:buNone/>
              <a:defRPr b="1" spc="200" sz="2000">
                <a:solidFill>
                  <a:srgbClr val="000000"/>
                </a:solidFill>
              </a:defRPr>
            </a:lvl3pPr>
            <a:lvl4pPr marL="0" indent="1371600">
              <a:lnSpc>
                <a:spcPct val="100000"/>
              </a:lnSpc>
              <a:spcBef>
                <a:spcPts val="0"/>
              </a:spcBef>
              <a:buSzTx/>
              <a:buFontTx/>
              <a:buNone/>
              <a:defRPr b="1" spc="200" sz="2000">
                <a:solidFill>
                  <a:srgbClr val="000000"/>
                </a:solidFill>
              </a:defRPr>
            </a:lvl4pPr>
            <a:lvl5pPr marL="0" indent="1828800">
              <a:lnSpc>
                <a:spcPct val="100000"/>
              </a:lnSpc>
              <a:spcBef>
                <a:spcPts val="0"/>
              </a:spcBef>
              <a:buSzTx/>
              <a:buFontTx/>
              <a:buNone/>
              <a:defRPr b="1" spc="200" sz="2000">
                <a:solidFill>
                  <a:srgbClr val="000000"/>
                </a:solidFill>
              </a:defRPr>
            </a:lvl5pPr>
          </a:lstStyle>
          <a:p>
            <a:pPr/>
            <a:r>
              <a:t>Body Level One</a:t>
            </a:r>
          </a:p>
          <a:p>
            <a:pPr lvl="1"/>
            <a:r>
              <a:t>Body Level Two</a:t>
            </a:r>
          </a:p>
          <a:p>
            <a:pPr lvl="2"/>
            <a:r>
              <a:t>Body Level Three</a:t>
            </a:r>
          </a:p>
          <a:p>
            <a:pPr lvl="3"/>
            <a:r>
              <a:t>Body Level Four</a:t>
            </a:r>
          </a:p>
          <a:p>
            <a:pPr lvl="4"/>
            <a:r>
              <a:t>Body Level Five</a:t>
            </a:r>
          </a:p>
        </p:txBody>
      </p:sp>
      <p:sp>
        <p:nvSpPr>
          <p:cNvPr id="49" name="文本占位符 4"/>
          <p:cNvSpPr/>
          <p:nvPr>
            <p:ph type="body" sz="quarter" idx="13"/>
          </p:nvPr>
        </p:nvSpPr>
        <p:spPr>
          <a:xfrm>
            <a:off x="6235749" y="1295999"/>
            <a:ext cx="5283244" cy="381004"/>
          </a:xfrm>
          <a:prstGeom prst="rect">
            <a:avLst/>
          </a:prstGeom>
        </p:spPr>
        <p:txBody>
          <a:bodyPr lIns="38100" tIns="38100" rIns="38100" bIns="38100"/>
          <a:lstStyle/>
          <a:p>
            <a:pPr marL="0" indent="0">
              <a:lnSpc>
                <a:spcPct val="100000"/>
              </a:lnSpc>
              <a:spcBef>
                <a:spcPts val="0"/>
              </a:spcBef>
              <a:buSzTx/>
              <a:buFontTx/>
              <a:buNone/>
              <a:defRPr b="1" spc="200" sz="2000">
                <a:solidFill>
                  <a:srgbClr val="000000"/>
                </a:solidFill>
              </a:defRPr>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仅标题">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空白">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图片与标题">
    <p:spTree>
      <p:nvGrpSpPr>
        <p:cNvPr id="1" name=""/>
        <p:cNvGrpSpPr/>
        <p:nvPr/>
      </p:nvGrpSpPr>
      <p:grpSpPr>
        <a:xfrm>
          <a:off x="0" y="0"/>
          <a:ext cx="0" cy="0"/>
          <a:chOff x="0" y="0"/>
          <a:chExt cx="0" cy="0"/>
        </a:xfrm>
      </p:grpSpPr>
      <p:sp>
        <p:nvSpPr>
          <p:cNvPr id="72" name="图片占位符 2"/>
          <p:cNvSpPr/>
          <p:nvPr>
            <p:ph type="pic" sz="half" idx="13"/>
          </p:nvPr>
        </p:nvSpPr>
        <p:spPr>
          <a:xfrm>
            <a:off x="669929" y="1295999"/>
            <a:ext cx="5283243" cy="5040002"/>
          </a:xfrm>
          <a:prstGeom prst="rect">
            <a:avLst/>
          </a:prstGeom>
        </p:spPr>
        <p:txBody>
          <a:bodyPr lIns="91439" tIns="45719" rIns="91439" bIns="45719">
            <a:noAutofit/>
          </a:bodyPr>
          <a:lstStyle/>
          <a:p>
            <a:pPr/>
          </a:p>
        </p:txBody>
      </p:sp>
      <p:sp>
        <p:nvSpPr>
          <p:cNvPr id="73" name="Body Level One…"/>
          <p:cNvSpPr txBox="1"/>
          <p:nvPr>
            <p:ph type="body" sz="half" idx="1"/>
          </p:nvPr>
        </p:nvSpPr>
        <p:spPr>
          <a:xfrm>
            <a:off x="6238924" y="1295999"/>
            <a:ext cx="5283243" cy="5040002"/>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4" name="Title Text"/>
          <p:cNvSpPr txBox="1"/>
          <p:nvPr>
            <p:ph type="title"/>
          </p:nvPr>
        </p:nvSpPr>
        <p:spPr>
          <a:prstGeom prst="rect">
            <a:avLst/>
          </a:prstGeom>
        </p:spPr>
        <p:txBody>
          <a:bodyPr/>
          <a:lstStyle/>
          <a:p>
            <a:pPr/>
            <a:r>
              <a:t>Title Text</a:t>
            </a: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内容">
    <p:spTree>
      <p:nvGrpSpPr>
        <p:cNvPr id="1" name=""/>
        <p:cNvGrpSpPr/>
        <p:nvPr/>
      </p:nvGrpSpPr>
      <p:grpSpPr>
        <a:xfrm>
          <a:off x="0" y="0"/>
          <a:ext cx="0" cy="0"/>
          <a:chOff x="0" y="0"/>
          <a:chExt cx="0" cy="0"/>
        </a:xfrm>
      </p:grpSpPr>
      <p:sp>
        <p:nvSpPr>
          <p:cNvPr id="82" name="Body Level One…"/>
          <p:cNvSpPr txBox="1"/>
          <p:nvPr>
            <p:ph type="body" idx="1"/>
          </p:nvPr>
        </p:nvSpPr>
        <p:spPr>
          <a:xfrm>
            <a:off x="669929" y="952508"/>
            <a:ext cx="10852238" cy="50400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8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gradFill flip="none" rotWithShape="1">
          <a:gsLst>
            <a:gs pos="0">
              <a:srgbClr val="FFFFFF"/>
            </a:gs>
            <a:gs pos="100000">
              <a:srgbClr val="DCDCDC"/>
            </a:gs>
          </a:gsLst>
          <a:lin ang="5400000" scaled="0"/>
        </a:gradFill>
      </p:bgPr>
    </p:bg>
    <p:spTree>
      <p:nvGrpSpPr>
        <p:cNvPr id="1" name=""/>
        <p:cNvGrpSpPr/>
        <p:nvPr/>
      </p:nvGrpSpPr>
      <p:grpSpPr>
        <a:xfrm>
          <a:off x="0" y="0"/>
          <a:ext cx="0" cy="0"/>
          <a:chOff x="0" y="0"/>
          <a:chExt cx="0" cy="0"/>
        </a:xfrm>
      </p:grpSpPr>
      <p:sp>
        <p:nvSpPr>
          <p:cNvPr id="2" name="Title Text"/>
          <p:cNvSpPr txBox="1"/>
          <p:nvPr>
            <p:ph type="title"/>
          </p:nvPr>
        </p:nvSpPr>
        <p:spPr>
          <a:xfrm>
            <a:off x="669881" y="431999"/>
            <a:ext cx="10852238" cy="64800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nchor="ctr">
            <a:normAutofit fontScale="100000" lnSpcReduction="0"/>
          </a:bodyPr>
          <a:lstStyle/>
          <a:p>
            <a:pPr/>
            <a:r>
              <a:t>Title Text</a:t>
            </a:r>
          </a:p>
        </p:txBody>
      </p:sp>
      <p:sp>
        <p:nvSpPr>
          <p:cNvPr id="3" name="Body Level One…"/>
          <p:cNvSpPr txBox="1"/>
          <p:nvPr>
            <p:ph type="body" idx="1"/>
          </p:nvPr>
        </p:nvSpPr>
        <p:spPr>
          <a:xfrm>
            <a:off x="669881" y="1295999"/>
            <a:ext cx="10852238" cy="504135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36944" y="6376105"/>
            <a:ext cx="273656" cy="264256"/>
          </a:xfrm>
          <a:prstGeom prst="rect">
            <a:avLst/>
          </a:prstGeom>
          <a:ln w="12700">
            <a:miter lim="400000"/>
          </a:ln>
        </p:spPr>
        <p:txBody>
          <a:bodyPr wrap="none" lIns="45719" rIns="45719" anchor="ctr">
            <a:normAutofit fontScale="100000" lnSpcReduction="0"/>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1" baseline="0" cap="none" i="0" spc="200" strike="noStrike" sz="2800" u="none">
          <a:solidFill>
            <a:srgbClr val="000000"/>
          </a:solidFill>
          <a:uFillTx/>
          <a:latin typeface="+mj-lt"/>
          <a:ea typeface="+mj-ea"/>
          <a:cs typeface="+mj-cs"/>
          <a:sym typeface="Arial"/>
        </a:defRPr>
      </a:lvl1pPr>
      <a:lvl2pPr marL="0" marR="0" indent="0" algn="l" defTabSz="914400" rtl="0" latinLnBrk="0">
        <a:lnSpc>
          <a:spcPct val="100000"/>
        </a:lnSpc>
        <a:spcBef>
          <a:spcPts val="0"/>
        </a:spcBef>
        <a:spcAft>
          <a:spcPts val="0"/>
        </a:spcAft>
        <a:buClrTx/>
        <a:buSzTx/>
        <a:buFontTx/>
        <a:buNone/>
        <a:tabLst/>
        <a:defRPr b="1" baseline="0" cap="none" i="0" spc="200" strike="noStrike" sz="2800" u="none">
          <a:solidFill>
            <a:srgbClr val="000000"/>
          </a:solidFill>
          <a:uFillTx/>
          <a:latin typeface="+mj-lt"/>
          <a:ea typeface="+mj-ea"/>
          <a:cs typeface="+mj-cs"/>
          <a:sym typeface="Arial"/>
        </a:defRPr>
      </a:lvl2pPr>
      <a:lvl3pPr marL="0" marR="0" indent="0" algn="l" defTabSz="914400" rtl="0" latinLnBrk="0">
        <a:lnSpc>
          <a:spcPct val="100000"/>
        </a:lnSpc>
        <a:spcBef>
          <a:spcPts val="0"/>
        </a:spcBef>
        <a:spcAft>
          <a:spcPts val="0"/>
        </a:spcAft>
        <a:buClrTx/>
        <a:buSzTx/>
        <a:buFontTx/>
        <a:buNone/>
        <a:tabLst/>
        <a:defRPr b="1" baseline="0" cap="none" i="0" spc="200" strike="noStrike" sz="2800" u="none">
          <a:solidFill>
            <a:srgbClr val="000000"/>
          </a:solidFill>
          <a:uFillTx/>
          <a:latin typeface="+mj-lt"/>
          <a:ea typeface="+mj-ea"/>
          <a:cs typeface="+mj-cs"/>
          <a:sym typeface="Arial"/>
        </a:defRPr>
      </a:lvl3pPr>
      <a:lvl4pPr marL="0" marR="0" indent="0" algn="l" defTabSz="914400" rtl="0" latinLnBrk="0">
        <a:lnSpc>
          <a:spcPct val="100000"/>
        </a:lnSpc>
        <a:spcBef>
          <a:spcPts val="0"/>
        </a:spcBef>
        <a:spcAft>
          <a:spcPts val="0"/>
        </a:spcAft>
        <a:buClrTx/>
        <a:buSzTx/>
        <a:buFontTx/>
        <a:buNone/>
        <a:tabLst/>
        <a:defRPr b="1" baseline="0" cap="none" i="0" spc="200" strike="noStrike" sz="2800" u="none">
          <a:solidFill>
            <a:srgbClr val="000000"/>
          </a:solidFill>
          <a:uFillTx/>
          <a:latin typeface="+mj-lt"/>
          <a:ea typeface="+mj-ea"/>
          <a:cs typeface="+mj-cs"/>
          <a:sym typeface="Arial"/>
        </a:defRPr>
      </a:lvl4pPr>
      <a:lvl5pPr marL="0" marR="0" indent="0" algn="l" defTabSz="914400" rtl="0" latinLnBrk="0">
        <a:lnSpc>
          <a:spcPct val="100000"/>
        </a:lnSpc>
        <a:spcBef>
          <a:spcPts val="0"/>
        </a:spcBef>
        <a:spcAft>
          <a:spcPts val="0"/>
        </a:spcAft>
        <a:buClrTx/>
        <a:buSzTx/>
        <a:buFontTx/>
        <a:buNone/>
        <a:tabLst/>
        <a:defRPr b="1" baseline="0" cap="none" i="0" spc="200" strike="noStrike" sz="2800" u="none">
          <a:solidFill>
            <a:srgbClr val="000000"/>
          </a:solidFill>
          <a:uFillTx/>
          <a:latin typeface="+mj-lt"/>
          <a:ea typeface="+mj-ea"/>
          <a:cs typeface="+mj-cs"/>
          <a:sym typeface="Arial"/>
        </a:defRPr>
      </a:lvl5pPr>
      <a:lvl6pPr marL="0" marR="0" indent="0" algn="l" defTabSz="914400" rtl="0" latinLnBrk="0">
        <a:lnSpc>
          <a:spcPct val="100000"/>
        </a:lnSpc>
        <a:spcBef>
          <a:spcPts val="0"/>
        </a:spcBef>
        <a:spcAft>
          <a:spcPts val="0"/>
        </a:spcAft>
        <a:buClrTx/>
        <a:buSzTx/>
        <a:buFontTx/>
        <a:buNone/>
        <a:tabLst/>
        <a:defRPr b="1" baseline="0" cap="none" i="0" spc="200" strike="noStrike" sz="2800" u="none">
          <a:solidFill>
            <a:srgbClr val="000000"/>
          </a:solidFill>
          <a:uFillTx/>
          <a:latin typeface="+mj-lt"/>
          <a:ea typeface="+mj-ea"/>
          <a:cs typeface="+mj-cs"/>
          <a:sym typeface="Arial"/>
        </a:defRPr>
      </a:lvl6pPr>
      <a:lvl7pPr marL="0" marR="0" indent="0" algn="l" defTabSz="914400" rtl="0" latinLnBrk="0">
        <a:lnSpc>
          <a:spcPct val="100000"/>
        </a:lnSpc>
        <a:spcBef>
          <a:spcPts val="0"/>
        </a:spcBef>
        <a:spcAft>
          <a:spcPts val="0"/>
        </a:spcAft>
        <a:buClrTx/>
        <a:buSzTx/>
        <a:buFontTx/>
        <a:buNone/>
        <a:tabLst/>
        <a:defRPr b="1" baseline="0" cap="none" i="0" spc="200" strike="noStrike" sz="2800" u="none">
          <a:solidFill>
            <a:srgbClr val="000000"/>
          </a:solidFill>
          <a:uFillTx/>
          <a:latin typeface="+mj-lt"/>
          <a:ea typeface="+mj-ea"/>
          <a:cs typeface="+mj-cs"/>
          <a:sym typeface="Arial"/>
        </a:defRPr>
      </a:lvl7pPr>
      <a:lvl8pPr marL="0" marR="0" indent="0" algn="l" defTabSz="914400" rtl="0" latinLnBrk="0">
        <a:lnSpc>
          <a:spcPct val="100000"/>
        </a:lnSpc>
        <a:spcBef>
          <a:spcPts val="0"/>
        </a:spcBef>
        <a:spcAft>
          <a:spcPts val="0"/>
        </a:spcAft>
        <a:buClrTx/>
        <a:buSzTx/>
        <a:buFontTx/>
        <a:buNone/>
        <a:tabLst/>
        <a:defRPr b="1" baseline="0" cap="none" i="0" spc="200" strike="noStrike" sz="2800" u="none">
          <a:solidFill>
            <a:srgbClr val="000000"/>
          </a:solidFill>
          <a:uFillTx/>
          <a:latin typeface="+mj-lt"/>
          <a:ea typeface="+mj-ea"/>
          <a:cs typeface="+mj-cs"/>
          <a:sym typeface="Arial"/>
        </a:defRPr>
      </a:lvl8pPr>
      <a:lvl9pPr marL="0" marR="0" indent="0" algn="l" defTabSz="914400" rtl="0" latinLnBrk="0">
        <a:lnSpc>
          <a:spcPct val="100000"/>
        </a:lnSpc>
        <a:spcBef>
          <a:spcPts val="0"/>
        </a:spcBef>
        <a:spcAft>
          <a:spcPts val="0"/>
        </a:spcAft>
        <a:buClrTx/>
        <a:buSzTx/>
        <a:buFontTx/>
        <a:buNone/>
        <a:tabLst/>
        <a:defRPr b="1" baseline="0" cap="none" i="0" spc="200" strike="noStrike" sz="2800" u="none">
          <a:solidFill>
            <a:srgbClr val="000000"/>
          </a:solidFill>
          <a:uFillTx/>
          <a:latin typeface="+mj-lt"/>
          <a:ea typeface="+mj-ea"/>
          <a:cs typeface="+mj-cs"/>
          <a:sym typeface="Arial"/>
        </a:defRPr>
      </a:lvl9pPr>
    </p:titleStyle>
    <p:bodyStyle>
      <a:lvl1pPr marL="228600" marR="0" indent="-228600" algn="l" defTabSz="914400" rtl="0" latinLnBrk="0">
        <a:lnSpc>
          <a:spcPct val="130000"/>
        </a:lnSpc>
        <a:spcBef>
          <a:spcPts val="1000"/>
        </a:spcBef>
        <a:spcAft>
          <a:spcPts val="0"/>
        </a:spcAft>
        <a:buClrTx/>
        <a:buSzPct val="100000"/>
        <a:buFont typeface="Arial"/>
        <a:buChar char="•"/>
        <a:tabLst/>
        <a:defRPr b="0" baseline="0" cap="none" i="0" spc="150" strike="noStrike" sz="1600" u="none">
          <a:solidFill>
            <a:srgbClr val="404040"/>
          </a:solidFill>
          <a:uFillTx/>
          <a:latin typeface="+mj-lt"/>
          <a:ea typeface="+mj-ea"/>
          <a:cs typeface="+mj-cs"/>
          <a:sym typeface="Arial"/>
        </a:defRPr>
      </a:lvl1pPr>
      <a:lvl2pPr marL="685800" marR="0" indent="-228600" algn="l" defTabSz="914400" rtl="0" latinLnBrk="0">
        <a:lnSpc>
          <a:spcPct val="130000"/>
        </a:lnSpc>
        <a:spcBef>
          <a:spcPts val="1000"/>
        </a:spcBef>
        <a:spcAft>
          <a:spcPts val="0"/>
        </a:spcAft>
        <a:buClrTx/>
        <a:buSzPct val="100000"/>
        <a:buFont typeface="Arial"/>
        <a:buChar char="•"/>
        <a:tabLst/>
        <a:defRPr b="0" baseline="0" cap="none" i="0" spc="150" strike="noStrike" sz="1600" u="none">
          <a:solidFill>
            <a:srgbClr val="404040"/>
          </a:solidFill>
          <a:uFillTx/>
          <a:latin typeface="+mj-lt"/>
          <a:ea typeface="+mj-ea"/>
          <a:cs typeface="+mj-cs"/>
          <a:sym typeface="Arial"/>
        </a:defRPr>
      </a:lvl2pPr>
      <a:lvl3pPr marL="1143000" marR="0" indent="-228600" algn="l" defTabSz="914400" rtl="0" latinLnBrk="0">
        <a:lnSpc>
          <a:spcPct val="130000"/>
        </a:lnSpc>
        <a:spcBef>
          <a:spcPts val="1000"/>
        </a:spcBef>
        <a:spcAft>
          <a:spcPts val="0"/>
        </a:spcAft>
        <a:buClrTx/>
        <a:buSzPct val="100000"/>
        <a:buFont typeface="Arial"/>
        <a:buChar char="•"/>
        <a:tabLst/>
        <a:defRPr b="0" baseline="0" cap="none" i="0" spc="150" strike="noStrike" sz="1600" u="none">
          <a:solidFill>
            <a:srgbClr val="404040"/>
          </a:solidFill>
          <a:uFillTx/>
          <a:latin typeface="+mj-lt"/>
          <a:ea typeface="+mj-ea"/>
          <a:cs typeface="+mj-cs"/>
          <a:sym typeface="Arial"/>
        </a:defRPr>
      </a:lvl3pPr>
      <a:lvl4pPr marL="1600200" marR="0" indent="-228600" algn="l" defTabSz="914400" rtl="0" latinLnBrk="0">
        <a:lnSpc>
          <a:spcPct val="130000"/>
        </a:lnSpc>
        <a:spcBef>
          <a:spcPts val="1000"/>
        </a:spcBef>
        <a:spcAft>
          <a:spcPts val="0"/>
        </a:spcAft>
        <a:buClrTx/>
        <a:buSzPct val="100000"/>
        <a:buFont typeface="Arial"/>
        <a:buChar char="•"/>
        <a:tabLst/>
        <a:defRPr b="0" baseline="0" cap="none" i="0" spc="150" strike="noStrike" sz="1600" u="none">
          <a:solidFill>
            <a:srgbClr val="404040"/>
          </a:solidFill>
          <a:uFillTx/>
          <a:latin typeface="+mj-lt"/>
          <a:ea typeface="+mj-ea"/>
          <a:cs typeface="+mj-cs"/>
          <a:sym typeface="Arial"/>
        </a:defRPr>
      </a:lvl4pPr>
      <a:lvl5pPr marL="2057400" marR="0" indent="-228600" algn="l" defTabSz="914400" rtl="0" latinLnBrk="0">
        <a:lnSpc>
          <a:spcPct val="130000"/>
        </a:lnSpc>
        <a:spcBef>
          <a:spcPts val="1000"/>
        </a:spcBef>
        <a:spcAft>
          <a:spcPts val="0"/>
        </a:spcAft>
        <a:buClrTx/>
        <a:buSzPct val="100000"/>
        <a:buFont typeface="Arial"/>
        <a:buChar char="•"/>
        <a:tabLst/>
        <a:defRPr b="0" baseline="0" cap="none" i="0" spc="150" strike="noStrike" sz="1600" u="none">
          <a:solidFill>
            <a:srgbClr val="404040"/>
          </a:solidFill>
          <a:uFillTx/>
          <a:latin typeface="+mj-lt"/>
          <a:ea typeface="+mj-ea"/>
          <a:cs typeface="+mj-cs"/>
          <a:sym typeface="Arial"/>
        </a:defRPr>
      </a:lvl5pPr>
      <a:lvl6pPr marL="2489200" marR="0" indent="-203200" algn="l" defTabSz="914400" rtl="0" latinLnBrk="0">
        <a:lnSpc>
          <a:spcPct val="130000"/>
        </a:lnSpc>
        <a:spcBef>
          <a:spcPts val="1000"/>
        </a:spcBef>
        <a:spcAft>
          <a:spcPts val="0"/>
        </a:spcAft>
        <a:buClrTx/>
        <a:buSzPct val="100000"/>
        <a:buFont typeface="Arial"/>
        <a:buChar char="•"/>
        <a:tabLst/>
        <a:defRPr b="0" baseline="0" cap="none" i="0" spc="150" strike="noStrike" sz="1600" u="none">
          <a:solidFill>
            <a:srgbClr val="404040"/>
          </a:solidFill>
          <a:uFillTx/>
          <a:latin typeface="+mj-lt"/>
          <a:ea typeface="+mj-ea"/>
          <a:cs typeface="+mj-cs"/>
          <a:sym typeface="Arial"/>
        </a:defRPr>
      </a:lvl6pPr>
      <a:lvl7pPr marL="2946400" marR="0" indent="-203200" algn="l" defTabSz="914400" rtl="0" latinLnBrk="0">
        <a:lnSpc>
          <a:spcPct val="130000"/>
        </a:lnSpc>
        <a:spcBef>
          <a:spcPts val="1000"/>
        </a:spcBef>
        <a:spcAft>
          <a:spcPts val="0"/>
        </a:spcAft>
        <a:buClrTx/>
        <a:buSzPct val="100000"/>
        <a:buFont typeface="Arial"/>
        <a:buChar char="•"/>
        <a:tabLst/>
        <a:defRPr b="0" baseline="0" cap="none" i="0" spc="150" strike="noStrike" sz="1600" u="none">
          <a:solidFill>
            <a:srgbClr val="404040"/>
          </a:solidFill>
          <a:uFillTx/>
          <a:latin typeface="+mj-lt"/>
          <a:ea typeface="+mj-ea"/>
          <a:cs typeface="+mj-cs"/>
          <a:sym typeface="Arial"/>
        </a:defRPr>
      </a:lvl7pPr>
      <a:lvl8pPr marL="3403600" marR="0" indent="-203200" algn="l" defTabSz="914400" rtl="0" latinLnBrk="0">
        <a:lnSpc>
          <a:spcPct val="130000"/>
        </a:lnSpc>
        <a:spcBef>
          <a:spcPts val="1000"/>
        </a:spcBef>
        <a:spcAft>
          <a:spcPts val="0"/>
        </a:spcAft>
        <a:buClrTx/>
        <a:buSzPct val="100000"/>
        <a:buFont typeface="Arial"/>
        <a:buChar char="•"/>
        <a:tabLst/>
        <a:defRPr b="0" baseline="0" cap="none" i="0" spc="150" strike="noStrike" sz="1600" u="none">
          <a:solidFill>
            <a:srgbClr val="404040"/>
          </a:solidFill>
          <a:uFillTx/>
          <a:latin typeface="+mj-lt"/>
          <a:ea typeface="+mj-ea"/>
          <a:cs typeface="+mj-cs"/>
          <a:sym typeface="Arial"/>
        </a:defRPr>
      </a:lvl8pPr>
      <a:lvl9pPr marL="3860800" marR="0" indent="-203200" algn="l" defTabSz="914400" rtl="0" latinLnBrk="0">
        <a:lnSpc>
          <a:spcPct val="130000"/>
        </a:lnSpc>
        <a:spcBef>
          <a:spcPts val="1000"/>
        </a:spcBef>
        <a:spcAft>
          <a:spcPts val="0"/>
        </a:spcAft>
        <a:buClrTx/>
        <a:buSzPct val="100000"/>
        <a:buFont typeface="Arial"/>
        <a:buChar char="•"/>
        <a:tabLst/>
        <a:defRPr b="0" baseline="0" cap="none" i="0" spc="150" strike="noStrike" sz="1600" u="none">
          <a:solidFill>
            <a:srgbClr val="404040"/>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bmp"/><Relationship Id="rId3" Type="http://schemas.openxmlformats.org/officeDocument/2006/relationships/image" Target="../media/image1.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image" Target="../media/image8.png"/><Relationship Id="rId3" Type="http://schemas.openxmlformats.org/officeDocument/2006/relationships/image" Target="../media/image3.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1.bmp"/><Relationship Id="rId3" Type="http://schemas.openxmlformats.org/officeDocument/2006/relationships/image" Target="../media/image4.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bmp"/><Relationship Id="rId3" Type="http://schemas.openxmlformats.org/officeDocument/2006/relationships/image" Target="../media/image3.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s://www.ncbi.nlm.nih.gov/pmc/articles/PMC5469666/" TargetMode="External"/><Relationship Id="rId3" Type="http://schemas.openxmlformats.org/officeDocument/2006/relationships/hyperlink" Target="https://www.tensorflow.org/lite/models/object_detection/overview" TargetMode="External"/></Relationships>

</file>

<file path=ppt/slides/_rels/slide8.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19" name="PA-PicturePlaceholder 71"/>
          <p:cNvGrpSpPr/>
          <p:nvPr/>
        </p:nvGrpSpPr>
        <p:grpSpPr>
          <a:xfrm>
            <a:off x="2540" y="15875"/>
            <a:ext cx="12219941" cy="6822441"/>
            <a:chOff x="0" y="0"/>
            <a:chExt cx="12219940" cy="6822440"/>
          </a:xfrm>
        </p:grpSpPr>
        <p:sp>
          <p:nvSpPr>
            <p:cNvPr id="217" name="Rectangle"/>
            <p:cNvSpPr/>
            <p:nvPr/>
          </p:nvSpPr>
          <p:spPr>
            <a:xfrm>
              <a:off x="0" y="0"/>
              <a:ext cx="12219941" cy="6822441"/>
            </a:xfrm>
            <a:prstGeom prst="rect">
              <a:avLst/>
            </a:prstGeom>
            <a:blipFill rotWithShape="1">
              <a:blip r:embed="rId2"/>
              <a:srcRect l="0" t="0" r="0" b="0"/>
              <a:tile tx="0" ty="0" sx="100000" sy="100000" flip="none" algn="tl"/>
            </a:blipFill>
            <a:ln w="12700" cap="flat">
              <a:noFill/>
              <a:miter lim="400000"/>
            </a:ln>
            <a:effectLst/>
          </p:spPr>
          <p:txBody>
            <a:bodyPr wrap="square" lIns="0" tIns="0" rIns="0" bIns="0" numCol="1" anchor="t">
              <a:noAutofit/>
            </a:bodyPr>
            <a:lstStyle/>
            <a:p>
              <a:pPr/>
            </a:p>
          </p:txBody>
        </p:sp>
        <p:pic>
          <p:nvPicPr>
            <p:cNvPr id="218" name="image1.jpeg" descr="image1.jpeg"/>
            <p:cNvPicPr>
              <a:picLocks noChangeAspect="1"/>
            </p:cNvPicPr>
            <p:nvPr/>
          </p:nvPicPr>
          <p:blipFill>
            <a:blip r:embed="rId3">
              <a:extLst/>
            </a:blip>
            <a:srcRect l="0" t="4443" r="0" b="7275"/>
            <a:stretch>
              <a:fillRect/>
            </a:stretch>
          </p:blipFill>
          <p:spPr>
            <a:xfrm>
              <a:off x="0" y="0"/>
              <a:ext cx="12219941" cy="6822441"/>
            </a:xfrm>
            <a:prstGeom prst="rect">
              <a:avLst/>
            </a:prstGeom>
            <a:ln w="12700" cap="flat">
              <a:noFill/>
              <a:miter lim="400000"/>
            </a:ln>
            <a:effectLst/>
          </p:spPr>
        </p:pic>
      </p:grpSp>
      <p:sp>
        <p:nvSpPr>
          <p:cNvPr id="220" name="PA-文本框 22"/>
          <p:cNvSpPr txBox="1"/>
          <p:nvPr/>
        </p:nvSpPr>
        <p:spPr>
          <a:xfrm>
            <a:off x="5500370" y="15875"/>
            <a:ext cx="6722110" cy="4775483"/>
          </a:xfrm>
          <a:prstGeom prst="rect">
            <a:avLst/>
          </a:prstGeom>
          <a:gradFill>
            <a:gsLst>
              <a:gs pos="0">
                <a:schemeClr val="accent4"/>
              </a:gs>
              <a:gs pos="100000">
                <a:srgbClr val="846C21"/>
              </a:gs>
            </a:gsLst>
            <a:lin ang="2700000"/>
          </a:gradFill>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3600"/>
            </a:pPr>
          </a:p>
          <a:p>
            <a:pPr algn="ctr">
              <a:defRPr sz="6600">
                <a:ln w="13461" cap="flat">
                  <a:solidFill>
                    <a:srgbClr val="FFFFFF"/>
                  </a:solidFill>
                  <a:prstDash val="solid"/>
                  <a:round/>
                </a:ln>
                <a:solidFill>
                  <a:srgbClr val="262626"/>
                </a:solidFill>
                <a:effectLst>
                  <a:outerShdw sx="100000" sy="100000" kx="0" ky="0" algn="b" rotWithShape="0" blurRad="0" dist="38100" dir="2700000">
                    <a:schemeClr val="accent5"/>
                  </a:outerShdw>
                </a:effectLst>
              </a:defRPr>
            </a:pPr>
            <a:r>
              <a:t>SAKSHAM</a:t>
            </a:r>
            <a:r>
              <a:rPr sz="3600"/>
              <a:t> </a:t>
            </a:r>
            <a:br>
              <a:rPr sz="3600"/>
            </a:br>
            <a:r>
              <a:rPr sz="3600">
                <a:solidFill>
                  <a:srgbClr val="FFFFFF"/>
                </a:solidFill>
              </a:rPr>
              <a:t>AN ANDROID APPLICATION </a:t>
            </a:r>
            <a:endParaRPr sz="3600">
              <a:solidFill>
                <a:srgbClr val="FFFFFF"/>
              </a:solidFill>
            </a:endParaRPr>
          </a:p>
          <a:p>
            <a:pPr algn="ctr">
              <a:defRPr b="1" sz="3600">
                <a:solidFill>
                  <a:srgbClr val="595959"/>
                </a:solidFill>
              </a:defRPr>
            </a:pPr>
            <a:r>
              <a:t>by</a:t>
            </a:r>
          </a:p>
          <a:p>
            <a:pPr algn="ctr">
              <a:defRPr b="1" sz="3600">
                <a:solidFill>
                  <a:srgbClr val="595959"/>
                </a:solidFill>
              </a:defRPr>
            </a:pPr>
            <a:r>
              <a:t>Ankita Bajantri</a:t>
            </a:r>
          </a:p>
          <a:p>
            <a:pPr algn="ctr">
              <a:defRPr b="1" sz="3600">
                <a:solidFill>
                  <a:srgbClr val="595959"/>
                </a:solidFill>
              </a:defRPr>
            </a:pPr>
            <a:r>
              <a:t>Durgesh Nandan</a:t>
            </a:r>
          </a:p>
          <a:p>
            <a:pPr algn="ctr">
              <a:defRPr b="1" sz="3600">
                <a:solidFill>
                  <a:srgbClr val="595959"/>
                </a:solidFill>
              </a:defRPr>
            </a:pPr>
            <a:r>
              <a:t>Nikita Bhavi</a:t>
            </a:r>
          </a:p>
          <a:p>
            <a:pPr algn="ctr">
              <a:defRPr b="1" sz="3600">
                <a:solidFill>
                  <a:srgbClr val="595959"/>
                </a:solidFill>
              </a:defRPr>
            </a:pPr>
            <a:r>
              <a:t>Prachi Khandke</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5" name="PA-KSO_Shape"/>
          <p:cNvSpPr/>
          <p:nvPr/>
        </p:nvSpPr>
        <p:spPr>
          <a:xfrm>
            <a:off x="5374992" y="2971226"/>
            <a:ext cx="1440001" cy="1440000"/>
          </a:xfrm>
          <a:prstGeom prst="ellipse">
            <a:avLst/>
          </a:prstGeom>
          <a:ln w="25400">
            <a:solidFill>
              <a:schemeClr val="accent1"/>
            </a:solidFill>
            <a:miter/>
          </a:ln>
        </p:spPr>
        <p:txBody>
          <a:bodyPr lIns="0" tIns="0" rIns="0" bIns="0" anchor="ctr"/>
          <a:lstStyle/>
          <a:p>
            <a:pPr algn="ctr">
              <a:defRPr>
                <a:solidFill>
                  <a:srgbClr val="FFFFFF"/>
                </a:solidFill>
              </a:defRPr>
            </a:pPr>
          </a:p>
        </p:txBody>
      </p:sp>
      <p:sp>
        <p:nvSpPr>
          <p:cNvPr id="326" name="PA-KSO_Shape"/>
          <p:cNvSpPr/>
          <p:nvPr/>
        </p:nvSpPr>
        <p:spPr>
          <a:xfrm>
            <a:off x="3981777" y="3355130"/>
            <a:ext cx="900001" cy="900001"/>
          </a:xfrm>
          <a:prstGeom prst="ellipse">
            <a:avLst/>
          </a:prstGeom>
          <a:ln w="38100">
            <a:solidFill>
              <a:schemeClr val="accent3"/>
            </a:solidFill>
            <a:miter/>
          </a:ln>
        </p:spPr>
        <p:txBody>
          <a:bodyPr lIns="0" tIns="0" rIns="0" bIns="0" anchor="ctr"/>
          <a:lstStyle/>
          <a:p>
            <a:pPr algn="ctr">
              <a:defRPr>
                <a:solidFill>
                  <a:srgbClr val="FFFFFF"/>
                </a:solidFill>
              </a:defRPr>
            </a:pPr>
          </a:p>
        </p:txBody>
      </p:sp>
      <p:sp>
        <p:nvSpPr>
          <p:cNvPr id="327" name="PA-KSO_Shape"/>
          <p:cNvSpPr/>
          <p:nvPr/>
        </p:nvSpPr>
        <p:spPr>
          <a:xfrm>
            <a:off x="7384733" y="3355130"/>
            <a:ext cx="900001" cy="900001"/>
          </a:xfrm>
          <a:prstGeom prst="ellipse">
            <a:avLst/>
          </a:prstGeom>
          <a:ln w="38100">
            <a:solidFill>
              <a:schemeClr val="accent3"/>
            </a:solidFill>
            <a:miter/>
          </a:ln>
        </p:spPr>
        <p:txBody>
          <a:bodyPr lIns="0" tIns="0" rIns="0" bIns="0" anchor="ctr"/>
          <a:lstStyle/>
          <a:p>
            <a:pPr algn="ctr">
              <a:defRPr>
                <a:solidFill>
                  <a:srgbClr val="FFFFFF"/>
                </a:solidFill>
              </a:defRPr>
            </a:pPr>
          </a:p>
        </p:txBody>
      </p:sp>
      <p:sp>
        <p:nvSpPr>
          <p:cNvPr id="328" name="PA-KSO_Shape"/>
          <p:cNvSpPr/>
          <p:nvPr/>
        </p:nvSpPr>
        <p:spPr>
          <a:xfrm>
            <a:off x="5461103" y="3072800"/>
            <a:ext cx="1260001" cy="1260002"/>
          </a:xfrm>
          <a:prstGeom prst="ellipse">
            <a:avLst/>
          </a:prstGeom>
          <a:ln w="50800">
            <a:solidFill>
              <a:schemeClr val="accent1"/>
            </a:solidFill>
            <a:miter/>
          </a:ln>
        </p:spPr>
        <p:txBody>
          <a:bodyPr lIns="0" tIns="0" rIns="0" bIns="0" anchor="ctr"/>
          <a:lstStyle/>
          <a:p>
            <a:pPr algn="ctr">
              <a:defRPr>
                <a:solidFill>
                  <a:srgbClr val="FFFFFF"/>
                </a:solidFill>
              </a:defRPr>
            </a:pPr>
          </a:p>
        </p:txBody>
      </p:sp>
      <p:sp>
        <p:nvSpPr>
          <p:cNvPr id="329" name="PA-KSO_Shape"/>
          <p:cNvSpPr/>
          <p:nvPr/>
        </p:nvSpPr>
        <p:spPr>
          <a:xfrm>
            <a:off x="5551802" y="3160204"/>
            <a:ext cx="1080001" cy="1080001"/>
          </a:xfrm>
          <a:prstGeom prst="ellipse">
            <a:avLst/>
          </a:prstGeom>
          <a:solidFill>
            <a:schemeClr val="accent1"/>
          </a:solidFill>
          <a:ln w="12700">
            <a:miter lim="400000"/>
          </a:ln>
        </p:spPr>
        <p:txBody>
          <a:bodyPr lIns="0" tIns="0" rIns="0" bIns="0" anchor="ctr"/>
          <a:lstStyle/>
          <a:p>
            <a:pPr algn="ctr">
              <a:defRPr>
                <a:solidFill>
                  <a:srgbClr val="FFFFFF"/>
                </a:solidFill>
              </a:defRPr>
            </a:pPr>
          </a:p>
        </p:txBody>
      </p:sp>
      <p:sp>
        <p:nvSpPr>
          <p:cNvPr id="330" name="PA-KSO_Shape"/>
          <p:cNvSpPr/>
          <p:nvPr/>
        </p:nvSpPr>
        <p:spPr>
          <a:xfrm>
            <a:off x="4071777" y="3451014"/>
            <a:ext cx="720001" cy="720001"/>
          </a:xfrm>
          <a:prstGeom prst="ellipse">
            <a:avLst/>
          </a:prstGeom>
          <a:solidFill>
            <a:schemeClr val="accent3"/>
          </a:solidFill>
          <a:ln w="12700">
            <a:miter lim="400000"/>
          </a:ln>
        </p:spPr>
        <p:txBody>
          <a:bodyPr lIns="0" tIns="0" rIns="0" bIns="0" anchor="ctr"/>
          <a:lstStyle/>
          <a:p>
            <a:pPr algn="ctr">
              <a:defRPr>
                <a:solidFill>
                  <a:srgbClr val="FFFFFF"/>
                </a:solidFill>
              </a:defRPr>
            </a:pPr>
          </a:p>
        </p:txBody>
      </p:sp>
      <p:sp>
        <p:nvSpPr>
          <p:cNvPr id="331" name="PA-KSO_Shape"/>
          <p:cNvSpPr/>
          <p:nvPr/>
        </p:nvSpPr>
        <p:spPr>
          <a:xfrm>
            <a:off x="7486308" y="3447958"/>
            <a:ext cx="720001" cy="720001"/>
          </a:xfrm>
          <a:prstGeom prst="ellipse">
            <a:avLst/>
          </a:prstGeom>
          <a:solidFill>
            <a:schemeClr val="accent3"/>
          </a:solidFill>
          <a:ln w="12700">
            <a:miter lim="400000"/>
          </a:ln>
        </p:spPr>
        <p:txBody>
          <a:bodyPr lIns="0" tIns="0" rIns="0" bIns="0" anchor="ctr"/>
          <a:lstStyle/>
          <a:p>
            <a:pPr algn="ctr">
              <a:defRPr>
                <a:solidFill>
                  <a:srgbClr val="FFFFFF"/>
                </a:solidFill>
              </a:defRPr>
            </a:pPr>
          </a:p>
        </p:txBody>
      </p:sp>
      <p:sp>
        <p:nvSpPr>
          <p:cNvPr id="332" name="PA-直接连接符 8"/>
          <p:cNvSpPr/>
          <p:nvPr/>
        </p:nvSpPr>
        <p:spPr>
          <a:xfrm>
            <a:off x="4881776" y="3805130"/>
            <a:ext cx="493217" cy="1"/>
          </a:xfrm>
          <a:prstGeom prst="line">
            <a:avLst/>
          </a:prstGeom>
          <a:ln w="6350">
            <a:solidFill>
              <a:srgbClr val="214F43"/>
            </a:solidFill>
            <a:miter/>
          </a:ln>
        </p:spPr>
        <p:txBody>
          <a:bodyPr lIns="0" tIns="0" rIns="0" bIns="0"/>
          <a:lstStyle/>
          <a:p>
            <a:pPr/>
          </a:p>
        </p:txBody>
      </p:sp>
      <p:sp>
        <p:nvSpPr>
          <p:cNvPr id="333" name="PA-直接连接符 9"/>
          <p:cNvSpPr/>
          <p:nvPr/>
        </p:nvSpPr>
        <p:spPr>
          <a:xfrm>
            <a:off x="6828248" y="3807057"/>
            <a:ext cx="493217" cy="1"/>
          </a:xfrm>
          <a:prstGeom prst="line">
            <a:avLst/>
          </a:prstGeom>
          <a:ln w="6350">
            <a:solidFill>
              <a:srgbClr val="214F43"/>
            </a:solidFill>
            <a:miter/>
          </a:ln>
        </p:spPr>
        <p:txBody>
          <a:bodyPr lIns="0" tIns="0" rIns="0" bIns="0"/>
          <a:lstStyle/>
          <a:p>
            <a:pPr/>
          </a:p>
        </p:txBody>
      </p:sp>
      <p:sp>
        <p:nvSpPr>
          <p:cNvPr id="334" name="PA-KSO_Shape"/>
          <p:cNvSpPr/>
          <p:nvPr/>
        </p:nvSpPr>
        <p:spPr>
          <a:xfrm>
            <a:off x="2678105" y="4255129"/>
            <a:ext cx="900001" cy="900001"/>
          </a:xfrm>
          <a:prstGeom prst="ellipse">
            <a:avLst/>
          </a:prstGeom>
          <a:ln w="38100">
            <a:solidFill>
              <a:schemeClr val="accent3"/>
            </a:solidFill>
            <a:miter/>
          </a:ln>
        </p:spPr>
        <p:txBody>
          <a:bodyPr lIns="0" tIns="0" rIns="0" bIns="0" anchor="ctr"/>
          <a:lstStyle/>
          <a:p>
            <a:pPr algn="ctr">
              <a:defRPr>
                <a:solidFill>
                  <a:srgbClr val="FFFFFF"/>
                </a:solidFill>
              </a:defRPr>
            </a:pPr>
          </a:p>
        </p:txBody>
      </p:sp>
      <p:sp>
        <p:nvSpPr>
          <p:cNvPr id="335" name="PA-KSO_Shape"/>
          <p:cNvSpPr/>
          <p:nvPr/>
        </p:nvSpPr>
        <p:spPr>
          <a:xfrm>
            <a:off x="2777838" y="4345130"/>
            <a:ext cx="720001" cy="720001"/>
          </a:xfrm>
          <a:prstGeom prst="ellipse">
            <a:avLst/>
          </a:prstGeom>
          <a:solidFill>
            <a:schemeClr val="accent3"/>
          </a:solidFill>
          <a:ln w="12700">
            <a:miter lim="400000"/>
          </a:ln>
        </p:spPr>
        <p:txBody>
          <a:bodyPr lIns="0" tIns="0" rIns="0" bIns="0" anchor="ctr"/>
          <a:lstStyle/>
          <a:p>
            <a:pPr algn="ctr">
              <a:defRPr>
                <a:solidFill>
                  <a:srgbClr val="FFFFFF"/>
                </a:solidFill>
              </a:defRPr>
            </a:pPr>
          </a:p>
        </p:txBody>
      </p:sp>
      <p:sp>
        <p:nvSpPr>
          <p:cNvPr id="336" name="PA-KSO_Shape"/>
          <p:cNvSpPr/>
          <p:nvPr/>
        </p:nvSpPr>
        <p:spPr>
          <a:xfrm>
            <a:off x="5645999" y="4820301"/>
            <a:ext cx="900001" cy="900001"/>
          </a:xfrm>
          <a:prstGeom prst="ellipse">
            <a:avLst/>
          </a:prstGeom>
          <a:ln w="38100">
            <a:solidFill>
              <a:schemeClr val="accent2"/>
            </a:solidFill>
            <a:miter/>
          </a:ln>
        </p:spPr>
        <p:txBody>
          <a:bodyPr lIns="0" tIns="0" rIns="0" bIns="0" anchor="ctr"/>
          <a:lstStyle/>
          <a:p>
            <a:pPr algn="ctr">
              <a:defRPr>
                <a:solidFill>
                  <a:srgbClr val="FFFFFF"/>
                </a:solidFill>
              </a:defRPr>
            </a:pPr>
          </a:p>
        </p:txBody>
      </p:sp>
      <p:sp>
        <p:nvSpPr>
          <p:cNvPr id="337" name="PA-KSO_Shape"/>
          <p:cNvSpPr/>
          <p:nvPr/>
        </p:nvSpPr>
        <p:spPr>
          <a:xfrm>
            <a:off x="5745733" y="4910301"/>
            <a:ext cx="720001" cy="720001"/>
          </a:xfrm>
          <a:prstGeom prst="ellipse">
            <a:avLst/>
          </a:prstGeom>
          <a:solidFill>
            <a:schemeClr val="accent2"/>
          </a:solidFill>
          <a:ln w="12700">
            <a:miter lim="400000"/>
          </a:ln>
        </p:spPr>
        <p:txBody>
          <a:bodyPr lIns="0" tIns="0" rIns="0" bIns="0" anchor="ctr"/>
          <a:lstStyle/>
          <a:p>
            <a:pPr algn="ctr">
              <a:defRPr>
                <a:solidFill>
                  <a:srgbClr val="FFFFFF"/>
                </a:solidFill>
              </a:defRPr>
            </a:pPr>
          </a:p>
        </p:txBody>
      </p:sp>
      <p:sp>
        <p:nvSpPr>
          <p:cNvPr id="338" name="PA-KSO_Shape"/>
          <p:cNvSpPr/>
          <p:nvPr/>
        </p:nvSpPr>
        <p:spPr>
          <a:xfrm>
            <a:off x="5628785" y="1631336"/>
            <a:ext cx="900001" cy="900001"/>
          </a:xfrm>
          <a:prstGeom prst="ellipse">
            <a:avLst/>
          </a:prstGeom>
          <a:ln w="38100">
            <a:solidFill>
              <a:schemeClr val="accent2"/>
            </a:solidFill>
            <a:miter/>
          </a:ln>
        </p:spPr>
        <p:txBody>
          <a:bodyPr lIns="0" tIns="0" rIns="0" bIns="0" anchor="ctr"/>
          <a:lstStyle/>
          <a:p>
            <a:pPr algn="ctr">
              <a:defRPr>
                <a:solidFill>
                  <a:srgbClr val="FFFFFF"/>
                </a:solidFill>
              </a:defRPr>
            </a:pPr>
          </a:p>
        </p:txBody>
      </p:sp>
      <p:sp>
        <p:nvSpPr>
          <p:cNvPr id="339" name="PA-KSO_Shape"/>
          <p:cNvSpPr/>
          <p:nvPr/>
        </p:nvSpPr>
        <p:spPr>
          <a:xfrm>
            <a:off x="5728518" y="1721336"/>
            <a:ext cx="720001" cy="720001"/>
          </a:xfrm>
          <a:prstGeom prst="ellipse">
            <a:avLst/>
          </a:prstGeom>
          <a:solidFill>
            <a:schemeClr val="accent2"/>
          </a:solidFill>
          <a:ln w="12700">
            <a:miter lim="400000"/>
          </a:ln>
        </p:spPr>
        <p:txBody>
          <a:bodyPr lIns="0" tIns="0" rIns="0" bIns="0" anchor="ctr"/>
          <a:lstStyle/>
          <a:p>
            <a:pPr algn="ctr">
              <a:defRPr>
                <a:solidFill>
                  <a:srgbClr val="FFFFFF"/>
                </a:solidFill>
              </a:defRPr>
            </a:pPr>
          </a:p>
        </p:txBody>
      </p:sp>
      <p:sp>
        <p:nvSpPr>
          <p:cNvPr id="340" name="PA-KSO_Shape"/>
          <p:cNvSpPr/>
          <p:nvPr/>
        </p:nvSpPr>
        <p:spPr>
          <a:xfrm>
            <a:off x="8916864" y="2657825"/>
            <a:ext cx="900001" cy="900001"/>
          </a:xfrm>
          <a:prstGeom prst="ellipse">
            <a:avLst/>
          </a:prstGeom>
          <a:ln w="38100">
            <a:solidFill>
              <a:schemeClr val="accent2"/>
            </a:solidFill>
            <a:miter/>
          </a:ln>
        </p:spPr>
        <p:txBody>
          <a:bodyPr lIns="0" tIns="0" rIns="0" bIns="0" anchor="ctr"/>
          <a:lstStyle/>
          <a:p>
            <a:pPr algn="ctr">
              <a:defRPr>
                <a:solidFill>
                  <a:srgbClr val="FFFFFF"/>
                </a:solidFill>
              </a:defRPr>
            </a:pPr>
          </a:p>
        </p:txBody>
      </p:sp>
      <p:sp>
        <p:nvSpPr>
          <p:cNvPr id="341" name="PA-KSO_Shape"/>
          <p:cNvSpPr/>
          <p:nvPr/>
        </p:nvSpPr>
        <p:spPr>
          <a:xfrm>
            <a:off x="8778875" y="2566035"/>
            <a:ext cx="1133476" cy="991871"/>
          </a:xfrm>
          <a:prstGeom prst="ellipse">
            <a:avLst/>
          </a:prstGeom>
          <a:solidFill>
            <a:schemeClr val="accent2"/>
          </a:solidFill>
          <a:ln w="12700">
            <a:miter lim="400000"/>
          </a:ln>
        </p:spPr>
        <p:txBody>
          <a:bodyPr lIns="0" tIns="0" rIns="0" bIns="0" anchor="ctr"/>
          <a:lstStyle/>
          <a:p>
            <a:pPr algn="ctr">
              <a:defRPr>
                <a:solidFill>
                  <a:srgbClr val="FFFFFF"/>
                </a:solidFill>
              </a:defRPr>
            </a:pPr>
          </a:p>
        </p:txBody>
      </p:sp>
      <p:sp>
        <p:nvSpPr>
          <p:cNvPr id="342" name="PA-直接连接符 25"/>
          <p:cNvSpPr/>
          <p:nvPr/>
        </p:nvSpPr>
        <p:spPr>
          <a:xfrm flipV="1">
            <a:off x="3469454" y="4012062"/>
            <a:ext cx="535474" cy="363296"/>
          </a:xfrm>
          <a:prstGeom prst="line">
            <a:avLst/>
          </a:prstGeom>
          <a:ln w="6350">
            <a:solidFill>
              <a:srgbClr val="214F43"/>
            </a:solidFill>
            <a:miter/>
          </a:ln>
        </p:spPr>
        <p:txBody>
          <a:bodyPr lIns="0" tIns="0" rIns="0" bIns="0"/>
          <a:lstStyle/>
          <a:p>
            <a:pPr/>
          </a:p>
        </p:txBody>
      </p:sp>
      <p:sp>
        <p:nvSpPr>
          <p:cNvPr id="343" name="PA-直接连接符 26"/>
          <p:cNvSpPr/>
          <p:nvPr/>
        </p:nvSpPr>
        <p:spPr>
          <a:xfrm>
            <a:off x="6078785" y="2566061"/>
            <a:ext cx="1" cy="345701"/>
          </a:xfrm>
          <a:prstGeom prst="line">
            <a:avLst/>
          </a:prstGeom>
          <a:ln w="6350">
            <a:solidFill>
              <a:srgbClr val="214F43"/>
            </a:solidFill>
            <a:miter/>
          </a:ln>
        </p:spPr>
        <p:txBody>
          <a:bodyPr lIns="0" tIns="0" rIns="0" bIns="0"/>
          <a:lstStyle/>
          <a:p>
            <a:pPr/>
          </a:p>
        </p:txBody>
      </p:sp>
      <p:sp>
        <p:nvSpPr>
          <p:cNvPr id="344" name="PA-直接连接符 27"/>
          <p:cNvSpPr/>
          <p:nvPr/>
        </p:nvSpPr>
        <p:spPr>
          <a:xfrm>
            <a:off x="6082791" y="4447802"/>
            <a:ext cx="1" cy="345701"/>
          </a:xfrm>
          <a:prstGeom prst="line">
            <a:avLst/>
          </a:prstGeom>
          <a:ln w="6350">
            <a:solidFill>
              <a:srgbClr val="214F43"/>
            </a:solidFill>
            <a:miter/>
          </a:ln>
        </p:spPr>
        <p:txBody>
          <a:bodyPr lIns="0" tIns="0" rIns="0" bIns="0"/>
          <a:lstStyle/>
          <a:p>
            <a:pPr/>
          </a:p>
        </p:txBody>
      </p:sp>
      <p:sp>
        <p:nvSpPr>
          <p:cNvPr id="345" name="PA-直接连接符 28"/>
          <p:cNvSpPr/>
          <p:nvPr/>
        </p:nvSpPr>
        <p:spPr>
          <a:xfrm flipV="1">
            <a:off x="8355902" y="3365808"/>
            <a:ext cx="535474" cy="363296"/>
          </a:xfrm>
          <a:prstGeom prst="line">
            <a:avLst/>
          </a:prstGeom>
          <a:ln w="6350">
            <a:solidFill>
              <a:srgbClr val="214F43"/>
            </a:solidFill>
            <a:miter/>
          </a:ln>
        </p:spPr>
        <p:txBody>
          <a:bodyPr lIns="0" tIns="0" rIns="0" bIns="0"/>
          <a:lstStyle/>
          <a:p>
            <a:pPr/>
          </a:p>
        </p:txBody>
      </p:sp>
      <p:sp>
        <p:nvSpPr>
          <p:cNvPr id="346" name="PA-文本框 36"/>
          <p:cNvSpPr txBox="1"/>
          <p:nvPr/>
        </p:nvSpPr>
        <p:spPr>
          <a:xfrm>
            <a:off x="5726332" y="3511939"/>
            <a:ext cx="683206" cy="37523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000">
                <a:solidFill>
                  <a:srgbClr val="FFFFFF"/>
                </a:solidFill>
              </a:defRPr>
            </a:lvl1pPr>
          </a:lstStyle>
          <a:p>
            <a:pPr/>
            <a:r>
              <a:t>  App</a:t>
            </a:r>
          </a:p>
        </p:txBody>
      </p:sp>
      <p:sp>
        <p:nvSpPr>
          <p:cNvPr id="347" name="PA-文本框 37"/>
          <p:cNvSpPr txBox="1"/>
          <p:nvPr/>
        </p:nvSpPr>
        <p:spPr>
          <a:xfrm>
            <a:off x="5791349" y="1912693"/>
            <a:ext cx="582177" cy="31339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600">
                <a:solidFill>
                  <a:srgbClr val="FFFFFF"/>
                </a:solidFill>
              </a:defRPr>
            </a:lvl1pPr>
          </a:lstStyle>
          <a:p>
            <a:pPr/>
            <a:r>
              <a:t>JAVA</a:t>
            </a:r>
          </a:p>
        </p:txBody>
      </p:sp>
      <p:sp>
        <p:nvSpPr>
          <p:cNvPr id="348" name="PA-文本框 38"/>
          <p:cNvSpPr txBox="1"/>
          <p:nvPr/>
        </p:nvSpPr>
        <p:spPr>
          <a:xfrm>
            <a:off x="5850985" y="5101659"/>
            <a:ext cx="521951" cy="31339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600">
                <a:solidFill>
                  <a:srgbClr val="FFFFFF"/>
                </a:solidFill>
              </a:defRPr>
            </a:lvl1pPr>
          </a:lstStyle>
          <a:p>
            <a:pPr/>
            <a:r>
              <a:t>XML</a:t>
            </a:r>
          </a:p>
        </p:txBody>
      </p:sp>
      <p:sp>
        <p:nvSpPr>
          <p:cNvPr id="349" name="PA-文本框 39"/>
          <p:cNvSpPr txBox="1"/>
          <p:nvPr/>
        </p:nvSpPr>
        <p:spPr>
          <a:xfrm>
            <a:off x="4129795" y="3635852"/>
            <a:ext cx="555984" cy="31339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600">
                <a:solidFill>
                  <a:srgbClr val="FFFFFF"/>
                </a:solidFill>
              </a:defRPr>
            </a:lvl1pPr>
          </a:lstStyle>
          <a:p>
            <a:pPr/>
            <a:r>
              <a:t>Build</a:t>
            </a:r>
          </a:p>
        </p:txBody>
      </p:sp>
      <p:sp>
        <p:nvSpPr>
          <p:cNvPr id="350" name="PA-文本框 40"/>
          <p:cNvSpPr txBox="1"/>
          <p:nvPr/>
        </p:nvSpPr>
        <p:spPr>
          <a:xfrm>
            <a:off x="7659203" y="3636896"/>
            <a:ext cx="386418" cy="31339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600">
                <a:solidFill>
                  <a:srgbClr val="FFFFFF"/>
                </a:solidFill>
              </a:defRPr>
            </a:lvl1pPr>
          </a:lstStyle>
          <a:p>
            <a:pPr/>
            <a:r>
              <a:t>DB</a:t>
            </a:r>
          </a:p>
        </p:txBody>
      </p:sp>
      <p:sp>
        <p:nvSpPr>
          <p:cNvPr id="351" name="PA-文本框 41"/>
          <p:cNvSpPr txBox="1"/>
          <p:nvPr/>
        </p:nvSpPr>
        <p:spPr>
          <a:xfrm>
            <a:off x="8914204" y="2618390"/>
            <a:ext cx="904875" cy="77059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1600">
                <a:solidFill>
                  <a:srgbClr val="FFFFFF"/>
                </a:solidFill>
              </a:defRPr>
            </a:pPr>
            <a:r>
              <a:t>JSON</a:t>
            </a:r>
          </a:p>
          <a:p>
            <a:pPr algn="ctr">
              <a:defRPr sz="1600">
                <a:solidFill>
                  <a:srgbClr val="FFFFFF"/>
                </a:solidFill>
              </a:defRPr>
            </a:pPr>
            <a:r>
              <a:t>NoSQL </a:t>
            </a:r>
          </a:p>
          <a:p>
            <a:pPr algn="ctr">
              <a:defRPr sz="1600">
                <a:solidFill>
                  <a:srgbClr val="FFFFFF"/>
                </a:solidFill>
              </a:defRPr>
            </a:pPr>
            <a:r>
              <a:t>on Cloud</a:t>
            </a:r>
          </a:p>
        </p:txBody>
      </p:sp>
      <p:sp>
        <p:nvSpPr>
          <p:cNvPr id="352" name="PA-文本框 42"/>
          <p:cNvSpPr txBox="1"/>
          <p:nvPr/>
        </p:nvSpPr>
        <p:spPr>
          <a:xfrm>
            <a:off x="2777045" y="4536487"/>
            <a:ext cx="714039" cy="31339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600">
                <a:solidFill>
                  <a:srgbClr val="FFFFFF"/>
                </a:solidFill>
              </a:defRPr>
            </a:lvl1pPr>
          </a:lstStyle>
          <a:p>
            <a:pPr/>
            <a:r>
              <a:t>Gradle</a:t>
            </a:r>
          </a:p>
        </p:txBody>
      </p:sp>
      <p:sp>
        <p:nvSpPr>
          <p:cNvPr id="353" name="PA-文本框 43"/>
          <p:cNvSpPr txBox="1"/>
          <p:nvPr/>
        </p:nvSpPr>
        <p:spPr>
          <a:xfrm>
            <a:off x="3337929" y="441095"/>
            <a:ext cx="5551176" cy="48620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2800">
                <a:solidFill>
                  <a:schemeClr val="accent1"/>
                </a:solidFill>
              </a:defRPr>
            </a:pPr>
            <a:r>
              <a:t>Technology</a:t>
            </a:r>
            <a:r>
              <a:rPr>
                <a:solidFill>
                  <a:srgbClr val="000000"/>
                </a:solidFill>
              </a:rPr>
              <a:t> Stack (</a:t>
            </a:r>
            <a:r>
              <a:t>Architecture</a:t>
            </a:r>
            <a:r>
              <a:rPr>
                <a:solidFill>
                  <a:srgbClr val="000000"/>
                </a:solidFill>
              </a:rPr>
              <a:t>)</a:t>
            </a:r>
          </a:p>
        </p:txBody>
      </p:sp>
      <p:sp>
        <p:nvSpPr>
          <p:cNvPr id="354" name="PA-TextPlaceholder 33"/>
          <p:cNvSpPr txBox="1"/>
          <p:nvPr/>
        </p:nvSpPr>
        <p:spPr>
          <a:xfrm>
            <a:off x="7035506" y="4395885"/>
            <a:ext cx="1998714" cy="17281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685800">
              <a:defRPr b="1" sz="1200">
                <a:solidFill>
                  <a:srgbClr val="3B3838"/>
                </a:solidFill>
              </a:defRPr>
            </a:lvl1pPr>
          </a:lstStyle>
          <a:p>
            <a:pPr/>
            <a:r>
              <a:t>Models for Database</a:t>
            </a:r>
          </a:p>
        </p:txBody>
      </p:sp>
      <p:sp>
        <p:nvSpPr>
          <p:cNvPr id="355" name="PA-TextPlaceholder 33"/>
          <p:cNvSpPr txBox="1"/>
          <p:nvPr/>
        </p:nvSpPr>
        <p:spPr>
          <a:xfrm>
            <a:off x="9034219" y="3664529"/>
            <a:ext cx="1998714" cy="35061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685800">
              <a:defRPr b="1" sz="1200">
                <a:solidFill>
                  <a:srgbClr val="3B3838"/>
                </a:solidFill>
              </a:defRPr>
            </a:lvl1pPr>
          </a:lstStyle>
          <a:p>
            <a:pPr/>
            <a:r>
              <a:t>Cloud based on NoSQL/JSON/XML</a:t>
            </a:r>
          </a:p>
        </p:txBody>
      </p:sp>
      <p:sp>
        <p:nvSpPr>
          <p:cNvPr id="356" name="PA-TextPlaceholder 33"/>
          <p:cNvSpPr txBox="1"/>
          <p:nvPr/>
        </p:nvSpPr>
        <p:spPr>
          <a:xfrm>
            <a:off x="5506508" y="5804499"/>
            <a:ext cx="1998714" cy="17281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685800">
              <a:defRPr b="1" sz="1200">
                <a:solidFill>
                  <a:srgbClr val="3B3838"/>
                </a:solidFill>
              </a:defRPr>
            </a:lvl1pPr>
          </a:lstStyle>
          <a:p>
            <a:pPr/>
            <a:r>
              <a:t>Frontend</a:t>
            </a:r>
          </a:p>
        </p:txBody>
      </p:sp>
      <p:sp>
        <p:nvSpPr>
          <p:cNvPr id="357" name="PA-TextPlaceholder 33"/>
          <p:cNvSpPr txBox="1"/>
          <p:nvPr/>
        </p:nvSpPr>
        <p:spPr>
          <a:xfrm>
            <a:off x="2691246" y="3051748"/>
            <a:ext cx="1998715" cy="35061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685800">
              <a:defRPr b="1" sz="1200">
                <a:solidFill>
                  <a:srgbClr val="3B3838"/>
                </a:solidFill>
              </a:defRPr>
            </a:lvl1pPr>
          </a:lstStyle>
          <a:p>
            <a:pPr/>
            <a:r>
              <a:t>Stacking the app into a single package apk</a:t>
            </a:r>
          </a:p>
        </p:txBody>
      </p:sp>
      <p:sp>
        <p:nvSpPr>
          <p:cNvPr id="358" name="PA-TextPlaceholder 33"/>
          <p:cNvSpPr txBox="1"/>
          <p:nvPr/>
        </p:nvSpPr>
        <p:spPr>
          <a:xfrm>
            <a:off x="2089790" y="5244288"/>
            <a:ext cx="1998714" cy="17281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685800">
              <a:defRPr b="1" sz="1200">
                <a:solidFill>
                  <a:srgbClr val="3B3838"/>
                </a:solidFill>
              </a:defRPr>
            </a:lvl1pPr>
          </a:lstStyle>
          <a:p>
            <a:pPr/>
            <a:r>
              <a:t>Android Build Tool</a:t>
            </a:r>
          </a:p>
        </p:txBody>
      </p:sp>
      <p:sp>
        <p:nvSpPr>
          <p:cNvPr id="359" name="PA-TextPlaceholder 33"/>
          <p:cNvSpPr txBox="1"/>
          <p:nvPr/>
        </p:nvSpPr>
        <p:spPr>
          <a:xfrm>
            <a:off x="6661532" y="1841262"/>
            <a:ext cx="1998714" cy="17281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685800">
              <a:defRPr b="1" sz="1200">
                <a:solidFill>
                  <a:srgbClr val="3B3838"/>
                </a:solidFill>
              </a:defRPr>
            </a:lvl1pPr>
          </a:lstStyle>
          <a:p>
            <a:pPr/>
            <a:r>
              <a:t>Backend</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1" name="PA-任意多边形 9"/>
          <p:cNvSpPr/>
          <p:nvPr/>
        </p:nvSpPr>
        <p:spPr>
          <a:xfrm>
            <a:off x="638159" y="1733550"/>
            <a:ext cx="3689382" cy="933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4975" y="0"/>
                  <a:pt x="18706" y="7525"/>
                  <a:pt x="21171" y="19330"/>
                </a:cubicBezTo>
                <a:lnTo>
                  <a:pt x="21600" y="21600"/>
                </a:lnTo>
                <a:lnTo>
                  <a:pt x="0" y="21600"/>
                </a:lnTo>
                <a:lnTo>
                  <a:pt x="429" y="19330"/>
                </a:lnTo>
                <a:cubicBezTo>
                  <a:pt x="2894" y="7525"/>
                  <a:pt x="6625" y="0"/>
                  <a:pt x="10800" y="0"/>
                </a:cubicBezTo>
                <a:close/>
              </a:path>
            </a:pathLst>
          </a:custGeom>
          <a:ln w="12700">
            <a:solidFill>
              <a:schemeClr val="accent1"/>
            </a:solidFill>
            <a:miter/>
          </a:ln>
        </p:spPr>
        <p:txBody>
          <a:bodyPr lIns="0" tIns="0" rIns="0" bIns="0" anchor="ctr"/>
          <a:lstStyle/>
          <a:p>
            <a:pPr algn="ctr">
              <a:defRPr>
                <a:solidFill>
                  <a:srgbClr val="FFFFFF"/>
                </a:solidFill>
              </a:defRPr>
            </a:pPr>
          </a:p>
        </p:txBody>
      </p:sp>
      <p:sp>
        <p:nvSpPr>
          <p:cNvPr id="362" name="PA-任意多边形 14"/>
          <p:cNvSpPr/>
          <p:nvPr/>
        </p:nvSpPr>
        <p:spPr>
          <a:xfrm>
            <a:off x="955133" y="2724150"/>
            <a:ext cx="4586720" cy="12477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12" y="0"/>
                </a:moveTo>
                <a:lnTo>
                  <a:pt x="19688" y="0"/>
                </a:lnTo>
                <a:lnTo>
                  <a:pt x="19764" y="372"/>
                </a:lnTo>
                <a:cubicBezTo>
                  <a:pt x="20784" y="5921"/>
                  <a:pt x="21432" y="12468"/>
                  <a:pt x="21579" y="19532"/>
                </a:cubicBezTo>
                <a:lnTo>
                  <a:pt x="21600" y="21600"/>
                </a:lnTo>
                <a:lnTo>
                  <a:pt x="0" y="21600"/>
                </a:lnTo>
                <a:lnTo>
                  <a:pt x="21" y="19532"/>
                </a:lnTo>
                <a:cubicBezTo>
                  <a:pt x="168" y="12468"/>
                  <a:pt x="816" y="5921"/>
                  <a:pt x="1836" y="372"/>
                </a:cubicBezTo>
                <a:lnTo>
                  <a:pt x="1912" y="0"/>
                </a:lnTo>
                <a:close/>
              </a:path>
            </a:pathLst>
          </a:custGeom>
          <a:ln w="12700">
            <a:solidFill>
              <a:schemeClr val="accent2"/>
            </a:solidFill>
            <a:miter/>
          </a:ln>
        </p:spPr>
        <p:txBody>
          <a:bodyPr lIns="0" tIns="0" rIns="0" bIns="0" anchor="ctr"/>
          <a:lstStyle/>
          <a:p>
            <a:pPr algn="ctr">
              <a:defRPr>
                <a:solidFill>
                  <a:srgbClr val="FFFFFF"/>
                </a:solidFill>
              </a:defRPr>
            </a:pPr>
          </a:p>
        </p:txBody>
      </p:sp>
      <p:sp>
        <p:nvSpPr>
          <p:cNvPr id="363" name="PA-任意多边形 19"/>
          <p:cNvSpPr/>
          <p:nvPr/>
        </p:nvSpPr>
        <p:spPr>
          <a:xfrm>
            <a:off x="1361065" y="4029076"/>
            <a:ext cx="4591052" cy="12477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cubicBezTo>
                  <a:pt x="21600" y="6858"/>
                  <a:pt x="21128" y="13311"/>
                  <a:pt x="20296" y="18941"/>
                </a:cubicBezTo>
                <a:lnTo>
                  <a:pt x="19857" y="21600"/>
                </a:lnTo>
                <a:lnTo>
                  <a:pt x="1743" y="21600"/>
                </a:lnTo>
                <a:lnTo>
                  <a:pt x="1304" y="18941"/>
                </a:lnTo>
                <a:cubicBezTo>
                  <a:pt x="472" y="13311"/>
                  <a:pt x="0" y="6858"/>
                  <a:pt x="0" y="0"/>
                </a:cubicBezTo>
                <a:close/>
              </a:path>
            </a:pathLst>
          </a:custGeom>
          <a:ln w="12700">
            <a:solidFill>
              <a:schemeClr val="accent3"/>
            </a:solidFill>
            <a:miter/>
          </a:ln>
        </p:spPr>
        <p:txBody>
          <a:bodyPr lIns="0" tIns="0" rIns="0" bIns="0" anchor="ctr"/>
          <a:lstStyle/>
          <a:p>
            <a:pPr algn="ctr">
              <a:defRPr>
                <a:solidFill>
                  <a:srgbClr val="FFFFFF"/>
                </a:solidFill>
              </a:defRPr>
            </a:pPr>
          </a:p>
        </p:txBody>
      </p:sp>
      <p:sp>
        <p:nvSpPr>
          <p:cNvPr id="364" name="PA-任意多边形 16"/>
          <p:cNvSpPr/>
          <p:nvPr/>
        </p:nvSpPr>
        <p:spPr>
          <a:xfrm>
            <a:off x="1361065" y="5333999"/>
            <a:ext cx="3774855" cy="990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0936" y="3385"/>
                </a:lnTo>
                <a:cubicBezTo>
                  <a:pt x="18527" y="14509"/>
                  <a:pt x="14881" y="21600"/>
                  <a:pt x="10800" y="21600"/>
                </a:cubicBezTo>
                <a:cubicBezTo>
                  <a:pt x="6719" y="21600"/>
                  <a:pt x="3073" y="14509"/>
                  <a:pt x="664" y="3385"/>
                </a:cubicBezTo>
                <a:lnTo>
                  <a:pt x="0" y="0"/>
                </a:lnTo>
                <a:close/>
              </a:path>
            </a:pathLst>
          </a:custGeom>
          <a:ln w="12700">
            <a:solidFill>
              <a:schemeClr val="accent4"/>
            </a:solidFill>
            <a:miter/>
          </a:ln>
        </p:spPr>
        <p:txBody>
          <a:bodyPr lIns="0" tIns="0" rIns="0" bIns="0" anchor="ctr"/>
          <a:lstStyle/>
          <a:p>
            <a:pPr algn="ctr">
              <a:defRPr>
                <a:solidFill>
                  <a:srgbClr val="FFFFFF"/>
                </a:solidFill>
              </a:defRPr>
            </a:pPr>
          </a:p>
        </p:txBody>
      </p:sp>
      <p:sp>
        <p:nvSpPr>
          <p:cNvPr id="365" name="PA-文本框 21"/>
          <p:cNvSpPr txBox="1"/>
          <p:nvPr/>
        </p:nvSpPr>
        <p:spPr>
          <a:xfrm>
            <a:off x="3943040" y="626446"/>
            <a:ext cx="3950108" cy="48620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2800"/>
            </a:pPr>
            <a:r>
              <a:t>Technology to </a:t>
            </a:r>
            <a:r>
              <a:rPr>
                <a:solidFill>
                  <a:schemeClr val="accent1"/>
                </a:solidFill>
              </a:rPr>
              <a:t>be used</a:t>
            </a:r>
          </a:p>
        </p:txBody>
      </p:sp>
      <p:sp>
        <p:nvSpPr>
          <p:cNvPr id="366" name="PA-TextPlaceholder 32"/>
          <p:cNvSpPr txBox="1"/>
          <p:nvPr/>
        </p:nvSpPr>
        <p:spPr>
          <a:xfrm>
            <a:off x="4424587" y="2013835"/>
            <a:ext cx="5075013" cy="43702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685800">
              <a:lnSpc>
                <a:spcPct val="150000"/>
              </a:lnSpc>
              <a:defRPr sz="1200"/>
            </a:lvl1pPr>
          </a:lstStyle>
          <a:p>
            <a:pPr/>
            <a:r>
              <a:t>Full Stack Android Development comprising of Android Studio, Postman, Hibernate, and Service APIs and several SDKs.</a:t>
            </a:r>
          </a:p>
        </p:txBody>
      </p:sp>
      <p:sp>
        <p:nvSpPr>
          <p:cNvPr id="367" name="PA-TextPlaceholder 33"/>
          <p:cNvSpPr txBox="1"/>
          <p:nvPr/>
        </p:nvSpPr>
        <p:spPr>
          <a:xfrm>
            <a:off x="4424588" y="1785832"/>
            <a:ext cx="2730448" cy="19738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685800">
              <a:defRPr b="1" sz="1400"/>
            </a:lvl1pPr>
          </a:lstStyle>
          <a:p>
            <a:pPr/>
            <a:r>
              <a:t>Android</a:t>
            </a:r>
          </a:p>
        </p:txBody>
      </p:sp>
      <p:sp>
        <p:nvSpPr>
          <p:cNvPr id="368" name="PA-TextPlaceholder 32"/>
          <p:cNvSpPr txBox="1"/>
          <p:nvPr/>
        </p:nvSpPr>
        <p:spPr>
          <a:xfrm>
            <a:off x="5783487" y="3135458"/>
            <a:ext cx="5075013" cy="43702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685800">
              <a:lnSpc>
                <a:spcPct val="150000"/>
              </a:lnSpc>
              <a:defRPr sz="1200"/>
            </a:lvl1pPr>
          </a:lstStyle>
          <a:p>
            <a:pPr/>
            <a:r>
              <a:t>This app makes use of TensorFlow Lite in Object Detection and felicitate the use of Size Expansion Algorithm and Brute Force Matcher.</a:t>
            </a:r>
          </a:p>
        </p:txBody>
      </p:sp>
      <p:sp>
        <p:nvSpPr>
          <p:cNvPr id="369" name="PA-TextPlaceholder 33"/>
          <p:cNvSpPr txBox="1"/>
          <p:nvPr/>
        </p:nvSpPr>
        <p:spPr>
          <a:xfrm>
            <a:off x="5783488" y="2716953"/>
            <a:ext cx="2730448" cy="40058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685800">
              <a:defRPr b="1" sz="1400"/>
            </a:lvl1pPr>
          </a:lstStyle>
          <a:p>
            <a:pPr/>
            <a:r>
              <a:t>Object Detection using TensorFlow Lite</a:t>
            </a:r>
          </a:p>
        </p:txBody>
      </p:sp>
      <p:sp>
        <p:nvSpPr>
          <p:cNvPr id="370" name="PA-TextPlaceholder 32"/>
          <p:cNvSpPr txBox="1"/>
          <p:nvPr/>
        </p:nvSpPr>
        <p:spPr>
          <a:xfrm>
            <a:off x="6286499" y="4486161"/>
            <a:ext cx="5075013" cy="43702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685800">
              <a:lnSpc>
                <a:spcPct val="150000"/>
              </a:lnSpc>
              <a:defRPr sz="1200"/>
            </a:lvl1pPr>
          </a:lstStyle>
          <a:p>
            <a:pPr/>
            <a:r>
              <a:t>Cloud is being used as a database in which traditional, structured data is not followed instead it makes use of JSON, NoSQL or XML.</a:t>
            </a:r>
          </a:p>
        </p:txBody>
      </p:sp>
      <p:sp>
        <p:nvSpPr>
          <p:cNvPr id="371" name="PA-TextPlaceholder 33"/>
          <p:cNvSpPr txBox="1"/>
          <p:nvPr/>
        </p:nvSpPr>
        <p:spPr>
          <a:xfrm>
            <a:off x="6286499" y="4258157"/>
            <a:ext cx="2730449" cy="19738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685800">
              <a:defRPr b="1" sz="1400"/>
            </a:lvl1pPr>
          </a:lstStyle>
          <a:p>
            <a:pPr/>
            <a:r>
              <a:t>Cloud(JSON/XML/NoSQL)</a:t>
            </a:r>
          </a:p>
        </p:txBody>
      </p:sp>
      <p:sp>
        <p:nvSpPr>
          <p:cNvPr id="372" name="PA-TextPlaceholder 32"/>
          <p:cNvSpPr txBox="1"/>
          <p:nvPr/>
        </p:nvSpPr>
        <p:spPr>
          <a:xfrm>
            <a:off x="5321299" y="5708334"/>
            <a:ext cx="5075013" cy="17281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685800">
              <a:lnSpc>
                <a:spcPct val="150000"/>
              </a:lnSpc>
              <a:defRPr sz="1200"/>
            </a:lvl1pPr>
          </a:lstStyle>
          <a:p>
            <a:pPr/>
            <a:r>
              <a:t>Java is used for back-end and XML is used for front-end.</a:t>
            </a:r>
          </a:p>
        </p:txBody>
      </p:sp>
      <p:sp>
        <p:nvSpPr>
          <p:cNvPr id="373" name="PA-TextPlaceholder 33"/>
          <p:cNvSpPr txBox="1"/>
          <p:nvPr/>
        </p:nvSpPr>
        <p:spPr>
          <a:xfrm>
            <a:off x="5321299" y="5480329"/>
            <a:ext cx="2730449" cy="19738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685800">
              <a:defRPr b="1" sz="1400"/>
            </a:lvl1pPr>
          </a:lstStyle>
          <a:p>
            <a:pPr/>
            <a:r>
              <a:t>Java/XML</a:t>
            </a:r>
          </a:p>
        </p:txBody>
      </p:sp>
      <p:sp>
        <p:nvSpPr>
          <p:cNvPr id="374" name="PA-矩形 30"/>
          <p:cNvSpPr txBox="1"/>
          <p:nvPr/>
        </p:nvSpPr>
        <p:spPr>
          <a:xfrm>
            <a:off x="1708471" y="1941399"/>
            <a:ext cx="1661677" cy="54804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3200"/>
            </a:lvl1pPr>
          </a:lstStyle>
          <a:p>
            <a:pPr/>
            <a:r>
              <a:t>Android</a:t>
            </a:r>
          </a:p>
        </p:txBody>
      </p:sp>
      <p:sp>
        <p:nvSpPr>
          <p:cNvPr id="375" name="PA-矩形 31"/>
          <p:cNvSpPr txBox="1"/>
          <p:nvPr/>
        </p:nvSpPr>
        <p:spPr>
          <a:xfrm>
            <a:off x="1667847" y="3037397"/>
            <a:ext cx="3076934" cy="54804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3200"/>
            </a:lvl1pPr>
          </a:lstStyle>
          <a:p>
            <a:pPr/>
            <a:r>
              <a:t>Tensorflow Lite</a:t>
            </a:r>
          </a:p>
        </p:txBody>
      </p:sp>
      <p:sp>
        <p:nvSpPr>
          <p:cNvPr id="376" name="PA-矩形 32"/>
          <p:cNvSpPr txBox="1"/>
          <p:nvPr/>
        </p:nvSpPr>
        <p:spPr>
          <a:xfrm>
            <a:off x="1490928" y="4258043"/>
            <a:ext cx="4122699" cy="54804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3200"/>
            </a:lvl1pPr>
          </a:lstStyle>
          <a:p>
            <a:pPr/>
            <a:r>
              <a:t>Cloud(JSON/NoSQL)</a:t>
            </a:r>
          </a:p>
        </p:txBody>
      </p:sp>
      <p:sp>
        <p:nvSpPr>
          <p:cNvPr id="377" name="PA-矩形 33"/>
          <p:cNvSpPr txBox="1"/>
          <p:nvPr/>
        </p:nvSpPr>
        <p:spPr>
          <a:xfrm>
            <a:off x="2315365" y="5480329"/>
            <a:ext cx="1978979" cy="54804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3200"/>
            </a:lvl1pPr>
          </a:lstStyle>
          <a:p>
            <a:pPr/>
            <a:r>
              <a:t>Java/XML</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9" name="PA-AutoShape 3"/>
          <p:cNvSpPr/>
          <p:nvPr/>
        </p:nvSpPr>
        <p:spPr>
          <a:xfrm>
            <a:off x="3653713" y="1119356"/>
            <a:ext cx="4717890" cy="4717888"/>
          </a:xfrm>
          <a:custGeom>
            <a:avLst/>
            <a:gdLst/>
            <a:ahLst/>
            <a:cxnLst>
              <a:cxn ang="0">
                <a:pos x="wd2" y="hd2"/>
              </a:cxn>
              <a:cxn ang="5400000">
                <a:pos x="wd2" y="hd2"/>
              </a:cxn>
              <a:cxn ang="10800000">
                <a:pos x="wd2" y="hd2"/>
              </a:cxn>
              <a:cxn ang="16200000">
                <a:pos x="wd2" y="hd2"/>
              </a:cxn>
            </a:cxnLst>
            <a:rect l="0" t="0" r="r" b="b"/>
            <a:pathLst>
              <a:path w="20466" h="20465" fill="norm" stroke="1" extrusionOk="0">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path>
            </a:pathLst>
          </a:custGeom>
          <a:ln w="6350">
            <a:solidFill>
              <a:srgbClr val="000000">
                <a:alpha val="20000"/>
              </a:srgbClr>
            </a:solidFill>
          </a:ln>
        </p:spPr>
        <p:txBody>
          <a:bodyPr lIns="0" tIns="0" rIns="0" bIns="0"/>
          <a:lstStyle/>
          <a:p>
            <a:pPr/>
          </a:p>
        </p:txBody>
      </p:sp>
      <p:sp>
        <p:nvSpPr>
          <p:cNvPr id="380" name="PA-椭圆 2"/>
          <p:cNvSpPr/>
          <p:nvPr/>
        </p:nvSpPr>
        <p:spPr>
          <a:xfrm>
            <a:off x="5503995" y="1242965"/>
            <a:ext cx="1035425" cy="1035425"/>
          </a:xfrm>
          <a:prstGeom prst="ellipse">
            <a:avLst/>
          </a:prstGeom>
          <a:ln w="25400">
            <a:solidFill>
              <a:srgbClr val="A48C83"/>
            </a:solidFill>
          </a:ln>
        </p:spPr>
        <p:txBody>
          <a:bodyPr lIns="0" tIns="0" rIns="0" bIns="0" anchor="ctr"/>
          <a:lstStyle/>
          <a:p>
            <a:pPr algn="ctr"/>
          </a:p>
        </p:txBody>
      </p:sp>
      <p:sp>
        <p:nvSpPr>
          <p:cNvPr id="381" name="PA-文本框 4"/>
          <p:cNvSpPr txBox="1"/>
          <p:nvPr/>
        </p:nvSpPr>
        <p:spPr>
          <a:xfrm>
            <a:off x="7593130" y="1242557"/>
            <a:ext cx="2171676" cy="25922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1"/>
            </a:lvl1pPr>
          </a:lstStyle>
          <a:p>
            <a:pPr/>
            <a:r>
              <a:t>Internet Connection</a:t>
            </a:r>
          </a:p>
        </p:txBody>
      </p:sp>
      <p:sp>
        <p:nvSpPr>
          <p:cNvPr id="382" name="PA-文本框 5"/>
          <p:cNvSpPr txBox="1"/>
          <p:nvPr/>
        </p:nvSpPr>
        <p:spPr>
          <a:xfrm>
            <a:off x="7593330" y="1562100"/>
            <a:ext cx="2698116" cy="45055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600">
                <a:solidFill>
                  <a:srgbClr val="000000">
                    <a:alpha val="60000"/>
                  </a:srgbClr>
                </a:solidFill>
              </a:defRPr>
            </a:lvl1pPr>
          </a:lstStyle>
          <a:p>
            <a:pPr/>
            <a:r>
              <a:t>Stable Internet connection is required.</a:t>
            </a:r>
          </a:p>
        </p:txBody>
      </p:sp>
      <p:sp>
        <p:nvSpPr>
          <p:cNvPr id="383" name="PA-椭圆 14"/>
          <p:cNvSpPr/>
          <p:nvPr/>
        </p:nvSpPr>
        <p:spPr>
          <a:xfrm>
            <a:off x="5503995" y="4648773"/>
            <a:ext cx="1035425" cy="1035426"/>
          </a:xfrm>
          <a:prstGeom prst="ellipse">
            <a:avLst/>
          </a:prstGeom>
          <a:ln w="25400">
            <a:solidFill>
              <a:srgbClr val="A48C83"/>
            </a:solidFill>
          </a:ln>
        </p:spPr>
        <p:txBody>
          <a:bodyPr lIns="0" tIns="0" rIns="0" bIns="0" anchor="ctr"/>
          <a:lstStyle/>
          <a:p>
            <a:pPr algn="ctr"/>
          </a:p>
        </p:txBody>
      </p:sp>
      <p:sp>
        <p:nvSpPr>
          <p:cNvPr id="384" name="PA-文本框 15"/>
          <p:cNvSpPr txBox="1"/>
          <p:nvPr/>
        </p:nvSpPr>
        <p:spPr>
          <a:xfrm>
            <a:off x="7767755" y="4649001"/>
            <a:ext cx="2214650" cy="25922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1"/>
            </a:lvl1pPr>
          </a:lstStyle>
          <a:p>
            <a:pPr/>
            <a:r>
              <a:t>Android API level 19</a:t>
            </a:r>
          </a:p>
        </p:txBody>
      </p:sp>
      <p:sp>
        <p:nvSpPr>
          <p:cNvPr id="385" name="PA-文本框 16"/>
          <p:cNvSpPr txBox="1"/>
          <p:nvPr/>
        </p:nvSpPr>
        <p:spPr>
          <a:xfrm>
            <a:off x="7767642" y="5032473"/>
            <a:ext cx="2438875" cy="67915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600">
                <a:solidFill>
                  <a:srgbClr val="000000">
                    <a:alpha val="60000"/>
                  </a:srgbClr>
                </a:solidFill>
              </a:defRPr>
            </a:lvl1pPr>
          </a:lstStyle>
          <a:p>
            <a:pPr/>
            <a:r>
              <a:t>Minimum Version on which App runs: KitKat and later versions.</a:t>
            </a:r>
          </a:p>
        </p:txBody>
      </p:sp>
      <p:sp>
        <p:nvSpPr>
          <p:cNvPr id="386" name="PA-文本框 21"/>
          <p:cNvSpPr txBox="1"/>
          <p:nvPr/>
        </p:nvSpPr>
        <p:spPr>
          <a:xfrm>
            <a:off x="4835850" y="274020"/>
            <a:ext cx="2515207" cy="48620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2800"/>
            </a:pPr>
            <a:r>
              <a:t>Depend</a:t>
            </a:r>
            <a:r>
              <a:rPr>
                <a:solidFill>
                  <a:schemeClr val="accent1"/>
                </a:solidFill>
              </a:rPr>
              <a:t>encies</a:t>
            </a:r>
          </a:p>
        </p:txBody>
      </p:sp>
      <p:pic>
        <p:nvPicPr>
          <p:cNvPr id="387" name="Picture Placeholder 6" descr="Picture Placeholder 6"/>
          <p:cNvPicPr>
            <a:picLocks noChangeAspect="1"/>
          </p:cNvPicPr>
          <p:nvPr>
            <p:ph type="pic" idx="14"/>
          </p:nvPr>
        </p:nvPicPr>
        <p:blipFill>
          <a:blip r:embed="rId2">
            <a:extLst/>
          </a:blip>
          <a:stretch>
            <a:fillRect/>
          </a:stretch>
        </p:blipFill>
        <p:spPr>
          <a:xfrm>
            <a:off x="5440044" y="1173479"/>
            <a:ext cx="1130936" cy="1130936"/>
          </a:xfrm>
          <a:prstGeom prst="rect">
            <a:avLst/>
          </a:prstGeom>
        </p:spPr>
      </p:pic>
      <p:pic>
        <p:nvPicPr>
          <p:cNvPr id="388" name="Picture Placeholder 7" descr="Picture Placeholder 7"/>
          <p:cNvPicPr>
            <a:picLocks noChangeAspect="1"/>
          </p:cNvPicPr>
          <p:nvPr>
            <p:ph type="pic" idx="15"/>
          </p:nvPr>
        </p:nvPicPr>
        <p:blipFill>
          <a:blip r:embed="rId3">
            <a:extLst/>
          </a:blip>
          <a:stretch>
            <a:fillRect/>
          </a:stretch>
        </p:blipFill>
        <p:spPr>
          <a:xfrm>
            <a:off x="5546090" y="4690745"/>
            <a:ext cx="951866" cy="951866"/>
          </a:xfrm>
          <a:prstGeom prst="rect">
            <a:avLst/>
          </a:prstGeom>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392" name="PA-PicturePlaceholder 25"/>
          <p:cNvGrpSpPr/>
          <p:nvPr/>
        </p:nvGrpSpPr>
        <p:grpSpPr>
          <a:xfrm>
            <a:off x="0" y="2"/>
            <a:ext cx="12192000" cy="3429001"/>
            <a:chOff x="0" y="1"/>
            <a:chExt cx="12192000" cy="3429000"/>
          </a:xfrm>
        </p:grpSpPr>
        <p:sp>
          <p:nvSpPr>
            <p:cNvPr id="390" name="Rectangle"/>
            <p:cNvSpPr/>
            <p:nvPr/>
          </p:nvSpPr>
          <p:spPr>
            <a:xfrm>
              <a:off x="0" y="1"/>
              <a:ext cx="12192000" cy="3429001"/>
            </a:xfrm>
            <a:prstGeom prst="rect">
              <a:avLst/>
            </a:prstGeom>
            <a:blipFill rotWithShape="1">
              <a:blip r:embed="rId2"/>
              <a:srcRect l="0" t="0" r="0" b="0"/>
              <a:tile tx="0" ty="0" sx="100000" sy="100000" flip="none" algn="tl"/>
            </a:blipFill>
            <a:ln w="12700" cap="flat">
              <a:noFill/>
              <a:miter lim="400000"/>
            </a:ln>
            <a:effectLst/>
          </p:spPr>
          <p:txBody>
            <a:bodyPr wrap="square" lIns="0" tIns="0" rIns="0" bIns="0" numCol="1" anchor="t">
              <a:noAutofit/>
            </a:bodyPr>
            <a:lstStyle/>
            <a:p>
              <a:pPr/>
            </a:p>
          </p:txBody>
        </p:sp>
        <p:pic>
          <p:nvPicPr>
            <p:cNvPr id="391" name="image11.jpeg" descr="image11.jpeg"/>
            <p:cNvPicPr>
              <a:picLocks noChangeAspect="1"/>
            </p:cNvPicPr>
            <p:nvPr/>
          </p:nvPicPr>
          <p:blipFill>
            <a:blip r:embed="rId3">
              <a:extLst/>
            </a:blip>
            <a:stretch>
              <a:fillRect/>
            </a:stretch>
          </p:blipFill>
          <p:spPr>
            <a:xfrm>
              <a:off x="0" y="1"/>
              <a:ext cx="12192000" cy="3429001"/>
            </a:xfrm>
            <a:prstGeom prst="rect">
              <a:avLst/>
            </a:prstGeom>
            <a:ln w="12700" cap="flat">
              <a:noFill/>
              <a:miter lim="400000"/>
            </a:ln>
            <a:effectLst/>
          </p:spPr>
        </p:pic>
      </p:grpSp>
      <p:sp>
        <p:nvSpPr>
          <p:cNvPr id="393" name="PA-矩形 9"/>
          <p:cNvSpPr/>
          <p:nvPr/>
        </p:nvSpPr>
        <p:spPr>
          <a:xfrm>
            <a:off x="2058398" y="2251166"/>
            <a:ext cx="7736114" cy="2467429"/>
          </a:xfrm>
          <a:prstGeom prst="rect">
            <a:avLst/>
          </a:prstGeom>
          <a:solidFill>
            <a:schemeClr val="accent1"/>
          </a:solidFill>
          <a:ln w="12700">
            <a:miter lim="400000"/>
          </a:ln>
        </p:spPr>
        <p:txBody>
          <a:bodyPr lIns="0" tIns="0" rIns="0" bIns="0" anchor="ctr"/>
          <a:lstStyle/>
          <a:p>
            <a:pPr algn="ctr">
              <a:defRPr>
                <a:solidFill>
                  <a:srgbClr val="FFFFFF"/>
                </a:solidFill>
              </a:defRPr>
            </a:pPr>
          </a:p>
        </p:txBody>
      </p:sp>
      <p:sp>
        <p:nvSpPr>
          <p:cNvPr id="394" name="PA-矩形 11"/>
          <p:cNvSpPr txBox="1"/>
          <p:nvPr/>
        </p:nvSpPr>
        <p:spPr>
          <a:xfrm>
            <a:off x="4656987" y="3081070"/>
            <a:ext cx="2307407" cy="51844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r">
              <a:defRPr b="1" sz="3600">
                <a:solidFill>
                  <a:srgbClr val="FFFFFF"/>
                </a:solidFill>
              </a:defRPr>
            </a:lvl1pPr>
          </a:lstStyle>
          <a:p>
            <a:pPr/>
            <a:r>
              <a:t>Thank You</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23" grpId="1" fill="hold">
                                  <p:stCondLst>
                                    <p:cond delay="0"/>
                                  </p:stCondLst>
                                  <p:iterate type="el" backwards="0">
                                    <p:tmAbs val="0"/>
                                  </p:iterate>
                                  <p:childTnLst>
                                    <p:set>
                                      <p:cBhvr>
                                        <p:cTn id="6" fill="hold"/>
                                        <p:tgtEl>
                                          <p:spTgt spid="394"/>
                                        </p:tgtEl>
                                        <p:attrNameLst>
                                          <p:attrName>style.visibility</p:attrName>
                                        </p:attrNameLst>
                                      </p:cBhvr>
                                      <p:to>
                                        <p:strVal val="visible"/>
                                      </p:to>
                                    </p:set>
                                    <p:anim calcmode="lin" valueType="num">
                                      <p:cBhvr>
                                        <p:cTn id="7" dur="500" fill="hold"/>
                                        <p:tgtEl>
                                          <p:spTgt spid="394"/>
                                        </p:tgtEl>
                                        <p:attrNameLst>
                                          <p:attrName>ppt_w</p:attrName>
                                        </p:attrNameLst>
                                      </p:cBhvr>
                                      <p:tavLst>
                                        <p:tav tm="0">
                                          <p:val>
                                            <p:strVal val="4*#ppt_w"/>
                                          </p:val>
                                        </p:tav>
                                        <p:tav tm="100000">
                                          <p:val>
                                            <p:strVal val="#ppt_w"/>
                                          </p:val>
                                        </p:tav>
                                      </p:tavLst>
                                    </p:anim>
                                    <p:anim calcmode="lin" valueType="num">
                                      <p:cBhvr>
                                        <p:cTn id="8" dur="500" fill="hold"/>
                                        <p:tgtEl>
                                          <p:spTgt spid="394"/>
                                        </p:tgtEl>
                                        <p:attrNameLst>
                                          <p:attrName>ppt_h</p:attrName>
                                        </p:attrNameLst>
                                      </p:cBhvr>
                                      <p:tavLst>
                                        <p:tav tm="0">
                                          <p:val>
                                            <p:strVal val="4*#ppt_h"/>
                                          </p:val>
                                        </p:tav>
                                        <p:tav tm="100000">
                                          <p:val>
                                            <p:strVal val="#ppt_h"/>
                                          </p:val>
                                        </p:tav>
                                      </p:tavLst>
                                    </p:anim>
                                  </p:childTnLst>
                                </p:cTn>
                              </p:par>
                            </p:childTnLst>
                          </p:cTn>
                        </p:par>
                        <p:par>
                          <p:cTn id="9" fill="hold">
                            <p:stCondLst>
                              <p:cond delay="500"/>
                            </p:stCondLst>
                            <p:childTnLst>
                              <p:par>
                                <p:cTn id="10" presetClass="entr" nodeType="afterEffect" presetSubtype="9" presetID="15" grpId="2" fill="hold">
                                  <p:stCondLst>
                                    <p:cond delay="0"/>
                                  </p:stCondLst>
                                  <p:iterate type="el" backwards="0">
                                    <p:tmAbs val="0"/>
                                  </p:iterate>
                                  <p:childTnLst>
                                    <p:set>
                                      <p:cBhvr>
                                        <p:cTn id="11" fill="hold"/>
                                        <p:tgtEl>
                                          <p:spTgt spid="392"/>
                                        </p:tgtEl>
                                        <p:attrNameLst>
                                          <p:attrName>style.visibility</p:attrName>
                                        </p:attrNameLst>
                                      </p:cBhvr>
                                      <p:to>
                                        <p:strVal val="visible"/>
                                      </p:to>
                                    </p:set>
                                    <p:anim calcmode="lin" valueType="num">
                                      <p:cBhvr>
                                        <p:cTn id="12" dur="800" fill="hold"/>
                                        <p:tgtEl>
                                          <p:spTgt spid="392"/>
                                        </p:tgtEl>
                                        <p:attrNameLst>
                                          <p:attrName>ppt_w</p:attrName>
                                        </p:attrNameLst>
                                      </p:cBhvr>
                                      <p:tavLst>
                                        <p:tav tm="0">
                                          <p:val>
                                            <p:fltVal val="0"/>
                                          </p:val>
                                        </p:tav>
                                        <p:tav tm="100000">
                                          <p:val>
                                            <p:strVal val="#ppt_w"/>
                                          </p:val>
                                        </p:tav>
                                      </p:tavLst>
                                    </p:anim>
                                    <p:anim calcmode="lin" valueType="num">
                                      <p:cBhvr>
                                        <p:cTn id="13" dur="800" fill="hold"/>
                                        <p:tgtEl>
                                          <p:spTgt spid="392"/>
                                        </p:tgtEl>
                                        <p:attrNameLst>
                                          <p:attrName>ppt_h</p:attrName>
                                        </p:attrNameLst>
                                      </p:cBhvr>
                                      <p:tavLst>
                                        <p:tav tm="0">
                                          <p:val>
                                            <p:fltVal val="0"/>
                                          </p:val>
                                        </p:tav>
                                        <p:tav tm="100000">
                                          <p:val>
                                            <p:strVal val="#ppt_h"/>
                                          </p:val>
                                        </p:tav>
                                      </p:tavLst>
                                    </p:anim>
                                    <p:anim calcmode="lin" valueType="num">
                                      <p:cBhvr>
                                        <p:cTn id="14" dur="800" fill="hold"/>
                                        <p:tgtEl>
                                          <p:spTgt spid="392"/>
                                        </p:tgtEl>
                                        <p:attrNameLst>
                                          <p:attrName>ppt_x</p:attrName>
                                        </p:attrNameLst>
                                      </p:cBhvr>
                                      <p:tavLst>
                                        <p:tav tm="0" fmla="#ppt_x+(cos(-2*pi*(1-$))*-#ppt_x-sin(-2*pi*(1-$))*(1-#ppt_y))*(1-$)">
                                          <p:val>
                                            <p:fltVal val="0"/>
                                          </p:val>
                                        </p:tav>
                                        <p:tav tm="100000">
                                          <p:val>
                                            <p:fltVal val="1"/>
                                          </p:val>
                                        </p:tav>
                                      </p:tavLst>
                                    </p:anim>
                                    <p:anim calcmode="lin" valueType="num">
                                      <p:cBhvr>
                                        <p:cTn id="15" dur="800" fill="hold"/>
                                        <p:tgtEl>
                                          <p:spTgt spid="392"/>
                                        </p:tgtEl>
                                        <p:attrNameLst>
                                          <p:attrName>ppt_y</p:attrName>
                                        </p:attrNameLst>
                                      </p:cBhvr>
                                      <p:tavLst>
                                        <p:tav tm="0" fmla="#ppt_y+(sin(-2*pi*(1-$))*-#ppt_x+cos(-2*pi*(1-$))*(1-#ppt_y))*(1-$)">
                                          <p:val>
                                            <p:fltVal val="0"/>
                                          </p:val>
                                        </p:tav>
                                        <p:tav tm="100000">
                                          <p:val>
                                            <p:fltVal val="1"/>
                                          </p:val>
                                        </p:tav>
                                      </p:tavLst>
                                    </p:anim>
                                  </p:childTnLst>
                                </p:cTn>
                              </p:par>
                            </p:childTnLst>
                          </p:cTn>
                        </p:par>
                        <p:par>
                          <p:cTn id="16" fill="hold">
                            <p:stCondLst>
                              <p:cond delay="1300"/>
                            </p:stCondLst>
                            <p:childTnLst>
                              <p:par>
                                <p:cTn id="17" presetClass="entr" nodeType="afterEffect" presetSubtype="9" presetID="15" grpId="3" fill="hold">
                                  <p:stCondLst>
                                    <p:cond delay="0"/>
                                  </p:stCondLst>
                                  <p:iterate type="el" backwards="0">
                                    <p:tmAbs val="0"/>
                                  </p:iterate>
                                  <p:childTnLst>
                                    <p:set>
                                      <p:cBhvr>
                                        <p:cTn id="18" fill="hold"/>
                                        <p:tgtEl>
                                          <p:spTgt spid="393"/>
                                        </p:tgtEl>
                                        <p:attrNameLst>
                                          <p:attrName>style.visibility</p:attrName>
                                        </p:attrNameLst>
                                      </p:cBhvr>
                                      <p:to>
                                        <p:strVal val="visible"/>
                                      </p:to>
                                    </p:set>
                                    <p:anim calcmode="lin" valueType="num">
                                      <p:cBhvr>
                                        <p:cTn id="19" dur="800" fill="hold"/>
                                        <p:tgtEl>
                                          <p:spTgt spid="393"/>
                                        </p:tgtEl>
                                        <p:attrNameLst>
                                          <p:attrName>ppt_w</p:attrName>
                                        </p:attrNameLst>
                                      </p:cBhvr>
                                      <p:tavLst>
                                        <p:tav tm="0">
                                          <p:val>
                                            <p:fltVal val="0"/>
                                          </p:val>
                                        </p:tav>
                                        <p:tav tm="100000">
                                          <p:val>
                                            <p:strVal val="#ppt_w"/>
                                          </p:val>
                                        </p:tav>
                                      </p:tavLst>
                                    </p:anim>
                                    <p:anim calcmode="lin" valueType="num">
                                      <p:cBhvr>
                                        <p:cTn id="20" dur="800" fill="hold"/>
                                        <p:tgtEl>
                                          <p:spTgt spid="393"/>
                                        </p:tgtEl>
                                        <p:attrNameLst>
                                          <p:attrName>ppt_h</p:attrName>
                                        </p:attrNameLst>
                                      </p:cBhvr>
                                      <p:tavLst>
                                        <p:tav tm="0">
                                          <p:val>
                                            <p:fltVal val="0"/>
                                          </p:val>
                                        </p:tav>
                                        <p:tav tm="100000">
                                          <p:val>
                                            <p:strVal val="#ppt_h"/>
                                          </p:val>
                                        </p:tav>
                                      </p:tavLst>
                                    </p:anim>
                                    <p:anim calcmode="lin" valueType="num">
                                      <p:cBhvr>
                                        <p:cTn id="21" dur="800" fill="hold"/>
                                        <p:tgtEl>
                                          <p:spTgt spid="393"/>
                                        </p:tgtEl>
                                        <p:attrNameLst>
                                          <p:attrName>ppt_x</p:attrName>
                                        </p:attrNameLst>
                                      </p:cBhvr>
                                      <p:tavLst>
                                        <p:tav tm="0" fmla="#ppt_x+(cos(-2*pi*(1-$))*-#ppt_x-sin(-2*pi*(1-$))*(1-#ppt_y))*(1-$)">
                                          <p:val>
                                            <p:fltVal val="0"/>
                                          </p:val>
                                        </p:tav>
                                        <p:tav tm="100000">
                                          <p:val>
                                            <p:fltVal val="1"/>
                                          </p:val>
                                        </p:tav>
                                      </p:tavLst>
                                    </p:anim>
                                    <p:anim calcmode="lin" valueType="num">
                                      <p:cBhvr>
                                        <p:cTn id="22" dur="800" fill="hold"/>
                                        <p:tgtEl>
                                          <p:spTgt spid="393"/>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92" grpId="2"/>
      <p:bldP build="whole" bldLvl="1" animBg="1" rev="0" advAuto="0" spid="393" grpId="3"/>
      <p:bldP build="whole" bldLvl="1" animBg="1" rev="0" advAuto="0" spid="394" grpId="1"/>
    </p:bld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2" name="PA-矩形 4"/>
          <p:cNvSpPr/>
          <p:nvPr/>
        </p:nvSpPr>
        <p:spPr>
          <a:xfrm>
            <a:off x="0" y="1466135"/>
            <a:ext cx="12192000" cy="1022351"/>
          </a:xfrm>
          <a:prstGeom prst="rect">
            <a:avLst/>
          </a:prstGeom>
          <a:solidFill>
            <a:srgbClr val="BDD7EE">
              <a:alpha val="29802"/>
            </a:srgbClr>
          </a:solidFill>
          <a:ln w="12700">
            <a:miter lim="400000"/>
          </a:ln>
        </p:spPr>
        <p:txBody>
          <a:bodyPr lIns="0" tIns="0" rIns="0" bIns="0" anchor="ctr"/>
          <a:lstStyle/>
          <a:p>
            <a:pPr algn="ctr">
              <a:defRPr sz="2400"/>
            </a:pPr>
          </a:p>
        </p:txBody>
      </p:sp>
      <p:grpSp>
        <p:nvGrpSpPr>
          <p:cNvPr id="225" name="PA-组合 34"/>
          <p:cNvGrpSpPr/>
          <p:nvPr/>
        </p:nvGrpSpPr>
        <p:grpSpPr>
          <a:xfrm>
            <a:off x="650026" y="1679176"/>
            <a:ext cx="390526" cy="312739"/>
            <a:chOff x="0" y="0"/>
            <a:chExt cx="390525" cy="312738"/>
          </a:xfrm>
        </p:grpSpPr>
        <p:sp>
          <p:nvSpPr>
            <p:cNvPr id="223" name="PA-任意多边形 29"/>
            <p:cNvSpPr/>
            <p:nvPr/>
          </p:nvSpPr>
          <p:spPr>
            <a:xfrm>
              <a:off x="-1" y="-1"/>
              <a:ext cx="151976" cy="3127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656" y="0"/>
                  </a:moveTo>
                  <a:lnTo>
                    <a:pt x="19656" y="4996"/>
                  </a:lnTo>
                  <a:lnTo>
                    <a:pt x="19303" y="5039"/>
                  </a:lnTo>
                  <a:lnTo>
                    <a:pt x="18950" y="5104"/>
                  </a:lnTo>
                  <a:lnTo>
                    <a:pt x="18508" y="5212"/>
                  </a:lnTo>
                  <a:lnTo>
                    <a:pt x="17934" y="5341"/>
                  </a:lnTo>
                  <a:lnTo>
                    <a:pt x="17360" y="5492"/>
                  </a:lnTo>
                  <a:lnTo>
                    <a:pt x="16697" y="5728"/>
                  </a:lnTo>
                  <a:lnTo>
                    <a:pt x="15990" y="6008"/>
                  </a:lnTo>
                  <a:lnTo>
                    <a:pt x="15372" y="6331"/>
                  </a:lnTo>
                  <a:lnTo>
                    <a:pt x="15018" y="6525"/>
                  </a:lnTo>
                  <a:lnTo>
                    <a:pt x="14753" y="6741"/>
                  </a:lnTo>
                  <a:lnTo>
                    <a:pt x="14444" y="6956"/>
                  </a:lnTo>
                  <a:lnTo>
                    <a:pt x="14135" y="7193"/>
                  </a:lnTo>
                  <a:lnTo>
                    <a:pt x="13914" y="7451"/>
                  </a:lnTo>
                  <a:lnTo>
                    <a:pt x="13472" y="8011"/>
                  </a:lnTo>
                  <a:lnTo>
                    <a:pt x="13340" y="8334"/>
                  </a:lnTo>
                  <a:lnTo>
                    <a:pt x="13119" y="8679"/>
                  </a:lnTo>
                  <a:lnTo>
                    <a:pt x="13031" y="9023"/>
                  </a:lnTo>
                  <a:lnTo>
                    <a:pt x="12942" y="9411"/>
                  </a:lnTo>
                  <a:lnTo>
                    <a:pt x="12942" y="10229"/>
                  </a:lnTo>
                  <a:lnTo>
                    <a:pt x="12987" y="10682"/>
                  </a:lnTo>
                  <a:lnTo>
                    <a:pt x="21600" y="10682"/>
                  </a:lnTo>
                  <a:lnTo>
                    <a:pt x="21600" y="21600"/>
                  </a:lnTo>
                  <a:lnTo>
                    <a:pt x="0" y="21600"/>
                  </a:lnTo>
                  <a:lnTo>
                    <a:pt x="0" y="11349"/>
                  </a:lnTo>
                  <a:lnTo>
                    <a:pt x="88" y="10918"/>
                  </a:lnTo>
                  <a:lnTo>
                    <a:pt x="265" y="10445"/>
                  </a:lnTo>
                  <a:lnTo>
                    <a:pt x="530" y="9842"/>
                  </a:lnTo>
                  <a:lnTo>
                    <a:pt x="928" y="9088"/>
                  </a:lnTo>
                  <a:lnTo>
                    <a:pt x="1458" y="8248"/>
                  </a:lnTo>
                  <a:lnTo>
                    <a:pt x="2164" y="7344"/>
                  </a:lnTo>
                  <a:lnTo>
                    <a:pt x="2606" y="6870"/>
                  </a:lnTo>
                  <a:lnTo>
                    <a:pt x="3578" y="5879"/>
                  </a:lnTo>
                  <a:lnTo>
                    <a:pt x="4196" y="5384"/>
                  </a:lnTo>
                  <a:lnTo>
                    <a:pt x="4859" y="4910"/>
                  </a:lnTo>
                  <a:lnTo>
                    <a:pt x="5521" y="4415"/>
                  </a:lnTo>
                  <a:lnTo>
                    <a:pt x="6272" y="3941"/>
                  </a:lnTo>
                  <a:lnTo>
                    <a:pt x="7112" y="3467"/>
                  </a:lnTo>
                  <a:lnTo>
                    <a:pt x="8039" y="2993"/>
                  </a:lnTo>
                  <a:lnTo>
                    <a:pt x="9011" y="2584"/>
                  </a:lnTo>
                  <a:lnTo>
                    <a:pt x="10071" y="2154"/>
                  </a:lnTo>
                  <a:lnTo>
                    <a:pt x="11175" y="1744"/>
                  </a:lnTo>
                  <a:lnTo>
                    <a:pt x="12368" y="1378"/>
                  </a:lnTo>
                  <a:lnTo>
                    <a:pt x="13649" y="1012"/>
                  </a:lnTo>
                  <a:lnTo>
                    <a:pt x="14974" y="711"/>
                  </a:lnTo>
                  <a:lnTo>
                    <a:pt x="16476" y="431"/>
                  </a:lnTo>
                  <a:lnTo>
                    <a:pt x="17978" y="194"/>
                  </a:lnTo>
                  <a:lnTo>
                    <a:pt x="19656" y="0"/>
                  </a:lnTo>
                  <a:close/>
                </a:path>
              </a:pathLst>
            </a:custGeom>
            <a:solidFill>
              <a:srgbClr val="000000"/>
            </a:solidFill>
            <a:ln w="12700" cap="flat">
              <a:noFill/>
              <a:miter lim="400000"/>
            </a:ln>
            <a:effectLst/>
          </p:spPr>
          <p:txBody>
            <a:bodyPr wrap="square" lIns="0" tIns="0" rIns="0" bIns="0" numCol="1" anchor="t">
              <a:noAutofit/>
            </a:bodyPr>
            <a:lstStyle/>
            <a:p>
              <a:pPr/>
            </a:p>
          </p:txBody>
        </p:sp>
        <p:sp>
          <p:nvSpPr>
            <p:cNvPr id="224" name="PA-任意多边形 30"/>
            <p:cNvSpPr/>
            <p:nvPr/>
          </p:nvSpPr>
          <p:spPr>
            <a:xfrm>
              <a:off x="237927" y="-1"/>
              <a:ext cx="152599" cy="3127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656" y="0"/>
                  </a:moveTo>
                  <a:lnTo>
                    <a:pt x="19656" y="4996"/>
                  </a:lnTo>
                  <a:lnTo>
                    <a:pt x="19347" y="5039"/>
                  </a:lnTo>
                  <a:lnTo>
                    <a:pt x="18950" y="5104"/>
                  </a:lnTo>
                  <a:lnTo>
                    <a:pt x="17360" y="5492"/>
                  </a:lnTo>
                  <a:lnTo>
                    <a:pt x="16697" y="5728"/>
                  </a:lnTo>
                  <a:lnTo>
                    <a:pt x="16034" y="6008"/>
                  </a:lnTo>
                  <a:lnTo>
                    <a:pt x="15372" y="6331"/>
                  </a:lnTo>
                  <a:lnTo>
                    <a:pt x="15063" y="6525"/>
                  </a:lnTo>
                  <a:lnTo>
                    <a:pt x="14444" y="6956"/>
                  </a:lnTo>
                  <a:lnTo>
                    <a:pt x="14179" y="7193"/>
                  </a:lnTo>
                  <a:lnTo>
                    <a:pt x="13958" y="7451"/>
                  </a:lnTo>
                  <a:lnTo>
                    <a:pt x="13693" y="7731"/>
                  </a:lnTo>
                  <a:lnTo>
                    <a:pt x="13472" y="8011"/>
                  </a:lnTo>
                  <a:lnTo>
                    <a:pt x="13340" y="8334"/>
                  </a:lnTo>
                  <a:lnTo>
                    <a:pt x="13163" y="8679"/>
                  </a:lnTo>
                  <a:lnTo>
                    <a:pt x="13075" y="9023"/>
                  </a:lnTo>
                  <a:lnTo>
                    <a:pt x="12987" y="9411"/>
                  </a:lnTo>
                  <a:lnTo>
                    <a:pt x="12987" y="10229"/>
                  </a:lnTo>
                  <a:lnTo>
                    <a:pt x="13031" y="10682"/>
                  </a:lnTo>
                  <a:lnTo>
                    <a:pt x="21600" y="10682"/>
                  </a:lnTo>
                  <a:lnTo>
                    <a:pt x="21600" y="21600"/>
                  </a:lnTo>
                  <a:lnTo>
                    <a:pt x="0" y="21600"/>
                  </a:lnTo>
                  <a:lnTo>
                    <a:pt x="0" y="11349"/>
                  </a:lnTo>
                  <a:lnTo>
                    <a:pt x="88" y="10918"/>
                  </a:lnTo>
                  <a:lnTo>
                    <a:pt x="309" y="10445"/>
                  </a:lnTo>
                  <a:lnTo>
                    <a:pt x="574" y="9842"/>
                  </a:lnTo>
                  <a:lnTo>
                    <a:pt x="928" y="9088"/>
                  </a:lnTo>
                  <a:lnTo>
                    <a:pt x="1811" y="7796"/>
                  </a:lnTo>
                  <a:lnTo>
                    <a:pt x="2164" y="7344"/>
                  </a:lnTo>
                  <a:lnTo>
                    <a:pt x="2606" y="6870"/>
                  </a:lnTo>
                  <a:lnTo>
                    <a:pt x="3092" y="6374"/>
                  </a:lnTo>
                  <a:lnTo>
                    <a:pt x="3622" y="5879"/>
                  </a:lnTo>
                  <a:lnTo>
                    <a:pt x="4196" y="5384"/>
                  </a:lnTo>
                  <a:lnTo>
                    <a:pt x="4859" y="4910"/>
                  </a:lnTo>
                  <a:lnTo>
                    <a:pt x="5566" y="4415"/>
                  </a:lnTo>
                  <a:lnTo>
                    <a:pt x="6272" y="3941"/>
                  </a:lnTo>
                  <a:lnTo>
                    <a:pt x="7112" y="3467"/>
                  </a:lnTo>
                  <a:lnTo>
                    <a:pt x="8039" y="2993"/>
                  </a:lnTo>
                  <a:lnTo>
                    <a:pt x="9011" y="2584"/>
                  </a:lnTo>
                  <a:lnTo>
                    <a:pt x="10071" y="2154"/>
                  </a:lnTo>
                  <a:lnTo>
                    <a:pt x="11175" y="1744"/>
                  </a:lnTo>
                  <a:lnTo>
                    <a:pt x="12368" y="1378"/>
                  </a:lnTo>
                  <a:lnTo>
                    <a:pt x="13649" y="1012"/>
                  </a:lnTo>
                  <a:lnTo>
                    <a:pt x="15018" y="711"/>
                  </a:lnTo>
                  <a:lnTo>
                    <a:pt x="16476" y="431"/>
                  </a:lnTo>
                  <a:lnTo>
                    <a:pt x="18022" y="194"/>
                  </a:lnTo>
                  <a:lnTo>
                    <a:pt x="19656" y="0"/>
                  </a:lnTo>
                  <a:close/>
                </a:path>
              </a:pathLst>
            </a:custGeom>
            <a:solidFill>
              <a:srgbClr val="000000"/>
            </a:solidFill>
            <a:ln w="12700" cap="flat">
              <a:noFill/>
              <a:miter lim="400000"/>
            </a:ln>
            <a:effectLst/>
          </p:spPr>
          <p:txBody>
            <a:bodyPr wrap="square" lIns="0" tIns="0" rIns="0" bIns="0" numCol="1" anchor="t">
              <a:noAutofit/>
            </a:bodyPr>
            <a:lstStyle/>
            <a:p>
              <a:pPr/>
            </a:p>
          </p:txBody>
        </p:sp>
      </p:grpSp>
      <p:grpSp>
        <p:nvGrpSpPr>
          <p:cNvPr id="228" name="PA-组合 35"/>
          <p:cNvGrpSpPr/>
          <p:nvPr/>
        </p:nvGrpSpPr>
        <p:grpSpPr>
          <a:xfrm>
            <a:off x="10923206" y="1991915"/>
            <a:ext cx="390526" cy="311151"/>
            <a:chOff x="0" y="0"/>
            <a:chExt cx="390524" cy="311150"/>
          </a:xfrm>
        </p:grpSpPr>
        <p:sp>
          <p:nvSpPr>
            <p:cNvPr id="226" name="PA-任意多边形 31"/>
            <p:cNvSpPr/>
            <p:nvPr/>
          </p:nvSpPr>
          <p:spPr>
            <a:xfrm>
              <a:off x="238550" y="-1"/>
              <a:ext cx="151975" cy="3111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44" y="21600"/>
                  </a:moveTo>
                  <a:lnTo>
                    <a:pt x="1944" y="16604"/>
                  </a:lnTo>
                  <a:lnTo>
                    <a:pt x="2253" y="16561"/>
                  </a:lnTo>
                  <a:lnTo>
                    <a:pt x="2650" y="16496"/>
                  </a:lnTo>
                  <a:lnTo>
                    <a:pt x="3092" y="16410"/>
                  </a:lnTo>
                  <a:lnTo>
                    <a:pt x="3666" y="16259"/>
                  </a:lnTo>
                  <a:lnTo>
                    <a:pt x="4240" y="16087"/>
                  </a:lnTo>
                  <a:lnTo>
                    <a:pt x="4903" y="15872"/>
                  </a:lnTo>
                  <a:lnTo>
                    <a:pt x="5610" y="15592"/>
                  </a:lnTo>
                  <a:lnTo>
                    <a:pt x="6228" y="15247"/>
                  </a:lnTo>
                  <a:lnTo>
                    <a:pt x="6582" y="15053"/>
                  </a:lnTo>
                  <a:lnTo>
                    <a:pt x="6847" y="14859"/>
                  </a:lnTo>
                  <a:lnTo>
                    <a:pt x="7156" y="14623"/>
                  </a:lnTo>
                  <a:lnTo>
                    <a:pt x="7421" y="14407"/>
                  </a:lnTo>
                  <a:lnTo>
                    <a:pt x="7686" y="14127"/>
                  </a:lnTo>
                  <a:lnTo>
                    <a:pt x="7907" y="13869"/>
                  </a:lnTo>
                  <a:lnTo>
                    <a:pt x="8128" y="13567"/>
                  </a:lnTo>
                  <a:lnTo>
                    <a:pt x="8260" y="13266"/>
                  </a:lnTo>
                  <a:lnTo>
                    <a:pt x="8437" y="12921"/>
                  </a:lnTo>
                  <a:lnTo>
                    <a:pt x="8525" y="12555"/>
                  </a:lnTo>
                  <a:lnTo>
                    <a:pt x="8658" y="12189"/>
                  </a:lnTo>
                  <a:lnTo>
                    <a:pt x="8658" y="11371"/>
                  </a:lnTo>
                  <a:lnTo>
                    <a:pt x="8613" y="10940"/>
                  </a:lnTo>
                  <a:lnTo>
                    <a:pt x="0" y="10940"/>
                  </a:lnTo>
                  <a:lnTo>
                    <a:pt x="0" y="0"/>
                  </a:lnTo>
                  <a:lnTo>
                    <a:pt x="21600" y="0"/>
                  </a:lnTo>
                  <a:lnTo>
                    <a:pt x="21600" y="10272"/>
                  </a:lnTo>
                  <a:lnTo>
                    <a:pt x="21512" y="10660"/>
                  </a:lnTo>
                  <a:lnTo>
                    <a:pt x="21335" y="11134"/>
                  </a:lnTo>
                  <a:lnTo>
                    <a:pt x="21026" y="11780"/>
                  </a:lnTo>
                  <a:lnTo>
                    <a:pt x="20672" y="12512"/>
                  </a:lnTo>
                  <a:lnTo>
                    <a:pt x="20142" y="13352"/>
                  </a:lnTo>
                  <a:lnTo>
                    <a:pt x="19789" y="13804"/>
                  </a:lnTo>
                  <a:lnTo>
                    <a:pt x="19436" y="14278"/>
                  </a:lnTo>
                  <a:lnTo>
                    <a:pt x="18950" y="14730"/>
                  </a:lnTo>
                  <a:lnTo>
                    <a:pt x="18508" y="15204"/>
                  </a:lnTo>
                  <a:lnTo>
                    <a:pt x="18022" y="15699"/>
                  </a:lnTo>
                  <a:lnTo>
                    <a:pt x="17404" y="16195"/>
                  </a:lnTo>
                  <a:lnTo>
                    <a:pt x="16741" y="16690"/>
                  </a:lnTo>
                  <a:lnTo>
                    <a:pt x="16079" y="17164"/>
                  </a:lnTo>
                  <a:lnTo>
                    <a:pt x="15328" y="17659"/>
                  </a:lnTo>
                  <a:lnTo>
                    <a:pt x="14488" y="18133"/>
                  </a:lnTo>
                  <a:lnTo>
                    <a:pt x="13561" y="18585"/>
                  </a:lnTo>
                  <a:lnTo>
                    <a:pt x="12589" y="19037"/>
                  </a:lnTo>
                  <a:lnTo>
                    <a:pt x="11529" y="19446"/>
                  </a:lnTo>
                  <a:lnTo>
                    <a:pt x="10425" y="19856"/>
                  </a:lnTo>
                  <a:lnTo>
                    <a:pt x="9232" y="20222"/>
                  </a:lnTo>
                  <a:lnTo>
                    <a:pt x="7951" y="20566"/>
                  </a:lnTo>
                  <a:lnTo>
                    <a:pt x="6626" y="20889"/>
                  </a:lnTo>
                  <a:lnTo>
                    <a:pt x="3622" y="21406"/>
                  </a:lnTo>
                  <a:lnTo>
                    <a:pt x="1944" y="21600"/>
                  </a:lnTo>
                  <a:close/>
                </a:path>
              </a:pathLst>
            </a:custGeom>
            <a:solidFill>
              <a:srgbClr val="000000"/>
            </a:solidFill>
            <a:ln w="12700" cap="flat">
              <a:noFill/>
              <a:miter lim="400000"/>
            </a:ln>
            <a:effectLst/>
          </p:spPr>
          <p:txBody>
            <a:bodyPr wrap="square" lIns="0" tIns="0" rIns="0" bIns="0" numCol="1" anchor="t">
              <a:noAutofit/>
            </a:bodyPr>
            <a:lstStyle/>
            <a:p>
              <a:pPr/>
            </a:p>
          </p:txBody>
        </p:sp>
        <p:sp>
          <p:nvSpPr>
            <p:cNvPr id="227" name="PA-任意多边形 32"/>
            <p:cNvSpPr/>
            <p:nvPr/>
          </p:nvSpPr>
          <p:spPr>
            <a:xfrm>
              <a:off x="0" y="-1"/>
              <a:ext cx="152599" cy="3111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44" y="21600"/>
                  </a:moveTo>
                  <a:lnTo>
                    <a:pt x="1944" y="16604"/>
                  </a:lnTo>
                  <a:lnTo>
                    <a:pt x="2253" y="16561"/>
                  </a:lnTo>
                  <a:lnTo>
                    <a:pt x="2606" y="16496"/>
                  </a:lnTo>
                  <a:lnTo>
                    <a:pt x="3092" y="16410"/>
                  </a:lnTo>
                  <a:lnTo>
                    <a:pt x="3622" y="16259"/>
                  </a:lnTo>
                  <a:lnTo>
                    <a:pt x="4240" y="16087"/>
                  </a:lnTo>
                  <a:lnTo>
                    <a:pt x="4903" y="15872"/>
                  </a:lnTo>
                  <a:lnTo>
                    <a:pt x="5566" y="15592"/>
                  </a:lnTo>
                  <a:lnTo>
                    <a:pt x="6228" y="15247"/>
                  </a:lnTo>
                  <a:lnTo>
                    <a:pt x="6537" y="15053"/>
                  </a:lnTo>
                  <a:lnTo>
                    <a:pt x="6802" y="14859"/>
                  </a:lnTo>
                  <a:lnTo>
                    <a:pt x="7156" y="14623"/>
                  </a:lnTo>
                  <a:lnTo>
                    <a:pt x="7421" y="14407"/>
                  </a:lnTo>
                  <a:lnTo>
                    <a:pt x="7642" y="14127"/>
                  </a:lnTo>
                  <a:lnTo>
                    <a:pt x="7863" y="13869"/>
                  </a:lnTo>
                  <a:lnTo>
                    <a:pt x="8128" y="13567"/>
                  </a:lnTo>
                  <a:lnTo>
                    <a:pt x="8260" y="13266"/>
                  </a:lnTo>
                  <a:lnTo>
                    <a:pt x="8437" y="12921"/>
                  </a:lnTo>
                  <a:lnTo>
                    <a:pt x="8613" y="12189"/>
                  </a:lnTo>
                  <a:lnTo>
                    <a:pt x="8613" y="11371"/>
                  </a:lnTo>
                  <a:lnTo>
                    <a:pt x="8569" y="10940"/>
                  </a:lnTo>
                  <a:lnTo>
                    <a:pt x="0" y="10940"/>
                  </a:lnTo>
                  <a:lnTo>
                    <a:pt x="0" y="0"/>
                  </a:lnTo>
                  <a:lnTo>
                    <a:pt x="21600" y="0"/>
                  </a:lnTo>
                  <a:lnTo>
                    <a:pt x="21600" y="10272"/>
                  </a:lnTo>
                  <a:lnTo>
                    <a:pt x="21512" y="10660"/>
                  </a:lnTo>
                  <a:lnTo>
                    <a:pt x="21291" y="11134"/>
                  </a:lnTo>
                  <a:lnTo>
                    <a:pt x="21026" y="11780"/>
                  </a:lnTo>
                  <a:lnTo>
                    <a:pt x="20672" y="12512"/>
                  </a:lnTo>
                  <a:lnTo>
                    <a:pt x="19789" y="13804"/>
                  </a:lnTo>
                  <a:lnTo>
                    <a:pt x="19436" y="14278"/>
                  </a:lnTo>
                  <a:lnTo>
                    <a:pt x="18994" y="14730"/>
                  </a:lnTo>
                  <a:lnTo>
                    <a:pt x="18508" y="15204"/>
                  </a:lnTo>
                  <a:lnTo>
                    <a:pt x="17978" y="15699"/>
                  </a:lnTo>
                  <a:lnTo>
                    <a:pt x="17404" y="16195"/>
                  </a:lnTo>
                  <a:lnTo>
                    <a:pt x="16741" y="16690"/>
                  </a:lnTo>
                  <a:lnTo>
                    <a:pt x="16034" y="17164"/>
                  </a:lnTo>
                  <a:lnTo>
                    <a:pt x="15328" y="17659"/>
                  </a:lnTo>
                  <a:lnTo>
                    <a:pt x="14488" y="18133"/>
                  </a:lnTo>
                  <a:lnTo>
                    <a:pt x="13561" y="18585"/>
                  </a:lnTo>
                  <a:lnTo>
                    <a:pt x="12589" y="19037"/>
                  </a:lnTo>
                  <a:lnTo>
                    <a:pt x="11529" y="19446"/>
                  </a:lnTo>
                  <a:lnTo>
                    <a:pt x="10425" y="19856"/>
                  </a:lnTo>
                  <a:lnTo>
                    <a:pt x="9232" y="20222"/>
                  </a:lnTo>
                  <a:lnTo>
                    <a:pt x="7907" y="20566"/>
                  </a:lnTo>
                  <a:lnTo>
                    <a:pt x="6582" y="20889"/>
                  </a:lnTo>
                  <a:lnTo>
                    <a:pt x="5124" y="21148"/>
                  </a:lnTo>
                  <a:lnTo>
                    <a:pt x="3578" y="21406"/>
                  </a:lnTo>
                  <a:lnTo>
                    <a:pt x="1944" y="21600"/>
                  </a:lnTo>
                  <a:close/>
                </a:path>
              </a:pathLst>
            </a:custGeom>
            <a:solidFill>
              <a:srgbClr val="000000"/>
            </a:solidFill>
            <a:ln w="12700" cap="flat">
              <a:noFill/>
              <a:miter lim="400000"/>
            </a:ln>
            <a:effectLst/>
          </p:spPr>
          <p:txBody>
            <a:bodyPr wrap="square" lIns="0" tIns="0" rIns="0" bIns="0" numCol="1" anchor="t">
              <a:noAutofit/>
            </a:bodyPr>
            <a:lstStyle/>
            <a:p>
              <a:pPr/>
            </a:p>
          </p:txBody>
        </p:sp>
      </p:grpSp>
      <p:sp>
        <p:nvSpPr>
          <p:cNvPr id="229" name="PA-矩形 47"/>
          <p:cNvSpPr txBox="1"/>
          <p:nvPr/>
        </p:nvSpPr>
        <p:spPr>
          <a:xfrm>
            <a:off x="1315287" y="1679019"/>
            <a:ext cx="9562401" cy="412493"/>
          </a:xfrm>
          <a:prstGeom prst="rect">
            <a:avLst/>
          </a:prstGeom>
          <a:ln w="12700">
            <a:miter lim="400000"/>
          </a:ln>
          <a:extLst>
            <a:ext uri="{C572A759-6A51-4108-AA02-DFA0A04FC94B}">
              <ma14:wrappingTextBoxFlag xmlns:ma14="http://schemas.microsoft.com/office/mac/drawingml/2011/main" val="1"/>
            </a:ext>
          </a:extLst>
        </p:spPr>
        <p:txBody>
          <a:bodyPr lIns="45715" tIns="45715" rIns="45715" bIns="45715">
            <a:spAutoFit/>
          </a:bodyPr>
          <a:lstStyle>
            <a:lvl1pPr algn="ctr">
              <a:lnSpc>
                <a:spcPct val="150000"/>
              </a:lnSpc>
              <a:spcBef>
                <a:spcPts val="1000"/>
              </a:spcBef>
              <a:defRPr sz="2200">
                <a:effectLst>
                  <a:outerShdw sx="100000" sy="100000" kx="0" ky="0" algn="b" rotWithShape="0" blurRad="38100" dist="19050" dir="2700000">
                    <a:srgbClr val="000000">
                      <a:alpha val="40000"/>
                    </a:srgbClr>
                  </a:outerShdw>
                </a:effectLst>
              </a:defRPr>
            </a:lvl1pPr>
          </a:lstStyle>
          <a:p>
            <a:pPr/>
            <a:r>
              <a:t>The worst thing about a disability is that people see it before they see you</a:t>
            </a:r>
          </a:p>
        </p:txBody>
      </p:sp>
      <p:sp>
        <p:nvSpPr>
          <p:cNvPr id="230" name="Text Box 3"/>
          <p:cNvSpPr txBox="1"/>
          <p:nvPr/>
        </p:nvSpPr>
        <p:spPr>
          <a:xfrm>
            <a:off x="8665210" y="5204459"/>
            <a:ext cx="2722246"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by Easter Seals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32" name="Text Box 1"/>
          <p:cNvSpPr txBox="1"/>
          <p:nvPr/>
        </p:nvSpPr>
        <p:spPr>
          <a:xfrm>
            <a:off x="5676265" y="365125"/>
            <a:ext cx="6395086" cy="4243745"/>
          </a:xfrm>
          <a:prstGeom prst="rect">
            <a:avLst/>
          </a:prstGeom>
          <a:gradFill>
            <a:gsLst>
              <a:gs pos="0">
                <a:schemeClr val="accent2"/>
              </a:gs>
              <a:gs pos="74000">
                <a:srgbClr val="B5D2EC"/>
              </a:gs>
              <a:gs pos="83000">
                <a:srgbClr val="B5D2EC"/>
              </a:gs>
              <a:gs pos="100000">
                <a:srgbClr val="CEE1F2"/>
              </a:gs>
            </a:gsLst>
            <a:lin ang="5400000"/>
          </a:gradFill>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6000"/>
            </a:pPr>
            <a:r>
              <a:t>INDEX</a:t>
            </a:r>
          </a:p>
          <a:p>
            <a:pPr marL="285750" indent="-285750">
              <a:buSzPct val="100000"/>
              <a:buFont typeface="Arial"/>
              <a:buChar char="•"/>
              <a:defRPr sz="3200"/>
            </a:pPr>
            <a:r>
              <a:t>PROBLEM UNDERSTANDING</a:t>
            </a:r>
          </a:p>
          <a:p>
            <a:pPr marL="285750" indent="-285750">
              <a:buSzPct val="100000"/>
              <a:buFont typeface="Arial"/>
              <a:buChar char="•"/>
              <a:defRPr sz="3200"/>
            </a:pPr>
            <a:r>
              <a:t>INTRODUCTION</a:t>
            </a:r>
          </a:p>
          <a:p>
            <a:pPr marL="285750" indent="-285750">
              <a:buSzPct val="100000"/>
              <a:buFont typeface="Arial"/>
              <a:buChar char="•"/>
              <a:defRPr sz="3200"/>
            </a:pPr>
            <a:r>
              <a:t>LITERATURE SURVEY</a:t>
            </a:r>
          </a:p>
          <a:p>
            <a:pPr marL="285750" indent="-285750">
              <a:buSzPct val="100000"/>
              <a:buFont typeface="Arial"/>
              <a:buChar char="•"/>
              <a:defRPr sz="3200"/>
            </a:pPr>
            <a:r>
              <a:t>OVERALL DESIGN</a:t>
            </a:r>
          </a:p>
          <a:p>
            <a:pPr marL="285750" indent="-285750">
              <a:buSzPct val="100000"/>
              <a:buFont typeface="Arial"/>
              <a:buChar char="•"/>
              <a:defRPr sz="3200"/>
            </a:pPr>
            <a:r>
              <a:t>ARCHITECTURE</a:t>
            </a:r>
          </a:p>
          <a:p>
            <a:pPr marL="285750" indent="-285750">
              <a:buSzPct val="100000"/>
              <a:buFont typeface="Arial"/>
              <a:buChar char="•"/>
              <a:defRPr sz="3200"/>
            </a:pPr>
            <a:r>
              <a:t>TECHNOLOGY TO BE USED</a:t>
            </a:r>
          </a:p>
          <a:p>
            <a:pPr marL="285750" indent="-285750">
              <a:buSzPct val="100000"/>
              <a:buFont typeface="Arial"/>
              <a:buChar char="•"/>
              <a:defRPr sz="3200"/>
            </a:pPr>
            <a:r>
              <a:t>DEPENDENCIES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4" name="PA-直接连接符 5"/>
          <p:cNvSpPr/>
          <p:nvPr/>
        </p:nvSpPr>
        <p:spPr>
          <a:xfrm>
            <a:off x="0" y="4729629"/>
            <a:ext cx="12192001" cy="1"/>
          </a:xfrm>
          <a:prstGeom prst="line">
            <a:avLst/>
          </a:prstGeom>
          <a:ln w="6350">
            <a:solidFill>
              <a:srgbClr val="808080"/>
            </a:solidFill>
            <a:miter/>
          </a:ln>
        </p:spPr>
        <p:txBody>
          <a:bodyPr lIns="0" tIns="0" rIns="0" bIns="0"/>
          <a:lstStyle/>
          <a:p>
            <a:pPr/>
          </a:p>
        </p:txBody>
      </p:sp>
      <p:grpSp>
        <p:nvGrpSpPr>
          <p:cNvPr id="237" name="PA-圆角矩形 6"/>
          <p:cNvGrpSpPr/>
          <p:nvPr/>
        </p:nvGrpSpPr>
        <p:grpSpPr>
          <a:xfrm>
            <a:off x="546100" y="2629627"/>
            <a:ext cx="1816100" cy="544077"/>
            <a:chOff x="0" y="0"/>
            <a:chExt cx="1816100" cy="544075"/>
          </a:xfrm>
        </p:grpSpPr>
        <p:sp>
          <p:nvSpPr>
            <p:cNvPr id="235" name="Rounded Rectangle"/>
            <p:cNvSpPr/>
            <p:nvPr/>
          </p:nvSpPr>
          <p:spPr>
            <a:xfrm>
              <a:off x="0" y="0"/>
              <a:ext cx="1816100" cy="544076"/>
            </a:xfrm>
            <a:prstGeom prst="roundRect">
              <a:avLst>
                <a:gd name="adj" fmla="val 20238"/>
              </a:avLst>
            </a:prstGeom>
            <a:solidFill>
              <a:schemeClr val="accent1"/>
            </a:solidFill>
            <a:ln w="12700" cap="flat">
              <a:noFill/>
              <a:miter lim="400000"/>
            </a:ln>
            <a:effectLst/>
          </p:spPr>
          <p:txBody>
            <a:bodyPr wrap="square" lIns="0" tIns="0" rIns="0" bIns="0" numCol="1" anchor="ctr">
              <a:noAutofit/>
            </a:bodyPr>
            <a:lstStyle/>
            <a:p>
              <a:pPr algn="ctr">
                <a:defRPr b="1" sz="2800">
                  <a:solidFill>
                    <a:srgbClr val="FFFFFF"/>
                  </a:solidFill>
                </a:defRPr>
              </a:pPr>
            </a:p>
          </p:txBody>
        </p:sp>
        <p:sp>
          <p:nvSpPr>
            <p:cNvPr id="236" name="1.37 B"/>
            <p:cNvSpPr txBox="1"/>
            <p:nvPr/>
          </p:nvSpPr>
          <p:spPr>
            <a:xfrm>
              <a:off x="77969" y="28934"/>
              <a:ext cx="1660162" cy="4862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2800">
                  <a:solidFill>
                    <a:srgbClr val="FFFFFF"/>
                  </a:solidFill>
                </a:defRPr>
              </a:lvl1pPr>
            </a:lstStyle>
            <a:p>
              <a:pPr/>
              <a:r>
                <a:t>1.37 B</a:t>
              </a:r>
            </a:p>
          </p:txBody>
        </p:sp>
      </p:grpSp>
      <p:grpSp>
        <p:nvGrpSpPr>
          <p:cNvPr id="240" name="PA-圆角矩形 11"/>
          <p:cNvGrpSpPr/>
          <p:nvPr/>
        </p:nvGrpSpPr>
        <p:grpSpPr>
          <a:xfrm>
            <a:off x="2868994" y="3645627"/>
            <a:ext cx="1816101" cy="544077"/>
            <a:chOff x="0" y="0"/>
            <a:chExt cx="1816100" cy="544075"/>
          </a:xfrm>
        </p:grpSpPr>
        <p:sp>
          <p:nvSpPr>
            <p:cNvPr id="238" name="Rounded Rectangle"/>
            <p:cNvSpPr/>
            <p:nvPr/>
          </p:nvSpPr>
          <p:spPr>
            <a:xfrm>
              <a:off x="0" y="0"/>
              <a:ext cx="1816100" cy="544076"/>
            </a:xfrm>
            <a:prstGeom prst="roundRect">
              <a:avLst>
                <a:gd name="adj" fmla="val 20238"/>
              </a:avLst>
            </a:prstGeom>
            <a:solidFill>
              <a:schemeClr val="accent2"/>
            </a:solidFill>
            <a:ln w="12700" cap="flat">
              <a:noFill/>
              <a:miter lim="400000"/>
            </a:ln>
            <a:effectLst/>
          </p:spPr>
          <p:txBody>
            <a:bodyPr wrap="square" lIns="0" tIns="0" rIns="0" bIns="0" numCol="1" anchor="ctr">
              <a:noAutofit/>
            </a:bodyPr>
            <a:lstStyle/>
            <a:p>
              <a:pPr algn="ctr">
                <a:defRPr b="1" sz="1400">
                  <a:solidFill>
                    <a:srgbClr val="FFFFFF"/>
                  </a:solidFill>
                </a:defRPr>
              </a:pPr>
            </a:p>
          </p:txBody>
        </p:sp>
        <p:sp>
          <p:nvSpPr>
            <p:cNvPr id="239" name="2.1%"/>
            <p:cNvSpPr txBox="1"/>
            <p:nvPr/>
          </p:nvSpPr>
          <p:spPr>
            <a:xfrm>
              <a:off x="77969" y="28934"/>
              <a:ext cx="1660162" cy="4862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2800">
                  <a:solidFill>
                    <a:srgbClr val="FFFFFF"/>
                  </a:solidFill>
                </a:defRPr>
              </a:lvl1pPr>
            </a:lstStyle>
            <a:p>
              <a:pPr/>
              <a:r>
                <a:t>2.1%</a:t>
              </a:r>
            </a:p>
          </p:txBody>
        </p:sp>
      </p:grpSp>
      <p:grpSp>
        <p:nvGrpSpPr>
          <p:cNvPr id="243" name="PA-圆角矩形 14"/>
          <p:cNvGrpSpPr/>
          <p:nvPr/>
        </p:nvGrpSpPr>
        <p:grpSpPr>
          <a:xfrm>
            <a:off x="5191888" y="2629627"/>
            <a:ext cx="1816101" cy="544077"/>
            <a:chOff x="0" y="0"/>
            <a:chExt cx="1816100" cy="544075"/>
          </a:xfrm>
        </p:grpSpPr>
        <p:sp>
          <p:nvSpPr>
            <p:cNvPr id="241" name="Rounded Rectangle"/>
            <p:cNvSpPr/>
            <p:nvPr/>
          </p:nvSpPr>
          <p:spPr>
            <a:xfrm>
              <a:off x="0" y="0"/>
              <a:ext cx="1816100" cy="544076"/>
            </a:xfrm>
            <a:prstGeom prst="roundRect">
              <a:avLst>
                <a:gd name="adj" fmla="val 20238"/>
              </a:avLst>
            </a:prstGeom>
            <a:solidFill>
              <a:schemeClr val="accent3"/>
            </a:solidFill>
            <a:ln w="12700" cap="flat">
              <a:noFill/>
              <a:miter lim="400000"/>
            </a:ln>
            <a:effectLst/>
          </p:spPr>
          <p:txBody>
            <a:bodyPr wrap="square" lIns="0" tIns="0" rIns="0" bIns="0" numCol="1" anchor="ctr">
              <a:noAutofit/>
            </a:bodyPr>
            <a:lstStyle/>
            <a:p>
              <a:pPr algn="ctr">
                <a:defRPr b="1" sz="2800">
                  <a:solidFill>
                    <a:srgbClr val="FFFFFF"/>
                  </a:solidFill>
                </a:defRPr>
              </a:pPr>
            </a:p>
          </p:txBody>
        </p:sp>
        <p:sp>
          <p:nvSpPr>
            <p:cNvPr id="242" name="12.6 M"/>
            <p:cNvSpPr txBox="1"/>
            <p:nvPr/>
          </p:nvSpPr>
          <p:spPr>
            <a:xfrm>
              <a:off x="77969" y="28934"/>
              <a:ext cx="1660162" cy="4862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2800">
                  <a:solidFill>
                    <a:srgbClr val="FFFFFF"/>
                  </a:solidFill>
                </a:defRPr>
              </a:lvl1pPr>
            </a:lstStyle>
            <a:p>
              <a:pPr/>
              <a:r>
                <a:t>12.6 M</a:t>
              </a:r>
            </a:p>
          </p:txBody>
        </p:sp>
      </p:grpSp>
      <p:grpSp>
        <p:nvGrpSpPr>
          <p:cNvPr id="246" name="PA-圆角矩形 17"/>
          <p:cNvGrpSpPr/>
          <p:nvPr/>
        </p:nvGrpSpPr>
        <p:grpSpPr>
          <a:xfrm>
            <a:off x="7514783" y="3645627"/>
            <a:ext cx="1816101" cy="544077"/>
            <a:chOff x="0" y="0"/>
            <a:chExt cx="1816100" cy="544075"/>
          </a:xfrm>
        </p:grpSpPr>
        <p:sp>
          <p:nvSpPr>
            <p:cNvPr id="244" name="Rounded Rectangle"/>
            <p:cNvSpPr/>
            <p:nvPr/>
          </p:nvSpPr>
          <p:spPr>
            <a:xfrm>
              <a:off x="0" y="0"/>
              <a:ext cx="1816100" cy="544076"/>
            </a:xfrm>
            <a:prstGeom prst="roundRect">
              <a:avLst>
                <a:gd name="adj" fmla="val 20238"/>
              </a:avLst>
            </a:prstGeom>
            <a:solidFill>
              <a:schemeClr val="accent4"/>
            </a:solidFill>
            <a:ln w="12700" cap="flat">
              <a:noFill/>
              <a:miter lim="400000"/>
            </a:ln>
            <a:effectLst/>
          </p:spPr>
          <p:txBody>
            <a:bodyPr wrap="square" lIns="0" tIns="0" rIns="0" bIns="0" numCol="1" anchor="ctr">
              <a:noAutofit/>
            </a:bodyPr>
            <a:lstStyle/>
            <a:p>
              <a:pPr algn="ctr">
                <a:defRPr b="1" sz="2800">
                  <a:solidFill>
                    <a:srgbClr val="FFFFFF"/>
                  </a:solidFill>
                </a:defRPr>
              </a:pPr>
            </a:p>
          </p:txBody>
        </p:sp>
        <p:sp>
          <p:nvSpPr>
            <p:cNvPr id="245" name="26%"/>
            <p:cNvSpPr txBox="1"/>
            <p:nvPr/>
          </p:nvSpPr>
          <p:spPr>
            <a:xfrm>
              <a:off x="77969" y="28934"/>
              <a:ext cx="1660162" cy="4862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2800">
                  <a:solidFill>
                    <a:srgbClr val="FFFFFF"/>
                  </a:solidFill>
                </a:defRPr>
              </a:lvl1pPr>
            </a:lstStyle>
            <a:p>
              <a:pPr/>
              <a:r>
                <a:t>26%</a:t>
              </a:r>
            </a:p>
          </p:txBody>
        </p:sp>
      </p:grpSp>
      <p:grpSp>
        <p:nvGrpSpPr>
          <p:cNvPr id="249" name="PA-圆角矩形 20"/>
          <p:cNvGrpSpPr/>
          <p:nvPr/>
        </p:nvGrpSpPr>
        <p:grpSpPr>
          <a:xfrm>
            <a:off x="9837679" y="2629627"/>
            <a:ext cx="1816101" cy="544077"/>
            <a:chOff x="0" y="0"/>
            <a:chExt cx="1816100" cy="544075"/>
          </a:xfrm>
        </p:grpSpPr>
        <p:sp>
          <p:nvSpPr>
            <p:cNvPr id="247" name="Rounded Rectangle"/>
            <p:cNvSpPr/>
            <p:nvPr/>
          </p:nvSpPr>
          <p:spPr>
            <a:xfrm>
              <a:off x="0" y="0"/>
              <a:ext cx="1816100" cy="544076"/>
            </a:xfrm>
            <a:prstGeom prst="roundRect">
              <a:avLst>
                <a:gd name="adj" fmla="val 20238"/>
              </a:avLst>
            </a:prstGeom>
            <a:solidFill>
              <a:schemeClr val="accent5"/>
            </a:solidFill>
            <a:ln w="12700" cap="flat">
              <a:noFill/>
              <a:miter lim="400000"/>
            </a:ln>
            <a:effectLst/>
          </p:spPr>
          <p:txBody>
            <a:bodyPr wrap="square" lIns="0" tIns="0" rIns="0" bIns="0" numCol="1" anchor="ctr">
              <a:noAutofit/>
            </a:bodyPr>
            <a:lstStyle/>
            <a:p>
              <a:pPr algn="ctr">
                <a:defRPr b="1" sz="2800">
                  <a:solidFill>
                    <a:srgbClr val="FFFFFF"/>
                  </a:solidFill>
                </a:defRPr>
              </a:pPr>
            </a:p>
          </p:txBody>
        </p:sp>
        <p:sp>
          <p:nvSpPr>
            <p:cNvPr id="248" name="&gt;26%"/>
            <p:cNvSpPr txBox="1"/>
            <p:nvPr/>
          </p:nvSpPr>
          <p:spPr>
            <a:xfrm>
              <a:off x="77969" y="28934"/>
              <a:ext cx="1660162" cy="4862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2800">
                  <a:solidFill>
                    <a:srgbClr val="FFFFFF"/>
                  </a:solidFill>
                </a:defRPr>
              </a:lvl1pPr>
            </a:lstStyle>
            <a:p>
              <a:pPr/>
              <a:r>
                <a:t>&gt;26%</a:t>
              </a:r>
            </a:p>
          </p:txBody>
        </p:sp>
      </p:grpSp>
      <p:sp>
        <p:nvSpPr>
          <p:cNvPr id="250" name="PA-直接连接符 22"/>
          <p:cNvSpPr/>
          <p:nvPr/>
        </p:nvSpPr>
        <p:spPr>
          <a:xfrm flipH="1">
            <a:off x="1454149" y="3283813"/>
            <a:ext cx="2" cy="2096155"/>
          </a:xfrm>
          <a:prstGeom prst="line">
            <a:avLst/>
          </a:prstGeom>
          <a:ln w="6350">
            <a:solidFill>
              <a:srgbClr val="808080"/>
            </a:solidFill>
            <a:prstDash val="lgDash"/>
            <a:miter/>
          </a:ln>
        </p:spPr>
        <p:txBody>
          <a:bodyPr lIns="0" tIns="0" rIns="0" bIns="0"/>
          <a:lstStyle/>
          <a:p>
            <a:pPr/>
          </a:p>
        </p:txBody>
      </p:sp>
      <p:sp>
        <p:nvSpPr>
          <p:cNvPr id="251" name="PA-椭圆 23"/>
          <p:cNvSpPr/>
          <p:nvPr/>
        </p:nvSpPr>
        <p:spPr>
          <a:xfrm>
            <a:off x="1392237" y="4696183"/>
            <a:ext cx="123827" cy="123827"/>
          </a:xfrm>
          <a:prstGeom prst="ellipse">
            <a:avLst/>
          </a:prstGeom>
          <a:solidFill>
            <a:srgbClr val="A6A6A6"/>
          </a:solidFill>
          <a:ln w="12700">
            <a:miter lim="400000"/>
          </a:ln>
        </p:spPr>
        <p:txBody>
          <a:bodyPr lIns="0" tIns="0" rIns="0" bIns="0" anchor="ctr"/>
          <a:lstStyle/>
          <a:p>
            <a:pPr algn="ctr">
              <a:defRPr>
                <a:solidFill>
                  <a:srgbClr val="FFFFFF"/>
                </a:solidFill>
              </a:defRPr>
            </a:pPr>
          </a:p>
        </p:txBody>
      </p:sp>
      <p:sp>
        <p:nvSpPr>
          <p:cNvPr id="252" name="PA-直接连接符 24"/>
          <p:cNvSpPr/>
          <p:nvPr/>
        </p:nvSpPr>
        <p:spPr>
          <a:xfrm>
            <a:off x="3773868" y="4299813"/>
            <a:ext cx="1" cy="1077517"/>
          </a:xfrm>
          <a:prstGeom prst="line">
            <a:avLst/>
          </a:prstGeom>
          <a:ln w="6350">
            <a:solidFill>
              <a:srgbClr val="808080"/>
            </a:solidFill>
            <a:prstDash val="lgDash"/>
            <a:miter/>
          </a:ln>
        </p:spPr>
        <p:txBody>
          <a:bodyPr lIns="0" tIns="0" rIns="0" bIns="0"/>
          <a:lstStyle/>
          <a:p>
            <a:pPr/>
          </a:p>
        </p:txBody>
      </p:sp>
      <p:sp>
        <p:nvSpPr>
          <p:cNvPr id="253" name="PA-椭圆 27"/>
          <p:cNvSpPr/>
          <p:nvPr/>
        </p:nvSpPr>
        <p:spPr>
          <a:xfrm>
            <a:off x="3713857" y="4667715"/>
            <a:ext cx="123827" cy="123827"/>
          </a:xfrm>
          <a:prstGeom prst="ellipse">
            <a:avLst/>
          </a:prstGeom>
          <a:solidFill>
            <a:srgbClr val="A6A6A6"/>
          </a:solidFill>
          <a:ln w="12700">
            <a:miter lim="400000"/>
          </a:ln>
        </p:spPr>
        <p:txBody>
          <a:bodyPr lIns="0" tIns="0" rIns="0" bIns="0" anchor="ctr"/>
          <a:lstStyle/>
          <a:p>
            <a:pPr algn="ctr">
              <a:defRPr>
                <a:solidFill>
                  <a:srgbClr val="FFFFFF"/>
                </a:solidFill>
              </a:defRPr>
            </a:pPr>
          </a:p>
        </p:txBody>
      </p:sp>
      <p:sp>
        <p:nvSpPr>
          <p:cNvPr id="254" name="PA-直接连接符 28"/>
          <p:cNvSpPr/>
          <p:nvPr/>
        </p:nvSpPr>
        <p:spPr>
          <a:xfrm>
            <a:off x="8414642" y="4299813"/>
            <a:ext cx="1" cy="1077517"/>
          </a:xfrm>
          <a:prstGeom prst="line">
            <a:avLst/>
          </a:prstGeom>
          <a:ln w="6350">
            <a:solidFill>
              <a:srgbClr val="808080"/>
            </a:solidFill>
            <a:prstDash val="lgDash"/>
            <a:miter/>
          </a:ln>
        </p:spPr>
        <p:txBody>
          <a:bodyPr lIns="0" tIns="0" rIns="0" bIns="0"/>
          <a:lstStyle/>
          <a:p>
            <a:pPr/>
          </a:p>
        </p:txBody>
      </p:sp>
      <p:sp>
        <p:nvSpPr>
          <p:cNvPr id="255" name="PA-椭圆 29"/>
          <p:cNvSpPr/>
          <p:nvPr/>
        </p:nvSpPr>
        <p:spPr>
          <a:xfrm>
            <a:off x="8354631" y="4667717"/>
            <a:ext cx="123827" cy="123827"/>
          </a:xfrm>
          <a:prstGeom prst="ellipse">
            <a:avLst/>
          </a:prstGeom>
          <a:solidFill>
            <a:srgbClr val="A6A6A6"/>
          </a:solidFill>
          <a:ln w="12700">
            <a:miter lim="400000"/>
          </a:ln>
        </p:spPr>
        <p:txBody>
          <a:bodyPr lIns="0" tIns="0" rIns="0" bIns="0" anchor="ctr"/>
          <a:lstStyle/>
          <a:p>
            <a:pPr algn="ctr">
              <a:defRPr>
                <a:solidFill>
                  <a:srgbClr val="FFFFFF"/>
                </a:solidFill>
              </a:defRPr>
            </a:pPr>
          </a:p>
        </p:txBody>
      </p:sp>
      <p:sp>
        <p:nvSpPr>
          <p:cNvPr id="256" name="PA-直接连接符 30"/>
          <p:cNvSpPr/>
          <p:nvPr/>
        </p:nvSpPr>
        <p:spPr>
          <a:xfrm flipH="1">
            <a:off x="6064249" y="3283813"/>
            <a:ext cx="1" cy="2096155"/>
          </a:xfrm>
          <a:prstGeom prst="line">
            <a:avLst/>
          </a:prstGeom>
          <a:ln w="6350">
            <a:solidFill>
              <a:srgbClr val="808080"/>
            </a:solidFill>
            <a:prstDash val="lgDash"/>
            <a:miter/>
          </a:ln>
        </p:spPr>
        <p:txBody>
          <a:bodyPr lIns="0" tIns="0" rIns="0" bIns="0"/>
          <a:lstStyle/>
          <a:p>
            <a:pPr/>
          </a:p>
        </p:txBody>
      </p:sp>
      <p:sp>
        <p:nvSpPr>
          <p:cNvPr id="257" name="PA-椭圆 31"/>
          <p:cNvSpPr/>
          <p:nvPr/>
        </p:nvSpPr>
        <p:spPr>
          <a:xfrm>
            <a:off x="6008625" y="4667717"/>
            <a:ext cx="123827" cy="123827"/>
          </a:xfrm>
          <a:prstGeom prst="ellipse">
            <a:avLst/>
          </a:prstGeom>
          <a:solidFill>
            <a:srgbClr val="A6A6A6"/>
          </a:solidFill>
          <a:ln w="12700">
            <a:miter lim="400000"/>
          </a:ln>
        </p:spPr>
        <p:txBody>
          <a:bodyPr lIns="0" tIns="0" rIns="0" bIns="0" anchor="ctr"/>
          <a:lstStyle/>
          <a:p>
            <a:pPr algn="ctr">
              <a:defRPr>
                <a:solidFill>
                  <a:srgbClr val="FFFFFF"/>
                </a:solidFill>
              </a:defRPr>
            </a:pPr>
          </a:p>
        </p:txBody>
      </p:sp>
      <p:sp>
        <p:nvSpPr>
          <p:cNvPr id="258" name="PA-直接连接符 32"/>
          <p:cNvSpPr/>
          <p:nvPr/>
        </p:nvSpPr>
        <p:spPr>
          <a:xfrm>
            <a:off x="10745729" y="3283813"/>
            <a:ext cx="1" cy="2096155"/>
          </a:xfrm>
          <a:prstGeom prst="line">
            <a:avLst/>
          </a:prstGeom>
          <a:ln w="6350">
            <a:solidFill>
              <a:srgbClr val="808080"/>
            </a:solidFill>
            <a:prstDash val="lgDash"/>
            <a:miter/>
          </a:ln>
        </p:spPr>
        <p:txBody>
          <a:bodyPr lIns="0" tIns="0" rIns="0" bIns="0"/>
          <a:lstStyle/>
          <a:p>
            <a:pPr/>
          </a:p>
        </p:txBody>
      </p:sp>
      <p:sp>
        <p:nvSpPr>
          <p:cNvPr id="259" name="PA-椭圆 33"/>
          <p:cNvSpPr/>
          <p:nvPr/>
        </p:nvSpPr>
        <p:spPr>
          <a:xfrm>
            <a:off x="10680637" y="4667715"/>
            <a:ext cx="123827" cy="123827"/>
          </a:xfrm>
          <a:prstGeom prst="ellipse">
            <a:avLst/>
          </a:prstGeom>
          <a:solidFill>
            <a:srgbClr val="A6A6A6"/>
          </a:solidFill>
          <a:ln w="12700">
            <a:miter lim="400000"/>
          </a:ln>
        </p:spPr>
        <p:txBody>
          <a:bodyPr lIns="0" tIns="0" rIns="0" bIns="0" anchor="ctr"/>
          <a:lstStyle/>
          <a:p>
            <a:pPr algn="ctr">
              <a:defRPr>
                <a:solidFill>
                  <a:srgbClr val="FFFFFF"/>
                </a:solidFill>
              </a:defRPr>
            </a:pPr>
          </a:p>
        </p:txBody>
      </p:sp>
      <p:sp>
        <p:nvSpPr>
          <p:cNvPr id="260" name="PA-直接连接符 39"/>
          <p:cNvSpPr/>
          <p:nvPr/>
        </p:nvSpPr>
        <p:spPr>
          <a:xfrm flipH="1">
            <a:off x="1454149" y="1902629"/>
            <a:ext cx="1" cy="659203"/>
          </a:xfrm>
          <a:prstGeom prst="line">
            <a:avLst/>
          </a:prstGeom>
          <a:solidFill>
            <a:srgbClr val="2683C5"/>
          </a:solidFill>
          <a:ln w="6350">
            <a:solidFill>
              <a:srgbClr val="808080"/>
            </a:solidFill>
            <a:prstDash val="lgDash"/>
            <a:miter/>
          </a:ln>
        </p:spPr>
        <p:txBody>
          <a:bodyPr lIns="0" tIns="0" rIns="0" bIns="0"/>
          <a:lstStyle/>
          <a:p>
            <a:pPr/>
          </a:p>
        </p:txBody>
      </p:sp>
      <p:sp>
        <p:nvSpPr>
          <p:cNvPr id="261" name="PA-椭圆 48"/>
          <p:cNvSpPr/>
          <p:nvPr/>
        </p:nvSpPr>
        <p:spPr>
          <a:xfrm>
            <a:off x="1201179" y="1521847"/>
            <a:ext cx="505942" cy="505943"/>
          </a:xfrm>
          <a:prstGeom prst="ellipse">
            <a:avLst/>
          </a:prstGeom>
          <a:solidFill>
            <a:schemeClr val="accent1"/>
          </a:solidFill>
          <a:ln w="12700">
            <a:miter lim="400000"/>
          </a:ln>
        </p:spPr>
        <p:txBody>
          <a:bodyPr lIns="0" tIns="0" rIns="0" bIns="0" anchor="ctr"/>
          <a:lstStyle/>
          <a:p>
            <a:pPr algn="ctr">
              <a:defRPr>
                <a:solidFill>
                  <a:srgbClr val="FFFFFF"/>
                </a:solidFill>
              </a:defRPr>
            </a:pPr>
          </a:p>
        </p:txBody>
      </p:sp>
      <p:sp>
        <p:nvSpPr>
          <p:cNvPr id="262" name="PA-直接连接符 42"/>
          <p:cNvSpPr/>
          <p:nvPr/>
        </p:nvSpPr>
        <p:spPr>
          <a:xfrm>
            <a:off x="3773868" y="1902629"/>
            <a:ext cx="3176" cy="1675204"/>
          </a:xfrm>
          <a:prstGeom prst="line">
            <a:avLst/>
          </a:prstGeom>
          <a:solidFill>
            <a:srgbClr val="FF902C"/>
          </a:solidFill>
          <a:ln w="6350">
            <a:solidFill>
              <a:srgbClr val="808080"/>
            </a:solidFill>
            <a:prstDash val="lgDash"/>
            <a:miter/>
          </a:ln>
        </p:spPr>
        <p:txBody>
          <a:bodyPr lIns="0" tIns="0" rIns="0" bIns="0"/>
          <a:lstStyle/>
          <a:p>
            <a:pPr/>
          </a:p>
        </p:txBody>
      </p:sp>
      <p:sp>
        <p:nvSpPr>
          <p:cNvPr id="263" name="PA-椭圆 49"/>
          <p:cNvSpPr/>
          <p:nvPr/>
        </p:nvSpPr>
        <p:spPr>
          <a:xfrm>
            <a:off x="3520897" y="1518741"/>
            <a:ext cx="505943" cy="505943"/>
          </a:xfrm>
          <a:prstGeom prst="ellipse">
            <a:avLst/>
          </a:prstGeom>
          <a:solidFill>
            <a:schemeClr val="accent2"/>
          </a:solidFill>
          <a:ln w="12700">
            <a:miter lim="400000"/>
          </a:ln>
        </p:spPr>
        <p:txBody>
          <a:bodyPr lIns="0" tIns="0" rIns="0" bIns="0" anchor="ctr"/>
          <a:lstStyle/>
          <a:p>
            <a:pPr algn="ctr">
              <a:defRPr>
                <a:solidFill>
                  <a:srgbClr val="FFFFFF"/>
                </a:solidFill>
              </a:defRPr>
            </a:pPr>
          </a:p>
        </p:txBody>
      </p:sp>
      <p:sp>
        <p:nvSpPr>
          <p:cNvPr id="264" name="PA-直接连接符 46"/>
          <p:cNvSpPr/>
          <p:nvPr/>
        </p:nvSpPr>
        <p:spPr>
          <a:xfrm>
            <a:off x="6064250" y="1970425"/>
            <a:ext cx="0" cy="659203"/>
          </a:xfrm>
          <a:prstGeom prst="line">
            <a:avLst/>
          </a:prstGeom>
          <a:solidFill>
            <a:srgbClr val="E34856"/>
          </a:solidFill>
          <a:ln w="6350">
            <a:solidFill>
              <a:srgbClr val="808080"/>
            </a:solidFill>
            <a:prstDash val="lgDash"/>
            <a:miter/>
          </a:ln>
        </p:spPr>
        <p:txBody>
          <a:bodyPr lIns="0" tIns="0" rIns="0" bIns="0"/>
          <a:lstStyle/>
          <a:p>
            <a:pPr/>
          </a:p>
        </p:txBody>
      </p:sp>
      <p:sp>
        <p:nvSpPr>
          <p:cNvPr id="265" name="PA-椭圆 50"/>
          <p:cNvSpPr/>
          <p:nvPr/>
        </p:nvSpPr>
        <p:spPr>
          <a:xfrm>
            <a:off x="5813395" y="1519980"/>
            <a:ext cx="505943" cy="505942"/>
          </a:xfrm>
          <a:prstGeom prst="ellipse">
            <a:avLst/>
          </a:prstGeom>
          <a:solidFill>
            <a:schemeClr val="accent3"/>
          </a:solidFill>
          <a:ln w="12700">
            <a:miter lim="400000"/>
          </a:ln>
        </p:spPr>
        <p:txBody>
          <a:bodyPr lIns="0" tIns="0" rIns="0" bIns="0" anchor="ctr"/>
          <a:lstStyle/>
          <a:p>
            <a:pPr algn="ctr">
              <a:defRPr>
                <a:solidFill>
                  <a:srgbClr val="FFFFFF"/>
                </a:solidFill>
              </a:defRPr>
            </a:pPr>
          </a:p>
        </p:txBody>
      </p:sp>
      <p:sp>
        <p:nvSpPr>
          <p:cNvPr id="266" name="PA-直接连接符 45"/>
          <p:cNvSpPr/>
          <p:nvPr/>
        </p:nvSpPr>
        <p:spPr>
          <a:xfrm>
            <a:off x="8414642" y="1971549"/>
            <a:ext cx="3176" cy="1675203"/>
          </a:xfrm>
          <a:prstGeom prst="line">
            <a:avLst/>
          </a:prstGeom>
          <a:solidFill>
            <a:srgbClr val="FF902C"/>
          </a:solidFill>
          <a:ln w="6350">
            <a:solidFill>
              <a:srgbClr val="808080"/>
            </a:solidFill>
            <a:prstDash val="lgDash"/>
            <a:miter/>
          </a:ln>
        </p:spPr>
        <p:txBody>
          <a:bodyPr lIns="0" tIns="0" rIns="0" bIns="0"/>
          <a:lstStyle/>
          <a:p>
            <a:pPr/>
          </a:p>
        </p:txBody>
      </p:sp>
      <p:sp>
        <p:nvSpPr>
          <p:cNvPr id="267" name="PA-椭圆 51"/>
          <p:cNvSpPr/>
          <p:nvPr/>
        </p:nvSpPr>
        <p:spPr>
          <a:xfrm>
            <a:off x="8161672" y="1519068"/>
            <a:ext cx="505943" cy="505943"/>
          </a:xfrm>
          <a:prstGeom prst="ellipse">
            <a:avLst/>
          </a:prstGeom>
          <a:solidFill>
            <a:schemeClr val="accent4"/>
          </a:solidFill>
          <a:ln w="12700">
            <a:miter lim="400000"/>
          </a:ln>
        </p:spPr>
        <p:txBody>
          <a:bodyPr lIns="0" tIns="0" rIns="0" bIns="0" anchor="ctr"/>
          <a:lstStyle/>
          <a:p>
            <a:pPr algn="ctr">
              <a:defRPr>
                <a:solidFill>
                  <a:srgbClr val="FFFFFF"/>
                </a:solidFill>
              </a:defRPr>
            </a:pPr>
          </a:p>
        </p:txBody>
      </p:sp>
      <p:sp>
        <p:nvSpPr>
          <p:cNvPr id="268" name="PA-直接连接符 47"/>
          <p:cNvSpPr/>
          <p:nvPr/>
        </p:nvSpPr>
        <p:spPr>
          <a:xfrm>
            <a:off x="10746517" y="1968782"/>
            <a:ext cx="1" cy="659203"/>
          </a:xfrm>
          <a:prstGeom prst="line">
            <a:avLst/>
          </a:prstGeom>
          <a:solidFill>
            <a:srgbClr val="8B103E"/>
          </a:solidFill>
          <a:ln w="6350">
            <a:solidFill>
              <a:srgbClr val="808080"/>
            </a:solidFill>
            <a:prstDash val="lgDash"/>
            <a:miter/>
          </a:ln>
        </p:spPr>
        <p:txBody>
          <a:bodyPr lIns="0" tIns="0" rIns="0" bIns="0"/>
          <a:lstStyle/>
          <a:p>
            <a:pPr/>
          </a:p>
        </p:txBody>
      </p:sp>
      <p:sp>
        <p:nvSpPr>
          <p:cNvPr id="269" name="PA-椭圆 53"/>
          <p:cNvSpPr/>
          <p:nvPr/>
        </p:nvSpPr>
        <p:spPr>
          <a:xfrm>
            <a:off x="10492753" y="1518741"/>
            <a:ext cx="505943" cy="505943"/>
          </a:xfrm>
          <a:prstGeom prst="ellipse">
            <a:avLst/>
          </a:prstGeom>
          <a:solidFill>
            <a:schemeClr val="accent5"/>
          </a:solidFill>
          <a:ln w="12700">
            <a:miter lim="400000"/>
          </a:ln>
        </p:spPr>
        <p:txBody>
          <a:bodyPr lIns="0" tIns="0" rIns="0" bIns="0" anchor="ctr"/>
          <a:lstStyle/>
          <a:p>
            <a:pPr algn="ctr">
              <a:defRPr>
                <a:solidFill>
                  <a:srgbClr val="FFFFFF"/>
                </a:solidFill>
              </a:defRPr>
            </a:pPr>
          </a:p>
        </p:txBody>
      </p:sp>
      <p:sp>
        <p:nvSpPr>
          <p:cNvPr id="270" name="PA-jiandan46"/>
          <p:cNvSpPr txBox="1"/>
          <p:nvPr/>
        </p:nvSpPr>
        <p:spPr>
          <a:xfrm>
            <a:off x="687069" y="5492749"/>
            <a:ext cx="1657987" cy="1054737"/>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ctr">
              <a:defRPr b="1" sz="1600"/>
            </a:lvl1pPr>
          </a:lstStyle>
          <a:p>
            <a:pPr/>
            <a:r>
              <a:t>Population of India 2019 est.</a:t>
            </a:r>
          </a:p>
        </p:txBody>
      </p:sp>
      <p:sp>
        <p:nvSpPr>
          <p:cNvPr id="271" name="PA-jiandan46"/>
          <p:cNvSpPr txBox="1"/>
          <p:nvPr/>
        </p:nvSpPr>
        <p:spPr>
          <a:xfrm>
            <a:off x="2945130" y="5492750"/>
            <a:ext cx="1657986" cy="955039"/>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ctr">
              <a:defRPr b="1" sz="1600"/>
            </a:lvl1pPr>
          </a:lstStyle>
          <a:p>
            <a:pPr/>
            <a:r>
              <a:t>People with Disability</a:t>
            </a:r>
          </a:p>
        </p:txBody>
      </p:sp>
      <p:sp>
        <p:nvSpPr>
          <p:cNvPr id="272" name="PA-jiandan46"/>
          <p:cNvSpPr txBox="1"/>
          <p:nvPr/>
        </p:nvSpPr>
        <p:spPr>
          <a:xfrm>
            <a:off x="5202683" y="5492563"/>
            <a:ext cx="1657987" cy="427332"/>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ctr">
              <a:defRPr b="1" sz="1600"/>
            </a:lvl1pPr>
          </a:lstStyle>
          <a:p>
            <a:pPr/>
            <a:r>
              <a:t>Count</a:t>
            </a:r>
          </a:p>
        </p:txBody>
      </p:sp>
      <p:sp>
        <p:nvSpPr>
          <p:cNvPr id="273" name="PA-jiandan46"/>
          <p:cNvSpPr txBox="1"/>
          <p:nvPr/>
        </p:nvSpPr>
        <p:spPr>
          <a:xfrm>
            <a:off x="7491094" y="5492750"/>
            <a:ext cx="1657987" cy="955039"/>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ctr">
              <a:defRPr b="1" sz="1600"/>
            </a:lvl1pPr>
          </a:lstStyle>
          <a:p>
            <a:pPr/>
            <a:r>
              <a:t>Use Smartphones</a:t>
            </a:r>
          </a:p>
        </p:txBody>
      </p:sp>
      <p:sp>
        <p:nvSpPr>
          <p:cNvPr id="274" name="PA-jiandan46"/>
          <p:cNvSpPr txBox="1"/>
          <p:nvPr/>
        </p:nvSpPr>
        <p:spPr>
          <a:xfrm>
            <a:off x="9913555" y="5492563"/>
            <a:ext cx="1657987" cy="427332"/>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ctr">
              <a:defRPr b="1" sz="1600"/>
            </a:lvl1pPr>
          </a:lstStyle>
          <a:p>
            <a:pPr/>
            <a:r>
              <a:t>Our Goal</a:t>
            </a:r>
          </a:p>
        </p:txBody>
      </p:sp>
      <p:sp>
        <p:nvSpPr>
          <p:cNvPr id="275" name="PA-jiandan46"/>
          <p:cNvSpPr txBox="1"/>
          <p:nvPr/>
        </p:nvSpPr>
        <p:spPr>
          <a:xfrm>
            <a:off x="3796313" y="501367"/>
            <a:ext cx="4599375" cy="54804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b="1" sz="3200"/>
            </a:lvl1pPr>
          </a:lstStyle>
          <a:p>
            <a:pPr/>
            <a:r>
              <a:t>STATISTICS</a:t>
            </a:r>
          </a:p>
        </p:txBody>
      </p:sp>
      <p:sp>
        <p:nvSpPr>
          <p:cNvPr id="276" name="Text Box 27"/>
          <p:cNvSpPr txBox="1"/>
          <p:nvPr/>
        </p:nvSpPr>
        <p:spPr>
          <a:xfrm>
            <a:off x="8823960" y="6432550"/>
            <a:ext cx="3236650" cy="2888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i="1" sz="1400" u="sng">
                <a:solidFill>
                  <a:srgbClr val="FF0000"/>
                </a:solidFill>
              </a:defRPr>
            </a:lvl1pPr>
          </a:lstStyle>
          <a:p>
            <a:pPr/>
            <a:r>
              <a:t>Data Provided by most recent CENSUS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8" name="PA-矩形 11"/>
          <p:cNvSpPr/>
          <p:nvPr/>
        </p:nvSpPr>
        <p:spPr>
          <a:xfrm>
            <a:off x="-1271" y="-10161"/>
            <a:ext cx="12192001" cy="6858001"/>
          </a:xfrm>
          <a:prstGeom prst="rect">
            <a:avLst/>
          </a:prstGeom>
          <a:solidFill>
            <a:srgbClr val="44546A"/>
          </a:solidFill>
          <a:ln w="12700">
            <a:miter lim="400000"/>
          </a:ln>
        </p:spPr>
        <p:txBody>
          <a:bodyPr lIns="0" tIns="0" rIns="0" bIns="0" anchor="ctr"/>
          <a:lstStyle/>
          <a:p>
            <a:pPr algn="ctr">
              <a:defRPr>
                <a:solidFill>
                  <a:srgbClr val="FFFFFF"/>
                </a:solidFill>
              </a:defRPr>
            </a:pPr>
          </a:p>
        </p:txBody>
      </p:sp>
      <p:grpSp>
        <p:nvGrpSpPr>
          <p:cNvPr id="281" name="PA-PicturePlaceholder 15"/>
          <p:cNvGrpSpPr/>
          <p:nvPr/>
        </p:nvGrpSpPr>
        <p:grpSpPr>
          <a:xfrm>
            <a:off x="5629909" y="3810000"/>
            <a:ext cx="3166746" cy="2997200"/>
            <a:chOff x="0" y="0"/>
            <a:chExt cx="3166745" cy="2997200"/>
          </a:xfrm>
        </p:grpSpPr>
        <p:sp>
          <p:nvSpPr>
            <p:cNvPr id="279" name="Rectangle"/>
            <p:cNvSpPr/>
            <p:nvPr/>
          </p:nvSpPr>
          <p:spPr>
            <a:xfrm>
              <a:off x="0" y="0"/>
              <a:ext cx="3166746" cy="2997200"/>
            </a:xfrm>
            <a:prstGeom prst="rect">
              <a:avLst/>
            </a:prstGeom>
            <a:blipFill rotWithShape="1">
              <a:blip r:embed="rId2"/>
              <a:srcRect l="0" t="0" r="0" b="0"/>
              <a:tile tx="0" ty="0" sx="100000" sy="100000" flip="none" algn="tl"/>
            </a:blipFill>
            <a:ln w="12700" cap="flat">
              <a:noFill/>
              <a:miter lim="400000"/>
            </a:ln>
            <a:effectLst/>
          </p:spPr>
          <p:txBody>
            <a:bodyPr wrap="square" lIns="0" tIns="0" rIns="0" bIns="0" numCol="1" anchor="t">
              <a:noAutofit/>
            </a:bodyPr>
            <a:lstStyle/>
            <a:p>
              <a:pPr/>
            </a:p>
          </p:txBody>
        </p:sp>
        <p:pic>
          <p:nvPicPr>
            <p:cNvPr id="280" name="image1.jpeg" descr="image1.jpeg"/>
            <p:cNvPicPr>
              <a:picLocks noChangeAspect="1"/>
            </p:cNvPicPr>
            <p:nvPr/>
          </p:nvPicPr>
          <p:blipFill>
            <a:blip r:embed="rId3">
              <a:extLst/>
            </a:blip>
            <a:srcRect l="0" t="15626" r="45318" b="15626"/>
            <a:stretch>
              <a:fillRect/>
            </a:stretch>
          </p:blipFill>
          <p:spPr>
            <a:xfrm>
              <a:off x="0" y="-1"/>
              <a:ext cx="3166745" cy="2997202"/>
            </a:xfrm>
            <a:prstGeom prst="rect">
              <a:avLst/>
            </a:prstGeom>
            <a:ln w="12700" cap="flat">
              <a:noFill/>
              <a:miter lim="400000"/>
            </a:ln>
            <a:effectLst/>
          </p:spPr>
        </p:pic>
      </p:grpSp>
      <p:sp>
        <p:nvSpPr>
          <p:cNvPr id="282" name="PA-矩形 5"/>
          <p:cNvSpPr txBox="1"/>
          <p:nvPr/>
        </p:nvSpPr>
        <p:spPr>
          <a:xfrm>
            <a:off x="3555615" y="206318"/>
            <a:ext cx="5075943" cy="48620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2800">
                <a:solidFill>
                  <a:srgbClr val="FFFFFF"/>
                </a:solidFill>
              </a:defRPr>
            </a:lvl1pPr>
          </a:lstStyle>
          <a:p>
            <a:pPr/>
            <a:r>
              <a:t>PROBLEM UNDERSTANDING</a:t>
            </a:r>
          </a:p>
        </p:txBody>
      </p:sp>
      <p:sp>
        <p:nvSpPr>
          <p:cNvPr id="283" name="PA-矩形 6"/>
          <p:cNvSpPr txBox="1"/>
          <p:nvPr/>
        </p:nvSpPr>
        <p:spPr>
          <a:xfrm>
            <a:off x="409575" y="765809"/>
            <a:ext cx="11326495" cy="384719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50000"/>
              </a:lnSpc>
              <a:defRPr sz="2000">
                <a:solidFill>
                  <a:srgbClr val="FFFFFF"/>
                </a:solidFill>
              </a:defRPr>
            </a:pPr>
            <a:r>
              <a:t>From time immemorial, man has been struggling against the ravages wrought by disease, accident or feud. The problem of the physically handicapped is, therefore, as old as human life itself. Problems of the physically handicapped vary in time and space. Their problems are multi-dimensional physical, psychological, social, cultural, educational and vocational. Each category of disability poses a different set of problems.</a:t>
            </a:r>
          </a:p>
          <a:p>
            <a:pPr>
              <a:lnSpc>
                <a:spcPct val="150000"/>
              </a:lnSpc>
              <a:defRPr sz="2000">
                <a:solidFill>
                  <a:srgbClr val="FFFFFF"/>
                </a:solidFill>
              </a:defRPr>
            </a:pPr>
          </a:p>
          <a:p>
            <a:pPr marL="285750" indent="-285750">
              <a:lnSpc>
                <a:spcPct val="150000"/>
              </a:lnSpc>
              <a:buSzPct val="100000"/>
              <a:buFont typeface="Arial"/>
              <a:buChar char="•"/>
              <a:defRPr sz="2000">
                <a:solidFill>
                  <a:srgbClr val="FFFFFF"/>
                </a:solidFill>
              </a:defRPr>
            </a:pPr>
            <a:r>
              <a:t>Problem of Physical Mobility</a:t>
            </a:r>
          </a:p>
          <a:p>
            <a:pPr marL="285750" indent="-285750">
              <a:lnSpc>
                <a:spcPct val="150000"/>
              </a:lnSpc>
              <a:buSzPct val="100000"/>
              <a:buFont typeface="Arial"/>
              <a:buChar char="•"/>
              <a:defRPr sz="2000">
                <a:solidFill>
                  <a:srgbClr val="FFFFFF"/>
                </a:solidFill>
              </a:defRPr>
            </a:pPr>
            <a:r>
              <a:t>Problem of Reading and Communication </a:t>
            </a:r>
          </a:p>
          <a:p>
            <a:pPr marL="285750" indent="-285750">
              <a:lnSpc>
                <a:spcPct val="150000"/>
              </a:lnSpc>
              <a:buSzPct val="100000"/>
              <a:buFont typeface="Arial"/>
              <a:buChar char="•"/>
              <a:defRPr sz="2000">
                <a:solidFill>
                  <a:srgbClr val="FFFFFF"/>
                </a:solidFill>
              </a:defRPr>
            </a:pPr>
            <a:r>
              <a:t>Lack of job-oriented training facilities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5" name="PA-矩形 3"/>
          <p:cNvSpPr/>
          <p:nvPr/>
        </p:nvSpPr>
        <p:spPr>
          <a:xfrm>
            <a:off x="-2541" y="0"/>
            <a:ext cx="6096001" cy="6858000"/>
          </a:xfrm>
          <a:prstGeom prst="rect">
            <a:avLst/>
          </a:prstGeom>
          <a:solidFill>
            <a:srgbClr val="44546A"/>
          </a:solidFill>
          <a:ln w="12700">
            <a:miter lim="400000"/>
          </a:ln>
        </p:spPr>
        <p:txBody>
          <a:bodyPr lIns="0" tIns="0" rIns="0" bIns="0" anchor="ctr"/>
          <a:lstStyle/>
          <a:p>
            <a:pPr algn="ctr">
              <a:defRPr>
                <a:solidFill>
                  <a:srgbClr val="FFFFFF"/>
                </a:solidFill>
              </a:defRPr>
            </a:pPr>
          </a:p>
        </p:txBody>
      </p:sp>
      <p:sp>
        <p:nvSpPr>
          <p:cNvPr id="286" name="PA-矩形 6"/>
          <p:cNvSpPr txBox="1"/>
          <p:nvPr/>
        </p:nvSpPr>
        <p:spPr>
          <a:xfrm>
            <a:off x="5261395" y="219291"/>
            <a:ext cx="2276808" cy="48620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2800">
                <a:solidFill>
                  <a:srgbClr val="FFFFFF"/>
                </a:solidFill>
              </a:defRPr>
            </a:pPr>
            <a:r>
              <a:t>Intro </a:t>
            </a:r>
            <a:r>
              <a:rPr>
                <a:solidFill>
                  <a:schemeClr val="accent1"/>
                </a:solidFill>
              </a:rPr>
              <a:t>duction</a:t>
            </a:r>
          </a:p>
        </p:txBody>
      </p:sp>
      <p:sp>
        <p:nvSpPr>
          <p:cNvPr id="287" name="PA-矩形 7"/>
          <p:cNvSpPr/>
          <p:nvPr/>
        </p:nvSpPr>
        <p:spPr>
          <a:xfrm>
            <a:off x="303530" y="1278254"/>
            <a:ext cx="11541760" cy="42811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50000"/>
              </a:lnSpc>
              <a:defRPr sz="2000"/>
            </a:pPr>
            <a:r>
              <a:t>A word like handicapped once was used very widely, but now would generally be considered to be not appropriate to use,"</a:t>
            </a:r>
          </a:p>
          <a:p>
            <a:pPr>
              <a:lnSpc>
                <a:spcPct val="150000"/>
              </a:lnSpc>
              <a:defRPr sz="2000"/>
            </a:pPr>
            <a:r>
              <a:t>                                      								  - Dr. Laugesen </a:t>
            </a:r>
          </a:p>
          <a:p>
            <a:pPr>
              <a:lnSpc>
                <a:spcPct val="150000"/>
              </a:lnSpc>
              <a:defRPr sz="2000"/>
            </a:pPr>
          </a:p>
          <a:p>
            <a:pPr>
              <a:lnSpc>
                <a:spcPct val="150000"/>
              </a:lnSpc>
              <a:defRPr sz="2000"/>
            </a:pPr>
            <a:r>
              <a:t>People with disabilities are one of the most marginalized and excluded groups in society. Facing daily discrimination in the form of negative attitudes, lack of adequate policies and legislation, they are effectively barred from realizing their rights to healthcare, education, and even survival.</a:t>
            </a:r>
          </a:p>
          <a:p>
            <a:pPr>
              <a:lnSpc>
                <a:spcPct val="150000"/>
              </a:lnSpc>
              <a:defRPr sz="2000"/>
            </a:pPr>
            <a:r>
              <a:t>Saksham is an open-source smartphone Android app. It connects the vernacular audience, disabled to be precise with users of the same kind or normal citizens.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9" name="PA-矩形 3"/>
          <p:cNvSpPr/>
          <p:nvPr/>
        </p:nvSpPr>
        <p:spPr>
          <a:xfrm>
            <a:off x="-2541" y="0"/>
            <a:ext cx="6096001" cy="6858000"/>
          </a:xfrm>
          <a:prstGeom prst="rect">
            <a:avLst/>
          </a:prstGeom>
          <a:solidFill>
            <a:srgbClr val="44546A"/>
          </a:solidFill>
          <a:ln w="12700">
            <a:miter lim="400000"/>
          </a:ln>
        </p:spPr>
        <p:txBody>
          <a:bodyPr lIns="0" tIns="0" rIns="0" bIns="0" anchor="ctr"/>
          <a:lstStyle/>
          <a:p>
            <a:pPr algn="ctr">
              <a:defRPr>
                <a:solidFill>
                  <a:srgbClr val="FFFFFF"/>
                </a:solidFill>
              </a:defRPr>
            </a:pPr>
          </a:p>
        </p:txBody>
      </p:sp>
      <p:sp>
        <p:nvSpPr>
          <p:cNvPr id="290" name="PA-矩形 6"/>
          <p:cNvSpPr txBox="1"/>
          <p:nvPr/>
        </p:nvSpPr>
        <p:spPr>
          <a:xfrm>
            <a:off x="4428274" y="240247"/>
            <a:ext cx="3029160" cy="48620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2800">
                <a:solidFill>
                  <a:srgbClr val="FFFFFF"/>
                </a:solidFill>
              </a:defRPr>
            </a:pPr>
            <a:r>
              <a:t>Literature </a:t>
            </a:r>
            <a:r>
              <a:rPr>
                <a:solidFill>
                  <a:schemeClr val="accent1"/>
                </a:solidFill>
              </a:rPr>
              <a:t>Survey</a:t>
            </a:r>
          </a:p>
        </p:txBody>
      </p:sp>
      <p:sp>
        <p:nvSpPr>
          <p:cNvPr id="291" name="PA-矩形 7"/>
          <p:cNvSpPr/>
          <p:nvPr/>
        </p:nvSpPr>
        <p:spPr>
          <a:xfrm>
            <a:off x="255905" y="1496694"/>
            <a:ext cx="11541760" cy="384719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lnSpc>
                <a:spcPct val="150000"/>
              </a:lnSpc>
              <a:buSzPct val="100000"/>
              <a:buFont typeface="Arial"/>
              <a:buChar char="•"/>
              <a:defRPr sz="2000"/>
            </a:pPr>
            <a:r>
              <a:t>Obstacle detection Based on Monocular Camera and Size Expansion Algorithm and TensorFlow Lite. </a:t>
            </a:r>
            <a:r>
              <a:rPr>
                <a:uFill>
                  <a:solidFill>
                    <a:srgbClr val="0563C1"/>
                  </a:solidFill>
                </a:uFill>
                <a:hlinkClick r:id="rId2" invalidUrl="" action="" tgtFrame="" tooltip="" history="1" highlightClick="0" endSnd="0"/>
              </a:rPr>
              <a:t>https://www.ncbi.nlm.nih.gov/pmc/articles/PMC5469666/</a:t>
            </a:r>
          </a:p>
          <a:p>
            <a:pPr marL="285750" indent="-285750">
              <a:lnSpc>
                <a:spcPct val="150000"/>
              </a:lnSpc>
              <a:buSzPct val="100000"/>
              <a:buFont typeface="Arial"/>
              <a:buChar char="•"/>
              <a:defRPr sz="2000"/>
            </a:pPr>
            <a:r>
              <a:t>Thimbleby, H.: Understanding User Centred Design (UCD) for People with SpecialNeeds, 1611–3349 (2008)26. Henry, S.: Just ask: integrating accessibility throughout design. [United States]:Lulu.com (2007).</a:t>
            </a:r>
          </a:p>
          <a:p>
            <a:pPr marL="285750" indent="-285750">
              <a:lnSpc>
                <a:spcPct val="150000"/>
              </a:lnSpc>
              <a:buSzPct val="100000"/>
              <a:buFont typeface="Arial"/>
              <a:buChar char="•"/>
              <a:defRPr sz="2000"/>
            </a:pPr>
            <a:r>
              <a:t>https://developer.android.com/docs (Android Documentation)</a:t>
            </a:r>
          </a:p>
          <a:p>
            <a:pPr marL="285750" indent="-285750">
              <a:lnSpc>
                <a:spcPct val="150000"/>
              </a:lnSpc>
              <a:buSzPct val="100000"/>
              <a:buFont typeface="Arial"/>
              <a:buChar char="•"/>
              <a:defRPr sz="2000"/>
            </a:pPr>
            <a:r>
              <a:t>Object Detection For Mobile and IoT Using TensorFlow Lite(Official) </a:t>
            </a:r>
            <a:r>
              <a:rPr>
                <a:uFill>
                  <a:solidFill>
                    <a:srgbClr val="0563C1"/>
                  </a:solidFill>
                </a:uFill>
                <a:hlinkClick r:id="rId3" invalidUrl="" action="" tgtFrame="" tooltip="" history="1" highlightClick="0" endSnd="0"/>
              </a:rPr>
              <a:t>https://www.tensorflow.org/lite/models/object_detection/overview</a:t>
            </a:r>
            <a:r>
              <a:t>.</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3" name="PA-矩形 3"/>
          <p:cNvSpPr/>
          <p:nvPr/>
        </p:nvSpPr>
        <p:spPr>
          <a:xfrm>
            <a:off x="-1271" y="0"/>
            <a:ext cx="6096001" cy="6858000"/>
          </a:xfrm>
          <a:prstGeom prst="rect">
            <a:avLst/>
          </a:prstGeom>
          <a:solidFill>
            <a:srgbClr val="44546A"/>
          </a:solidFill>
          <a:ln w="12700">
            <a:miter lim="400000"/>
          </a:ln>
        </p:spPr>
        <p:txBody>
          <a:bodyPr lIns="0" tIns="0" rIns="0" bIns="0" anchor="ctr"/>
          <a:lstStyle/>
          <a:p>
            <a:pPr algn="ctr">
              <a:defRPr>
                <a:solidFill>
                  <a:srgbClr val="FFFFFF"/>
                </a:solidFill>
              </a:defRPr>
            </a:pPr>
          </a:p>
        </p:txBody>
      </p:sp>
      <p:sp>
        <p:nvSpPr>
          <p:cNvPr id="294" name="PA-矩形 6"/>
          <p:cNvSpPr txBox="1"/>
          <p:nvPr/>
        </p:nvSpPr>
        <p:spPr>
          <a:xfrm>
            <a:off x="4805465" y="289777"/>
            <a:ext cx="2693180" cy="48620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2800">
                <a:solidFill>
                  <a:srgbClr val="FFFFFF"/>
                </a:solidFill>
              </a:defRPr>
            </a:pPr>
            <a:r>
              <a:t>Overall </a:t>
            </a:r>
            <a:r>
              <a:rPr>
                <a:solidFill>
                  <a:schemeClr val="accent1"/>
                </a:solidFill>
              </a:rPr>
              <a:t>Design </a:t>
            </a:r>
          </a:p>
        </p:txBody>
      </p:sp>
      <p:sp>
        <p:nvSpPr>
          <p:cNvPr id="295" name="Rectangle 1"/>
          <p:cNvSpPr/>
          <p:nvPr/>
        </p:nvSpPr>
        <p:spPr>
          <a:xfrm>
            <a:off x="483235" y="1054100"/>
            <a:ext cx="11224260" cy="5586730"/>
          </a:xfrm>
          <a:prstGeom prst="rect">
            <a:avLst/>
          </a:prstGeom>
          <a:gradFill>
            <a:gsLst>
              <a:gs pos="0">
                <a:srgbClr val="F7FAFD"/>
              </a:gs>
              <a:gs pos="74000">
                <a:srgbClr val="B5D2EC"/>
              </a:gs>
              <a:gs pos="83000">
                <a:srgbClr val="B5D2EC"/>
              </a:gs>
              <a:gs pos="100000">
                <a:srgbClr val="CEE1F2"/>
              </a:gs>
            </a:gsLst>
            <a:lin ang="5400000"/>
          </a:gradFill>
          <a:ln w="12700">
            <a:solidFill>
              <a:schemeClr val="accent6"/>
            </a:solidFill>
            <a:miter/>
          </a:ln>
        </p:spPr>
        <p:txBody>
          <a:bodyPr lIns="0" tIns="0" rIns="0" bIns="0" anchor="ctr"/>
          <a:lstStyle/>
          <a:p>
            <a:pPr algn="ctr"/>
          </a:p>
        </p:txBody>
      </p:sp>
      <p:pic>
        <p:nvPicPr>
          <p:cNvPr id="296" name="Picture Placeholder 2" descr="Picture Placeholder 2"/>
          <p:cNvPicPr>
            <a:picLocks noChangeAspect="1"/>
          </p:cNvPicPr>
          <p:nvPr>
            <p:ph type="pic" idx="13"/>
          </p:nvPr>
        </p:nvPicPr>
        <p:blipFill>
          <a:blip r:embed="rId2">
            <a:extLst/>
          </a:blip>
          <a:stretch>
            <a:fillRect/>
          </a:stretch>
        </p:blipFill>
        <p:spPr>
          <a:xfrm>
            <a:off x="5601334" y="3359784"/>
            <a:ext cx="975601" cy="975601"/>
          </a:xfrm>
          <a:prstGeom prst="rect">
            <a:avLst/>
          </a:prstGeom>
        </p:spPr>
      </p:pic>
      <p:pic>
        <p:nvPicPr>
          <p:cNvPr id="297" name="Picture Placeholder 4" descr="Picture Placeholder 4"/>
          <p:cNvPicPr>
            <a:picLocks noChangeAspect="1"/>
          </p:cNvPicPr>
          <p:nvPr>
            <p:ph type="pic" idx="14"/>
          </p:nvPr>
        </p:nvPicPr>
        <p:blipFill>
          <a:blip r:embed="rId3">
            <a:extLst/>
          </a:blip>
          <a:stretch>
            <a:fillRect/>
          </a:stretch>
        </p:blipFill>
        <p:spPr>
          <a:xfrm>
            <a:off x="9302750" y="1233169"/>
            <a:ext cx="975601" cy="975602"/>
          </a:xfrm>
          <a:prstGeom prst="rect">
            <a:avLst/>
          </a:prstGeom>
        </p:spPr>
      </p:pic>
      <p:sp>
        <p:nvSpPr>
          <p:cNvPr id="316" name="Elbow Connector 5"/>
          <p:cNvSpPr/>
          <p:nvPr/>
        </p:nvSpPr>
        <p:spPr>
          <a:xfrm>
            <a:off x="6574790" y="1720850"/>
            <a:ext cx="2727960" cy="21259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10" y="21600"/>
                </a:lnTo>
                <a:lnTo>
                  <a:pt x="10810" y="0"/>
                </a:lnTo>
                <a:lnTo>
                  <a:pt x="21600" y="0"/>
                </a:lnTo>
              </a:path>
            </a:pathLst>
          </a:custGeom>
          <a:ln w="60325">
            <a:solidFill>
              <a:srgbClr val="42719B"/>
            </a:solidFill>
            <a:miter/>
            <a:headEnd type="triangle"/>
            <a:tailEnd type="triangle"/>
          </a:ln>
        </p:spPr>
        <p:txBody>
          <a:bodyPr/>
          <a:lstStyle/>
          <a:p>
            <a:pPr/>
          </a:p>
        </p:txBody>
      </p:sp>
      <p:pic>
        <p:nvPicPr>
          <p:cNvPr id="299" name="Picture Placeholder 8" descr="Picture Placeholder 8"/>
          <p:cNvPicPr>
            <a:picLocks noChangeAspect="1"/>
          </p:cNvPicPr>
          <p:nvPr>
            <p:ph type="pic" idx="15"/>
          </p:nvPr>
        </p:nvPicPr>
        <p:blipFill>
          <a:blip r:embed="rId4">
            <a:extLst/>
          </a:blip>
          <a:stretch>
            <a:fillRect/>
          </a:stretch>
        </p:blipFill>
        <p:spPr>
          <a:xfrm>
            <a:off x="1582419" y="3359784"/>
            <a:ext cx="975602" cy="975601"/>
          </a:xfrm>
          <a:prstGeom prst="rect">
            <a:avLst/>
          </a:prstGeom>
        </p:spPr>
      </p:pic>
      <p:pic>
        <p:nvPicPr>
          <p:cNvPr id="300" name="Picture Placeholder 10" descr="Picture Placeholder 10"/>
          <p:cNvPicPr>
            <a:picLocks noChangeAspect="1"/>
          </p:cNvPicPr>
          <p:nvPr>
            <p:ph type="pic" idx="16"/>
          </p:nvPr>
        </p:nvPicPr>
        <p:blipFill>
          <a:blip r:embed="rId5">
            <a:extLst/>
          </a:blip>
          <a:stretch>
            <a:fillRect/>
          </a:stretch>
        </p:blipFill>
        <p:spPr>
          <a:xfrm>
            <a:off x="5608954" y="5477509"/>
            <a:ext cx="975601" cy="975601"/>
          </a:xfrm>
          <a:prstGeom prst="rect">
            <a:avLst/>
          </a:prstGeom>
        </p:spPr>
      </p:pic>
      <p:pic>
        <p:nvPicPr>
          <p:cNvPr id="301" name="Picture Placeholder 11" descr="Picture Placeholder 11"/>
          <p:cNvPicPr>
            <a:picLocks noChangeAspect="1"/>
          </p:cNvPicPr>
          <p:nvPr>
            <p:ph type="pic" idx="17"/>
          </p:nvPr>
        </p:nvPicPr>
        <p:blipFill>
          <a:blip r:embed="rId6">
            <a:extLst/>
          </a:blip>
          <a:stretch>
            <a:fillRect/>
          </a:stretch>
        </p:blipFill>
        <p:spPr>
          <a:xfrm>
            <a:off x="8785225" y="5000625"/>
            <a:ext cx="975601" cy="975601"/>
          </a:xfrm>
          <a:prstGeom prst="rect">
            <a:avLst/>
          </a:prstGeom>
        </p:spPr>
      </p:pic>
      <p:pic>
        <p:nvPicPr>
          <p:cNvPr id="302" name="images.png" descr="images.png"/>
          <p:cNvPicPr>
            <a:picLocks noChangeAspect="1"/>
          </p:cNvPicPr>
          <p:nvPr>
            <p:ph type="pic" idx="18"/>
          </p:nvPr>
        </p:nvPicPr>
        <p:blipFill>
          <a:blip r:embed="rId7">
            <a:extLst/>
          </a:blip>
          <a:srcRect l="0" t="0" r="0" b="0"/>
          <a:stretch>
            <a:fillRect/>
          </a:stretch>
        </p:blipFill>
        <p:spPr>
          <a:xfrm>
            <a:off x="9304019" y="3117850"/>
            <a:ext cx="974091" cy="974090"/>
          </a:xfrm>
          <a:prstGeom prst="rect">
            <a:avLst/>
          </a:prstGeom>
          <a:ln w="25400">
            <a:solidFill>
              <a:srgbClr val="DDDDDD"/>
            </a:solidFill>
          </a:ln>
        </p:spPr>
      </p:pic>
      <p:sp>
        <p:nvSpPr>
          <p:cNvPr id="303" name="Elbow Connector 14"/>
          <p:cNvSpPr/>
          <p:nvPr/>
        </p:nvSpPr>
        <p:spPr>
          <a:xfrm flipV="1">
            <a:off x="7949565" y="3604895"/>
            <a:ext cx="1354456" cy="2279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805" y="0"/>
                </a:lnTo>
                <a:lnTo>
                  <a:pt x="10805" y="21600"/>
                </a:lnTo>
                <a:lnTo>
                  <a:pt x="21600" y="21600"/>
                </a:lnTo>
              </a:path>
            </a:pathLst>
          </a:custGeom>
          <a:ln w="34925">
            <a:solidFill>
              <a:srgbClr val="42719B"/>
            </a:solidFill>
            <a:miter/>
            <a:tailEnd type="triangle"/>
          </a:ln>
        </p:spPr>
        <p:txBody>
          <a:bodyPr lIns="0" tIns="0" rIns="0" bIns="0"/>
          <a:lstStyle/>
          <a:p>
            <a:pPr/>
          </a:p>
        </p:txBody>
      </p:sp>
      <p:sp>
        <p:nvSpPr>
          <p:cNvPr id="304" name="Elbow Connector 15"/>
          <p:cNvSpPr/>
          <p:nvPr/>
        </p:nvSpPr>
        <p:spPr>
          <a:xfrm flipV="1" rot="5400000">
            <a:off x="7539990" y="4242434"/>
            <a:ext cx="1645286" cy="8451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path>
            </a:pathLst>
          </a:custGeom>
          <a:ln w="44450">
            <a:solidFill>
              <a:srgbClr val="42719B"/>
            </a:solidFill>
            <a:miter/>
            <a:tailEnd type="triangle"/>
          </a:ln>
        </p:spPr>
        <p:txBody>
          <a:bodyPr lIns="0" tIns="0" rIns="0" bIns="0"/>
          <a:lstStyle/>
          <a:p>
            <a:pPr/>
          </a:p>
        </p:txBody>
      </p:sp>
      <p:sp>
        <p:nvSpPr>
          <p:cNvPr id="317" name="Elbow Connector 16"/>
          <p:cNvSpPr/>
          <p:nvPr/>
        </p:nvSpPr>
        <p:spPr>
          <a:xfrm>
            <a:off x="6088380" y="4333240"/>
            <a:ext cx="7621" cy="11455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0800"/>
                </a:lnTo>
                <a:lnTo>
                  <a:pt x="21600" y="10800"/>
                </a:lnTo>
                <a:lnTo>
                  <a:pt x="21600" y="21600"/>
                </a:lnTo>
              </a:path>
            </a:pathLst>
          </a:custGeom>
          <a:ln w="47625">
            <a:solidFill>
              <a:srgbClr val="42719B"/>
            </a:solidFill>
            <a:miter/>
            <a:headEnd type="triangle"/>
            <a:tailEnd type="triangle"/>
          </a:ln>
        </p:spPr>
        <p:txBody>
          <a:bodyPr/>
          <a:lstStyle/>
          <a:p>
            <a:pPr/>
          </a:p>
        </p:txBody>
      </p:sp>
      <p:pic>
        <p:nvPicPr>
          <p:cNvPr id="306" name="Picture 17" descr="Picture 17"/>
          <p:cNvPicPr>
            <a:picLocks noChangeAspect="1"/>
          </p:cNvPicPr>
          <p:nvPr/>
        </p:nvPicPr>
        <p:blipFill>
          <a:blip r:embed="rId8">
            <a:extLst/>
          </a:blip>
          <a:stretch>
            <a:fillRect/>
          </a:stretch>
        </p:blipFill>
        <p:spPr>
          <a:xfrm>
            <a:off x="5590540" y="1720850"/>
            <a:ext cx="1012191" cy="789306"/>
          </a:xfrm>
          <a:prstGeom prst="rect">
            <a:avLst/>
          </a:prstGeom>
          <a:ln w="12700">
            <a:miter lim="400000"/>
          </a:ln>
        </p:spPr>
      </p:pic>
      <p:sp>
        <p:nvSpPr>
          <p:cNvPr id="318" name="Elbow Connector 18"/>
          <p:cNvSpPr/>
          <p:nvPr/>
        </p:nvSpPr>
        <p:spPr>
          <a:xfrm>
            <a:off x="6088380" y="2509520"/>
            <a:ext cx="7621" cy="850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10800"/>
                </a:lnTo>
                <a:lnTo>
                  <a:pt x="21600" y="10800"/>
                </a:lnTo>
                <a:lnTo>
                  <a:pt x="21600" y="0"/>
                </a:lnTo>
              </a:path>
            </a:pathLst>
          </a:custGeom>
          <a:ln w="44450">
            <a:solidFill>
              <a:srgbClr val="42719B"/>
            </a:solidFill>
            <a:miter/>
            <a:headEnd type="triangle"/>
            <a:tailEnd type="triangle"/>
          </a:ln>
        </p:spPr>
        <p:txBody>
          <a:bodyPr/>
          <a:lstStyle/>
          <a:p>
            <a:pPr/>
          </a:p>
        </p:txBody>
      </p:sp>
      <p:sp>
        <p:nvSpPr>
          <p:cNvPr id="319" name="Elbow Connector 19"/>
          <p:cNvSpPr/>
          <p:nvPr/>
        </p:nvSpPr>
        <p:spPr>
          <a:xfrm>
            <a:off x="2556510" y="3846830"/>
            <a:ext cx="3045460"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path>
            </a:pathLst>
          </a:custGeom>
          <a:ln w="44450">
            <a:solidFill>
              <a:schemeClr val="accent6"/>
            </a:solidFill>
            <a:miter/>
            <a:tailEnd type="triangle"/>
          </a:ln>
        </p:spPr>
        <p:txBody>
          <a:bodyPr/>
          <a:lstStyle/>
          <a:p>
            <a:pPr/>
          </a:p>
        </p:txBody>
      </p:sp>
      <p:sp>
        <p:nvSpPr>
          <p:cNvPr id="309" name="Text Box 20"/>
          <p:cNvSpPr txBox="1"/>
          <p:nvPr/>
        </p:nvSpPr>
        <p:spPr>
          <a:xfrm>
            <a:off x="10346689" y="1461135"/>
            <a:ext cx="1105536" cy="4920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Change the audio profile</a:t>
            </a:r>
          </a:p>
        </p:txBody>
      </p:sp>
      <p:sp>
        <p:nvSpPr>
          <p:cNvPr id="310" name="Text Box 21"/>
          <p:cNvSpPr txBox="1"/>
          <p:nvPr/>
        </p:nvSpPr>
        <p:spPr>
          <a:xfrm>
            <a:off x="10194289" y="3077210"/>
            <a:ext cx="1105536" cy="11016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vl1pPr>
          </a:lstStyle>
          <a:p>
            <a:pPr/>
            <a:r>
              <a:t>Object Detection using Monocular Camera</a:t>
            </a:r>
          </a:p>
        </p:txBody>
      </p:sp>
      <p:sp>
        <p:nvSpPr>
          <p:cNvPr id="311" name="Text Box 22"/>
          <p:cNvSpPr txBox="1"/>
          <p:nvPr/>
        </p:nvSpPr>
        <p:spPr>
          <a:xfrm>
            <a:off x="9879329" y="5226050"/>
            <a:ext cx="1354456" cy="6952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Locate your Phone</a:t>
            </a:r>
          </a:p>
        </p:txBody>
      </p:sp>
      <p:sp>
        <p:nvSpPr>
          <p:cNvPr id="312" name="Text Box 23"/>
          <p:cNvSpPr txBox="1"/>
          <p:nvPr/>
        </p:nvSpPr>
        <p:spPr>
          <a:xfrm>
            <a:off x="5169786" y="4055745"/>
            <a:ext cx="623954"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USER</a:t>
            </a:r>
          </a:p>
        </p:txBody>
      </p:sp>
      <p:sp>
        <p:nvSpPr>
          <p:cNvPr id="313" name="Text Box 24"/>
          <p:cNvSpPr txBox="1"/>
          <p:nvPr/>
        </p:nvSpPr>
        <p:spPr>
          <a:xfrm>
            <a:off x="4410928" y="1822449"/>
            <a:ext cx="1231682" cy="4920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1400"/>
            </a:pPr>
            <a:r>
              <a:t>AudioBook</a:t>
            </a:r>
          </a:p>
          <a:p>
            <a:pPr algn="ctr">
              <a:defRPr sz="1400"/>
            </a:pPr>
            <a:r>
              <a:t>(PDF,DOCX)</a:t>
            </a:r>
          </a:p>
        </p:txBody>
      </p:sp>
      <p:sp>
        <p:nvSpPr>
          <p:cNvPr id="314" name="Text Box 25"/>
          <p:cNvSpPr txBox="1"/>
          <p:nvPr/>
        </p:nvSpPr>
        <p:spPr>
          <a:xfrm>
            <a:off x="4645024" y="5452109"/>
            <a:ext cx="1105536" cy="8984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Get Phone Numbers from Passcode</a:t>
            </a:r>
          </a:p>
        </p:txBody>
      </p:sp>
      <p:sp>
        <p:nvSpPr>
          <p:cNvPr id="315" name="Text Box 26"/>
          <p:cNvSpPr txBox="1"/>
          <p:nvPr/>
        </p:nvSpPr>
        <p:spPr>
          <a:xfrm>
            <a:off x="1508125" y="4328159"/>
            <a:ext cx="1105536" cy="4920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vl1pPr>
          </a:lstStyle>
          <a:p>
            <a:pPr/>
            <a:r>
              <a:t>SAKSHAM Application</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1" name="PA-矩形 3"/>
          <p:cNvSpPr/>
          <p:nvPr/>
        </p:nvSpPr>
        <p:spPr>
          <a:xfrm>
            <a:off x="-1271" y="0"/>
            <a:ext cx="6096001" cy="6858000"/>
          </a:xfrm>
          <a:prstGeom prst="rect">
            <a:avLst/>
          </a:prstGeom>
          <a:solidFill>
            <a:srgbClr val="44546A"/>
          </a:solidFill>
          <a:ln w="12700">
            <a:miter lim="400000"/>
          </a:ln>
        </p:spPr>
        <p:txBody>
          <a:bodyPr lIns="0" tIns="0" rIns="0" bIns="0" anchor="ctr"/>
          <a:lstStyle/>
          <a:p>
            <a:pPr algn="ctr">
              <a:defRPr>
                <a:solidFill>
                  <a:srgbClr val="FFFFFF"/>
                </a:solidFill>
              </a:defRPr>
            </a:pPr>
          </a:p>
        </p:txBody>
      </p:sp>
      <p:sp>
        <p:nvSpPr>
          <p:cNvPr id="322" name="PA-矩形 6"/>
          <p:cNvSpPr txBox="1"/>
          <p:nvPr/>
        </p:nvSpPr>
        <p:spPr>
          <a:xfrm>
            <a:off x="4805465" y="289777"/>
            <a:ext cx="2693180" cy="48620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2800">
                <a:solidFill>
                  <a:srgbClr val="FFFFFF"/>
                </a:solidFill>
              </a:defRPr>
            </a:pPr>
            <a:r>
              <a:t>Overall </a:t>
            </a:r>
            <a:r>
              <a:rPr>
                <a:solidFill>
                  <a:schemeClr val="accent1"/>
                </a:solidFill>
              </a:rPr>
              <a:t>Design </a:t>
            </a:r>
          </a:p>
        </p:txBody>
      </p:sp>
      <p:sp>
        <p:nvSpPr>
          <p:cNvPr id="323" name="PA-矩形 7"/>
          <p:cNvSpPr/>
          <p:nvPr/>
        </p:nvSpPr>
        <p:spPr>
          <a:xfrm>
            <a:off x="303530" y="1278255"/>
            <a:ext cx="11541760" cy="41359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lnSpc>
                <a:spcPct val="150000"/>
              </a:lnSpc>
              <a:buSzPct val="100000"/>
              <a:buFont typeface="Arial"/>
              <a:buChar char="•"/>
              <a:defRPr sz="2400"/>
            </a:pPr>
            <a:r>
              <a:t>Obstacle Detection using Monocular Camera, Size Expansion Algorithm and TensorFlow Lite.</a:t>
            </a:r>
          </a:p>
          <a:p>
            <a:pPr marL="285750" indent="-285750">
              <a:lnSpc>
                <a:spcPct val="150000"/>
              </a:lnSpc>
              <a:buSzPct val="100000"/>
              <a:buFont typeface="Arial"/>
              <a:buChar char="•"/>
              <a:defRPr sz="2400"/>
            </a:pPr>
            <a:r>
              <a:t>Get the Phone Numbers from the preset passcode if Phone is left at Home or somewhere else without the use of Internet and only a Simple SMS will do.</a:t>
            </a:r>
          </a:p>
          <a:p>
            <a:pPr marL="285750" indent="-285750">
              <a:lnSpc>
                <a:spcPct val="150000"/>
              </a:lnSpc>
              <a:buSzPct val="100000"/>
              <a:buFont typeface="Arial"/>
              <a:buChar char="•"/>
              <a:defRPr sz="2400"/>
            </a:pPr>
            <a:r>
              <a:t>Get the location if phone is lost using simple SMS.</a:t>
            </a:r>
          </a:p>
          <a:p>
            <a:pPr marL="285750" indent="-285750">
              <a:lnSpc>
                <a:spcPct val="150000"/>
              </a:lnSpc>
              <a:buSzPct val="100000"/>
              <a:buFont typeface="Arial"/>
              <a:buChar char="•"/>
              <a:defRPr sz="2400"/>
            </a:pPr>
            <a:r>
              <a:t>Read rich text as audio-book using text-to-speech in regional languages using simple SMS.</a:t>
            </a:r>
          </a:p>
          <a:p>
            <a:pPr marL="285750" indent="-285750">
              <a:lnSpc>
                <a:spcPct val="150000"/>
              </a:lnSpc>
              <a:buSzPct val="100000"/>
              <a:buFont typeface="Arial"/>
              <a:buChar char="•"/>
              <a:defRPr sz="2400"/>
            </a:pPr>
            <a:r>
              <a:t>Change the audio profile of any phone using simple SMS.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主题​​">
  <a:themeElements>
    <a:clrScheme name="Office 主题​​">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主题​​">
      <a:majorFont>
        <a:latin typeface="Arial"/>
        <a:ea typeface="Arial"/>
        <a:cs typeface="Arial"/>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主题​​">
  <a:themeElements>
    <a:clrScheme name="Office 主题​​">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主题​​">
      <a:majorFont>
        <a:latin typeface="Arial"/>
        <a:ea typeface="Arial"/>
        <a:cs typeface="Arial"/>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