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</a:t>
            </a:r>
            <a:r>
              <a:rPr lang="en-US" altLang="en-IN" dirty="0" smtClean="0"/>
              <a:t>AKSHAM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US" altLang="en-IN" dirty="0" smtClean="0"/>
              <a:t>AN ANDROID APPLICATION FOR DISABLED</a:t>
            </a:r>
            <a:endParaRPr lang="en-US" altLang="en-I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708" y="4385733"/>
            <a:ext cx="4466493" cy="177767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		By :	</a:t>
            </a:r>
            <a:r>
              <a:rPr lang="en-US" altLang="en-IN" dirty="0" smtClean="0"/>
              <a:t>Ankita bajantri</a:t>
            </a:r>
            <a:endParaRPr lang="en-IN" dirty="0" smtClean="0"/>
          </a:p>
          <a:p>
            <a:pPr algn="l"/>
            <a:r>
              <a:rPr lang="en-IN" dirty="0" smtClean="0"/>
              <a:t>			</a:t>
            </a:r>
            <a:r>
              <a:rPr lang="en-US" altLang="en-IN" dirty="0" smtClean="0"/>
              <a:t>durgesh nandan</a:t>
            </a:r>
            <a:endParaRPr lang="en-IN" dirty="0" smtClean="0"/>
          </a:p>
          <a:p>
            <a:pPr algn="l"/>
            <a:r>
              <a:rPr lang="en-IN" dirty="0" smtClean="0"/>
              <a:t>			</a:t>
            </a:r>
            <a:r>
              <a:rPr lang="en-US" altLang="en-IN" dirty="0" smtClean="0"/>
              <a:t>nikita bhavi</a:t>
            </a:r>
            <a:endParaRPr lang="en-IN" dirty="0" smtClean="0"/>
          </a:p>
          <a:p>
            <a:pPr algn="l"/>
            <a:r>
              <a:rPr lang="en-IN" dirty="0" smtClean="0"/>
              <a:t>			</a:t>
            </a:r>
            <a:r>
              <a:rPr lang="en-US" altLang="en-IN" dirty="0" smtClean="0"/>
              <a:t>prachi khandake</a:t>
            </a:r>
            <a:endParaRPr lang="en-US" alt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100470"/>
          </a:xfrm>
        </p:spPr>
        <p:txBody>
          <a:bodyPr>
            <a:noAutofit/>
          </a:bodyPr>
          <a:lstStyle/>
          <a:p>
            <a:r>
              <a:rPr lang="en-IN" sz="2000" dirty="0"/>
              <a:t>Sexual harassment is bullying or coercion of a sexual nature and the unwelcome or inappropriate promise of rewards in exchange for sexual favours.</a:t>
            </a:r>
            <a:endParaRPr lang="en-IN" sz="2000" dirty="0"/>
          </a:p>
          <a:p>
            <a:r>
              <a:rPr lang="en-IN" sz="2000" dirty="0"/>
              <a:t>Sexual harassment includes a range of actions from mild transgression to sexual abuse or assault.</a:t>
            </a:r>
            <a:endParaRPr lang="en-IN" sz="2000" dirty="0"/>
          </a:p>
          <a:p>
            <a:r>
              <a:rPr lang="en-IN" sz="2000" dirty="0"/>
              <a:t>Harassers or victims may be of any gender.</a:t>
            </a:r>
            <a:endParaRPr lang="en-IN" sz="2000" dirty="0"/>
          </a:p>
          <a:p>
            <a:r>
              <a:rPr lang="en-IN" sz="2000" dirty="0"/>
              <a:t>Sexual harassment may be defined as ‘Unwanted verbal, non-verbal, or physical conduct of a sexual nature which has the purpose or effect of violating the recipient’s dignity, or of creating an intimidating, hostile, degrading, humiliation or offensive environment for the recipient.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“A </a:t>
            </a:r>
            <a:r>
              <a:rPr lang="en-IN" dirty="0"/>
              <a:t>Large Video Database for Computational </a:t>
            </a:r>
            <a:r>
              <a:rPr lang="en-IN" dirty="0" smtClean="0"/>
              <a:t>Models of </a:t>
            </a:r>
            <a:r>
              <a:rPr lang="en-IN" dirty="0"/>
              <a:t>Induced </a:t>
            </a:r>
            <a:r>
              <a:rPr lang="en-IN" dirty="0" smtClean="0"/>
              <a:t>Emotion” by  </a:t>
            </a:r>
            <a:r>
              <a:rPr lang="en-IN" dirty="0" smtClean="0"/>
              <a:t>Yoann</a:t>
            </a:r>
            <a:r>
              <a:rPr lang="en-IN" dirty="0" smtClean="0"/>
              <a:t> </a:t>
            </a:r>
            <a:r>
              <a:rPr lang="en-IN" dirty="0" smtClean="0"/>
              <a:t>Baveye</a:t>
            </a:r>
            <a:r>
              <a:rPr lang="en-IN" dirty="0" smtClean="0"/>
              <a:t>, </a:t>
            </a:r>
            <a:r>
              <a:rPr lang="en-IN" dirty="0"/>
              <a:t>Jean-Noel </a:t>
            </a:r>
            <a:r>
              <a:rPr lang="en-IN" dirty="0"/>
              <a:t>Bettinelli</a:t>
            </a:r>
            <a:r>
              <a:rPr lang="en-IN" dirty="0"/>
              <a:t> </a:t>
            </a:r>
            <a:r>
              <a:rPr lang="en-IN" dirty="0" smtClean="0"/>
              <a:t>, Emmanuel </a:t>
            </a:r>
            <a:r>
              <a:rPr lang="en-IN" dirty="0" smtClean="0"/>
              <a:t>Dellandrea</a:t>
            </a:r>
            <a:r>
              <a:rPr lang="en-IN" dirty="0" smtClean="0"/>
              <a:t>, </a:t>
            </a:r>
            <a:r>
              <a:rPr lang="en-IN" dirty="0"/>
              <a:t>Liming </a:t>
            </a:r>
            <a:r>
              <a:rPr lang="en-IN" dirty="0" smtClean="0"/>
              <a:t>Chen, </a:t>
            </a:r>
            <a:r>
              <a:rPr lang="en-IN" dirty="0"/>
              <a:t>and </a:t>
            </a:r>
            <a:r>
              <a:rPr lang="en-IN" dirty="0"/>
              <a:t>Christel</a:t>
            </a:r>
            <a:r>
              <a:rPr lang="en-IN" dirty="0"/>
              <a:t> </a:t>
            </a:r>
            <a:r>
              <a:rPr lang="en-IN" dirty="0" smtClean="0"/>
              <a:t>Chamaret</a:t>
            </a:r>
            <a:r>
              <a:rPr lang="en-IN" dirty="0" smtClean="0"/>
              <a:t> at University </a:t>
            </a:r>
            <a:r>
              <a:rPr lang="en-IN" dirty="0"/>
              <a:t>de Lyon, </a:t>
            </a:r>
            <a:r>
              <a:rPr lang="en-IN" dirty="0" smtClean="0"/>
              <a:t>CNRS.</a:t>
            </a:r>
            <a:endParaRPr lang="en-IN" dirty="0" smtClean="0"/>
          </a:p>
          <a:p>
            <a:r>
              <a:rPr lang="en-IN" dirty="0" smtClean="0"/>
              <a:t>“Naturalistic Audio-Visual Emotion Database” by </a:t>
            </a:r>
            <a:r>
              <a:rPr lang="en-IN" dirty="0" smtClean="0"/>
              <a:t>Sudarshana</a:t>
            </a:r>
            <a:r>
              <a:rPr lang="en-IN" dirty="0" smtClean="0"/>
              <a:t> Reddy </a:t>
            </a:r>
            <a:r>
              <a:rPr lang="en-IN" dirty="0" smtClean="0"/>
              <a:t>Kadiri</a:t>
            </a:r>
            <a:r>
              <a:rPr lang="en-IN" dirty="0" smtClean="0"/>
              <a:t>, P. </a:t>
            </a:r>
            <a:r>
              <a:rPr lang="en-IN" dirty="0" smtClean="0"/>
              <a:t>Gangamohan</a:t>
            </a:r>
            <a:r>
              <a:rPr lang="en-IN" dirty="0" smtClean="0"/>
              <a:t>, V.K. Mittal, and B. </a:t>
            </a:r>
            <a:r>
              <a:rPr lang="en-IN" dirty="0" smtClean="0"/>
              <a:t>Yegnanarayana</a:t>
            </a:r>
            <a:r>
              <a:rPr lang="en-IN" dirty="0" smtClean="0"/>
              <a:t> at Speech and Vision Laboratory, Language Technologies Research </a:t>
            </a:r>
            <a:r>
              <a:rPr lang="en-IN" dirty="0" smtClean="0"/>
              <a:t>Center</a:t>
            </a:r>
            <a:r>
              <a:rPr lang="en-IN" dirty="0" smtClean="0"/>
              <a:t>, International Institute of Information Technology-Hyderabad, India.</a:t>
            </a:r>
            <a:endParaRPr lang="en-IN" dirty="0" smtClean="0"/>
          </a:p>
          <a:p>
            <a:r>
              <a:rPr lang="en-IN" dirty="0" smtClean="0"/>
              <a:t>“Domain </a:t>
            </a:r>
            <a:r>
              <a:rPr lang="en-IN" dirty="0"/>
              <a:t>Independent Keyword Identification for </a:t>
            </a:r>
            <a:r>
              <a:rPr lang="en-IN" dirty="0" smtClean="0"/>
              <a:t>Question Answering” by </a:t>
            </a:r>
            <a:r>
              <a:rPr lang="en-IN" dirty="0" smtClean="0"/>
              <a:t>Prathyusha</a:t>
            </a:r>
            <a:r>
              <a:rPr lang="en-IN" dirty="0" smtClean="0"/>
              <a:t> </a:t>
            </a:r>
            <a:r>
              <a:rPr lang="en-IN" dirty="0"/>
              <a:t>Jwalapuram</a:t>
            </a:r>
            <a:r>
              <a:rPr lang="en-IN" dirty="0"/>
              <a:t>, Radhika </a:t>
            </a:r>
            <a:r>
              <a:rPr lang="en-IN" dirty="0" smtClean="0"/>
              <a:t>Mamidi</a:t>
            </a:r>
            <a:r>
              <a:rPr lang="en-IN" dirty="0" smtClean="0"/>
              <a:t> in 21st </a:t>
            </a:r>
            <a:r>
              <a:rPr lang="en-IN" dirty="0"/>
              <a:t>International Conference on </a:t>
            </a:r>
            <a:r>
              <a:rPr lang="en-IN" dirty="0" smtClean="0"/>
              <a:t>Asian </a:t>
            </a:r>
            <a:r>
              <a:rPr lang="en-IN" dirty="0"/>
              <a:t>Language </a:t>
            </a:r>
            <a:r>
              <a:rPr lang="en-IN" dirty="0" smtClean="0"/>
              <a:t>Processing (IALP-2017</a:t>
            </a:r>
            <a:r>
              <a:rPr lang="en-IN" dirty="0"/>
              <a:t>).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identification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help, </a:t>
            </a:r>
            <a:r>
              <a:rPr lang="en-IN" dirty="0"/>
              <a:t>s</a:t>
            </a:r>
            <a:r>
              <a:rPr lang="en-IN" dirty="0" smtClean="0"/>
              <a:t>upport emotionally every sexually harassed victims by posting their story on the portal and keeping their </a:t>
            </a:r>
            <a:r>
              <a:rPr lang="en-IN" dirty="0"/>
              <a:t>credentials private/anonymous.</a:t>
            </a:r>
            <a:endParaRPr lang="en-IN" dirty="0" smtClean="0"/>
          </a:p>
          <a:p>
            <a:r>
              <a:rPr lang="en-IN" dirty="0" smtClean="0"/>
              <a:t>To accept and respond every complaint </a:t>
            </a:r>
            <a:r>
              <a:rPr lang="en-IN" dirty="0" smtClean="0"/>
              <a:t>refgistered</a:t>
            </a:r>
            <a:r>
              <a:rPr lang="en-IN" dirty="0" smtClean="0"/>
              <a:t> by sexually </a:t>
            </a:r>
            <a:r>
              <a:rPr lang="en-IN" dirty="0" smtClean="0"/>
              <a:t>harashed</a:t>
            </a:r>
            <a:r>
              <a:rPr lang="en-IN" dirty="0" smtClean="0"/>
              <a:t> victim.</a:t>
            </a:r>
            <a:endParaRPr lang="en-IN" dirty="0" smtClean="0"/>
          </a:p>
          <a:p>
            <a:r>
              <a:rPr lang="en-IN" dirty="0"/>
              <a:t>V</a:t>
            </a:r>
            <a:r>
              <a:rPr lang="en-IN" dirty="0" smtClean="0"/>
              <a:t>erifying every complaint is genuine by analysing the complaint using Keyword Identification and Text </a:t>
            </a:r>
            <a:r>
              <a:rPr lang="en-IN" dirty="0" smtClean="0"/>
              <a:t>Patern</a:t>
            </a:r>
            <a:r>
              <a:rPr lang="en-IN" dirty="0" smtClean="0"/>
              <a:t> Search technology.</a:t>
            </a:r>
            <a:endParaRPr lang="en-IN" dirty="0" smtClean="0"/>
          </a:p>
          <a:p>
            <a:r>
              <a:rPr lang="en-IN" dirty="0" smtClean="0"/>
              <a:t>Identifying fake complaints by analysing their photos and videos(optional) which will be uploaded while registering complaints.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reach every sexually harassed victim who couldn't reach any authority.</a:t>
            </a:r>
            <a:endParaRPr lang="en-IN" dirty="0" smtClean="0"/>
          </a:p>
          <a:p>
            <a:r>
              <a:rPr lang="en-IN" dirty="0" smtClean="0"/>
              <a:t>Connect NGOs against sexual harassment, police department, and victims.</a:t>
            </a:r>
            <a:endParaRPr lang="en-IN" dirty="0" smtClean="0"/>
          </a:p>
          <a:p>
            <a:r>
              <a:rPr lang="en-IN" dirty="0" smtClean="0"/>
              <a:t>To stop investigation on fake case/complaints registered by victims.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be updated after project is been selected!!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2139</Words>
  <Application>WPS Presentation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 Light</vt:lpstr>
      <vt:lpstr>Calibri</vt:lpstr>
      <vt:lpstr>Microsoft YaHei</vt:lpstr>
      <vt:lpstr>Arial Unicode MS</vt:lpstr>
      <vt:lpstr>Celestial</vt:lpstr>
      <vt:lpstr>Sexual harassment helpline portal</vt:lpstr>
      <vt:lpstr>Introduction</vt:lpstr>
      <vt:lpstr>Literature survey</vt:lpstr>
      <vt:lpstr>Problem identification</vt:lpstr>
      <vt:lpstr>objectives</vt:lpstr>
      <vt:lpstr>methodology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harassment helpline portal</dc:title>
  <dc:creator>Vivek</dc:creator>
  <cp:lastModifiedBy>Durgesh N Agrawal</cp:lastModifiedBy>
  <cp:revision>24</cp:revision>
  <dcterms:created xsi:type="dcterms:W3CDTF">2018-11-01T12:08:00Z</dcterms:created>
  <dcterms:modified xsi:type="dcterms:W3CDTF">2019-10-12T13:57:40Z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