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7" r:id="rId3"/>
    <p:sldId id="263" r:id="rId5"/>
    <p:sldId id="280" r:id="rId6"/>
    <p:sldId id="273" r:id="rId7"/>
    <p:sldId id="258" r:id="rId8"/>
    <p:sldId id="259" r:id="rId9"/>
    <p:sldId id="281" r:id="rId10"/>
    <p:sldId id="282" r:id="rId11"/>
    <p:sldId id="268" r:id="rId12"/>
    <p:sldId id="270" r:id="rId13"/>
    <p:sldId id="277" r:id="rId14"/>
    <p:sldId id="27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074"/>
        <p:guide pos="396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charset="-122"/>
              <a:ea typeface="Microsoft YaHei"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charset="-122"/>
              <a:ea typeface="Microsoft YaHei"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7" name="图片占位符 6"/>
          <p:cNvSpPr>
            <a:spLocks noGrp="1"/>
          </p:cNvSpPr>
          <p:nvPr>
            <p:ph type="pic" sz="quarter" idx="10" hasCustomPrompt="1"/>
          </p:nvPr>
        </p:nvSpPr>
        <p:spPr>
          <a:xfrm>
            <a:off x="5152571" y="0"/>
            <a:ext cx="7039429" cy="4528457"/>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6_自定义版式">
    <p:spTree>
      <p:nvGrpSpPr>
        <p:cNvPr id="1" name=""/>
        <p:cNvGrpSpPr/>
        <p:nvPr/>
      </p:nvGrpSpPr>
      <p:grpSpPr>
        <a:xfrm>
          <a:off x="0" y="0"/>
          <a:ext cx="0" cy="0"/>
          <a:chOff x="0" y="0"/>
          <a:chExt cx="0" cy="0"/>
        </a:xfrm>
      </p:grpSpPr>
      <p:sp>
        <p:nvSpPr>
          <p:cNvPr id="5" name="图片占位符 4"/>
          <p:cNvSpPr>
            <a:spLocks noGrp="1"/>
          </p:cNvSpPr>
          <p:nvPr>
            <p:ph type="pic" sz="quarter" idx="11" hasCustomPrompt="1"/>
          </p:nvPr>
        </p:nvSpPr>
        <p:spPr>
          <a:xfrm>
            <a:off x="3200400" y="3860801"/>
            <a:ext cx="5791200" cy="2997199"/>
          </a:xfrm>
          <a:custGeom>
            <a:avLst/>
            <a:gdLst>
              <a:gd name="connsiteX0" fmla="*/ 2895600 w 5791200"/>
              <a:gd name="connsiteY0" fmla="*/ 0 h 2997199"/>
              <a:gd name="connsiteX1" fmla="*/ 5791200 w 5791200"/>
              <a:gd name="connsiteY1" fmla="*/ 2997199 h 2997199"/>
              <a:gd name="connsiteX2" fmla="*/ 0 w 5791200"/>
              <a:gd name="connsiteY2" fmla="*/ 2997199 h 2997199"/>
            </a:gdLst>
            <a:ahLst/>
            <a:cxnLst>
              <a:cxn ang="0">
                <a:pos x="connsiteX0" y="connsiteY0"/>
              </a:cxn>
              <a:cxn ang="0">
                <a:pos x="connsiteX1" y="connsiteY1"/>
              </a:cxn>
              <a:cxn ang="0">
                <a:pos x="connsiteX2" y="connsiteY2"/>
              </a:cxn>
            </a:cxnLst>
            <a:rect l="l" t="t" r="r" b="b"/>
            <a:pathLst>
              <a:path w="5791200" h="2997199">
                <a:moveTo>
                  <a:pt x="2895600" y="0"/>
                </a:moveTo>
                <a:lnTo>
                  <a:pt x="5791200" y="2997199"/>
                </a:lnTo>
                <a:lnTo>
                  <a:pt x="0" y="2997199"/>
                </a:ln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
        <p:nvSpPr>
          <p:cNvPr id="3" name="图片占位符 6"/>
          <p:cNvSpPr>
            <a:spLocks noGrp="1"/>
          </p:cNvSpPr>
          <p:nvPr>
            <p:ph type="pic" sz="quarter" idx="11" hasCustomPrompt="1"/>
          </p:nvPr>
        </p:nvSpPr>
        <p:spPr>
          <a:xfrm>
            <a:off x="4694238" y="1495425"/>
            <a:ext cx="2803525" cy="38671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8_自定义版式">
    <p:spTree>
      <p:nvGrpSpPr>
        <p:cNvPr id="1" name=""/>
        <p:cNvGrpSpPr/>
        <p:nvPr/>
      </p:nvGrpSpPr>
      <p:grpSpPr>
        <a:xfrm>
          <a:off x="0" y="0"/>
          <a:ext cx="0" cy="0"/>
          <a:chOff x="0" y="0"/>
          <a:chExt cx="0" cy="0"/>
        </a:xfrm>
      </p:grpSpPr>
      <p:sp>
        <p:nvSpPr>
          <p:cNvPr id="7" name="矩形 6"/>
          <p:cNvSpPr/>
          <p:nvPr userDrawn="1"/>
        </p:nvSpPr>
        <p:spPr>
          <a:xfrm>
            <a:off x="0" y="0"/>
            <a:ext cx="3517900" cy="30099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片占位符 6"/>
          <p:cNvSpPr>
            <a:spLocks noGrp="1"/>
          </p:cNvSpPr>
          <p:nvPr>
            <p:ph type="pic" sz="quarter" idx="11" hasCustomPrompt="1"/>
          </p:nvPr>
        </p:nvSpPr>
        <p:spPr>
          <a:xfrm>
            <a:off x="1" y="1968500"/>
            <a:ext cx="2425699" cy="48895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9_自定义版式">
    <p:spTree>
      <p:nvGrpSpPr>
        <p:cNvPr id="1" name=""/>
        <p:cNvGrpSpPr/>
        <p:nvPr/>
      </p:nvGrpSpPr>
      <p:grpSpPr>
        <a:xfrm>
          <a:off x="0" y="0"/>
          <a:ext cx="0" cy="0"/>
          <a:chOff x="0" y="0"/>
          <a:chExt cx="0" cy="0"/>
        </a:xfrm>
      </p:grpSpPr>
      <p:sp>
        <p:nvSpPr>
          <p:cNvPr id="7" name="矩形 6"/>
          <p:cNvSpPr/>
          <p:nvPr userDrawn="1"/>
        </p:nvSpPr>
        <p:spPr>
          <a:xfrm>
            <a:off x="9702800" y="0"/>
            <a:ext cx="1930400" cy="30099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6"/>
          <p:cNvSpPr>
            <a:spLocks noGrp="1"/>
          </p:cNvSpPr>
          <p:nvPr>
            <p:ph type="pic" sz="quarter" idx="11" hasCustomPrompt="1"/>
          </p:nvPr>
        </p:nvSpPr>
        <p:spPr>
          <a:xfrm>
            <a:off x="6540500" y="2794000"/>
            <a:ext cx="2247900" cy="27813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13" name="图片占位符 6"/>
          <p:cNvSpPr>
            <a:spLocks noGrp="1"/>
          </p:cNvSpPr>
          <p:nvPr>
            <p:ph type="pic" sz="quarter" idx="12" hasCustomPrompt="1"/>
          </p:nvPr>
        </p:nvSpPr>
        <p:spPr>
          <a:xfrm>
            <a:off x="6540500" y="1054100"/>
            <a:ext cx="2247900" cy="16891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14" name="图片占位符 6"/>
          <p:cNvSpPr>
            <a:spLocks noGrp="1"/>
          </p:cNvSpPr>
          <p:nvPr>
            <p:ph type="pic" sz="quarter" idx="13" hasCustomPrompt="1"/>
          </p:nvPr>
        </p:nvSpPr>
        <p:spPr>
          <a:xfrm>
            <a:off x="8826500" y="1054100"/>
            <a:ext cx="2247900" cy="27813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15" name="图片占位符 6"/>
          <p:cNvSpPr>
            <a:spLocks noGrp="1"/>
          </p:cNvSpPr>
          <p:nvPr>
            <p:ph type="pic" sz="quarter" idx="14" hasCustomPrompt="1"/>
          </p:nvPr>
        </p:nvSpPr>
        <p:spPr>
          <a:xfrm>
            <a:off x="8826500" y="3873500"/>
            <a:ext cx="2247900" cy="16891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图片占位符 2"/>
          <p:cNvSpPr>
            <a:spLocks noGrp="1"/>
          </p:cNvSpPr>
          <p:nvPr>
            <p:ph type="pic" sz="quarter" idx="10" hasCustomPrompt="1"/>
          </p:nvPr>
        </p:nvSpPr>
        <p:spPr>
          <a:xfrm>
            <a:off x="842282" y="957490"/>
            <a:ext cx="4456113"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4" name="图片占位符 2"/>
          <p:cNvSpPr>
            <a:spLocks noGrp="1"/>
          </p:cNvSpPr>
          <p:nvPr>
            <p:ph type="pic" sz="quarter" idx="11" hasCustomPrompt="1"/>
          </p:nvPr>
        </p:nvSpPr>
        <p:spPr>
          <a:xfrm>
            <a:off x="842283" y="3671661"/>
            <a:ext cx="2009662"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5" name="图片占位符 2"/>
          <p:cNvSpPr>
            <a:spLocks noGrp="1"/>
          </p:cNvSpPr>
          <p:nvPr>
            <p:ph type="pic" sz="quarter" idx="12" hasCustomPrompt="1"/>
          </p:nvPr>
        </p:nvSpPr>
        <p:spPr>
          <a:xfrm>
            <a:off x="3288733" y="3671661"/>
            <a:ext cx="2009662"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6" name="图片占位符 2"/>
          <p:cNvSpPr>
            <a:spLocks noGrp="1"/>
          </p:cNvSpPr>
          <p:nvPr>
            <p:ph type="pic" sz="quarter" idx="13" hasCustomPrompt="1"/>
          </p:nvPr>
        </p:nvSpPr>
        <p:spPr>
          <a:xfrm>
            <a:off x="5735183" y="3671661"/>
            <a:ext cx="4456113"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7" name="图片占位符 2"/>
          <p:cNvSpPr>
            <a:spLocks noGrp="1"/>
          </p:cNvSpPr>
          <p:nvPr>
            <p:ph type="pic" sz="quarter" idx="14" hasCustomPrompt="1"/>
          </p:nvPr>
        </p:nvSpPr>
        <p:spPr>
          <a:xfrm>
            <a:off x="5735184" y="957490"/>
            <a:ext cx="2009662"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8" name="图片占位符 2"/>
          <p:cNvSpPr>
            <a:spLocks noGrp="1"/>
          </p:cNvSpPr>
          <p:nvPr>
            <p:ph type="pic" sz="quarter" idx="15" hasCustomPrompt="1"/>
          </p:nvPr>
        </p:nvSpPr>
        <p:spPr>
          <a:xfrm>
            <a:off x="8181634" y="957490"/>
            <a:ext cx="2009662"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4_自定义版式">
    <p:spTree>
      <p:nvGrpSpPr>
        <p:cNvPr id="1" name=""/>
        <p:cNvGrpSpPr/>
        <p:nvPr/>
      </p:nvGrpSpPr>
      <p:grpSpPr>
        <a:xfrm>
          <a:off x="0" y="0"/>
          <a:ext cx="0" cy="0"/>
          <a:chOff x="0" y="0"/>
          <a:chExt cx="0" cy="0"/>
        </a:xfrm>
      </p:grpSpPr>
      <p:sp>
        <p:nvSpPr>
          <p:cNvPr id="5" name="图片占位符 4"/>
          <p:cNvSpPr>
            <a:spLocks noGrp="1"/>
          </p:cNvSpPr>
          <p:nvPr>
            <p:ph type="pic" sz="quarter" idx="15" hasCustomPrompt="1"/>
          </p:nvPr>
        </p:nvSpPr>
        <p:spPr>
          <a:xfrm>
            <a:off x="5227349" y="1804942"/>
            <a:ext cx="1544298" cy="1544298"/>
          </a:xfrm>
          <a:custGeom>
            <a:avLst/>
            <a:gdLst>
              <a:gd name="connsiteX0" fmla="*/ 772149 w 1544298"/>
              <a:gd name="connsiteY0" fmla="*/ 0 h 1544298"/>
              <a:gd name="connsiteX1" fmla="*/ 1544298 w 1544298"/>
              <a:gd name="connsiteY1" fmla="*/ 772149 h 1544298"/>
              <a:gd name="connsiteX2" fmla="*/ 772149 w 1544298"/>
              <a:gd name="connsiteY2" fmla="*/ 1544298 h 1544298"/>
              <a:gd name="connsiteX3" fmla="*/ 0 w 1544298"/>
              <a:gd name="connsiteY3" fmla="*/ 772149 h 1544298"/>
              <a:gd name="connsiteX4" fmla="*/ 772149 w 1544298"/>
              <a:gd name="connsiteY4" fmla="*/ 0 h 154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298" h="1544298">
                <a:moveTo>
                  <a:pt x="772149" y="0"/>
                </a:moveTo>
                <a:cubicBezTo>
                  <a:pt x="1198595" y="0"/>
                  <a:pt x="1544298" y="345703"/>
                  <a:pt x="1544298" y="772149"/>
                </a:cubicBezTo>
                <a:cubicBezTo>
                  <a:pt x="1544298" y="1198595"/>
                  <a:pt x="1198595" y="1544298"/>
                  <a:pt x="772149" y="1544298"/>
                </a:cubicBezTo>
                <a:cubicBezTo>
                  <a:pt x="345703" y="1544298"/>
                  <a:pt x="0" y="1198595"/>
                  <a:pt x="0" y="772149"/>
                </a:cubicBezTo>
                <a:cubicBezTo>
                  <a:pt x="0" y="345703"/>
                  <a:pt x="345703" y="0"/>
                  <a:pt x="772149" y="0"/>
                </a:cubicBez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a:p>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5_自定义版式">
    <p:spTree>
      <p:nvGrpSpPr>
        <p:cNvPr id="1" name=""/>
        <p:cNvGrpSpPr/>
        <p:nvPr/>
      </p:nvGrpSpPr>
      <p:grpSpPr>
        <a:xfrm>
          <a:off x="0" y="0"/>
          <a:ext cx="0" cy="0"/>
          <a:chOff x="0" y="0"/>
          <a:chExt cx="0" cy="0"/>
        </a:xfrm>
      </p:grpSpPr>
      <p:sp>
        <p:nvSpPr>
          <p:cNvPr id="4" name="图片占位符 3"/>
          <p:cNvSpPr>
            <a:spLocks noGrp="1"/>
          </p:cNvSpPr>
          <p:nvPr>
            <p:ph type="pic" sz="quarter" idx="15" hasCustomPrompt="1"/>
          </p:nvPr>
        </p:nvSpPr>
        <p:spPr>
          <a:xfrm>
            <a:off x="1654878" y="1566747"/>
            <a:ext cx="1862254" cy="1862254"/>
          </a:xfrm>
          <a:custGeom>
            <a:avLst/>
            <a:gdLst>
              <a:gd name="connsiteX0" fmla="*/ 931127 w 1862254"/>
              <a:gd name="connsiteY0" fmla="*/ 0 h 1862254"/>
              <a:gd name="connsiteX1" fmla="*/ 1862254 w 1862254"/>
              <a:gd name="connsiteY1" fmla="*/ 931127 h 1862254"/>
              <a:gd name="connsiteX2" fmla="*/ 931127 w 1862254"/>
              <a:gd name="connsiteY2" fmla="*/ 1862254 h 1862254"/>
              <a:gd name="connsiteX3" fmla="*/ 0 w 1862254"/>
              <a:gd name="connsiteY3" fmla="*/ 931127 h 1862254"/>
              <a:gd name="connsiteX4" fmla="*/ 931127 w 1862254"/>
              <a:gd name="connsiteY4" fmla="*/ 0 h 1862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254" h="1862254">
                <a:moveTo>
                  <a:pt x="931127" y="0"/>
                </a:moveTo>
                <a:cubicBezTo>
                  <a:pt x="1445374" y="0"/>
                  <a:pt x="1862254" y="416880"/>
                  <a:pt x="1862254" y="931127"/>
                </a:cubicBezTo>
                <a:cubicBezTo>
                  <a:pt x="1862254" y="1445374"/>
                  <a:pt x="1445374" y="1862254"/>
                  <a:pt x="931127" y="1862254"/>
                </a:cubicBezTo>
                <a:cubicBezTo>
                  <a:pt x="416880" y="1862254"/>
                  <a:pt x="0" y="1445374"/>
                  <a:pt x="0" y="931127"/>
                </a:cubicBezTo>
                <a:cubicBezTo>
                  <a:pt x="0" y="416880"/>
                  <a:pt x="416880" y="0"/>
                  <a:pt x="931127" y="0"/>
                </a:cubicBez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2_自定义版式">
    <p:spTree>
      <p:nvGrpSpPr>
        <p:cNvPr id="1" name=""/>
        <p:cNvGrpSpPr/>
        <p:nvPr/>
      </p:nvGrpSpPr>
      <p:grpSpPr>
        <a:xfrm>
          <a:off x="0" y="0"/>
          <a:ext cx="0" cy="0"/>
          <a:chOff x="0" y="0"/>
          <a:chExt cx="0" cy="0"/>
        </a:xfrm>
      </p:grpSpPr>
      <p:sp>
        <p:nvSpPr>
          <p:cNvPr id="2" name="图片占位符 2"/>
          <p:cNvSpPr>
            <a:spLocks noGrp="1"/>
          </p:cNvSpPr>
          <p:nvPr>
            <p:ph type="pic" sz="quarter" idx="15" hasCustomPrompt="1"/>
          </p:nvPr>
        </p:nvSpPr>
        <p:spPr>
          <a:xfrm>
            <a:off x="5370285" y="508001"/>
            <a:ext cx="6325732" cy="3991428"/>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6" name="图片占位符 2"/>
          <p:cNvSpPr>
            <a:spLocks noGrp="1"/>
          </p:cNvSpPr>
          <p:nvPr>
            <p:ph type="pic" sz="quarter" idx="16" hasCustomPrompt="1"/>
          </p:nvPr>
        </p:nvSpPr>
        <p:spPr>
          <a:xfrm>
            <a:off x="2497705" y="3429000"/>
            <a:ext cx="4077266" cy="2917372"/>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3_自定义版式">
    <p:spTree>
      <p:nvGrpSpPr>
        <p:cNvPr id="1" name=""/>
        <p:cNvGrpSpPr/>
        <p:nvPr/>
      </p:nvGrpSpPr>
      <p:grpSpPr>
        <a:xfrm>
          <a:off x="0" y="0"/>
          <a:ext cx="0" cy="0"/>
          <a:chOff x="0" y="0"/>
          <a:chExt cx="0" cy="0"/>
        </a:xfrm>
      </p:grpSpPr>
      <p:sp>
        <p:nvSpPr>
          <p:cNvPr id="2" name="图片占位符 2"/>
          <p:cNvSpPr>
            <a:spLocks noGrp="1"/>
          </p:cNvSpPr>
          <p:nvPr>
            <p:ph type="pic" sz="quarter" idx="15" hasCustomPrompt="1"/>
          </p:nvPr>
        </p:nvSpPr>
        <p:spPr>
          <a:xfrm>
            <a:off x="5853794" y="3280229"/>
            <a:ext cx="3969880" cy="2398485"/>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6" name="图片占位符 2"/>
          <p:cNvSpPr>
            <a:spLocks noGrp="1"/>
          </p:cNvSpPr>
          <p:nvPr>
            <p:ph type="pic" sz="quarter" idx="16" hasCustomPrompt="1"/>
          </p:nvPr>
        </p:nvSpPr>
        <p:spPr>
          <a:xfrm>
            <a:off x="3076011" y="1451429"/>
            <a:ext cx="3969880" cy="2398485"/>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7" name="图片占位符 2"/>
          <p:cNvSpPr>
            <a:spLocks noGrp="1"/>
          </p:cNvSpPr>
          <p:nvPr>
            <p:ph type="pic" sz="quarter" idx="17" hasCustomPrompt="1"/>
          </p:nvPr>
        </p:nvSpPr>
        <p:spPr>
          <a:xfrm>
            <a:off x="1154628" y="2679700"/>
            <a:ext cx="3969880" cy="2398485"/>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0_自定义版式">
    <p:spTree>
      <p:nvGrpSpPr>
        <p:cNvPr id="1" name=""/>
        <p:cNvGrpSpPr/>
        <p:nvPr/>
      </p:nvGrpSpPr>
      <p:grpSpPr>
        <a:xfrm>
          <a:off x="0" y="0"/>
          <a:ext cx="0" cy="0"/>
          <a:chOff x="0" y="0"/>
          <a:chExt cx="0" cy="0"/>
        </a:xfrm>
      </p:grpSpPr>
      <p:sp>
        <p:nvSpPr>
          <p:cNvPr id="8" name="图片占位符 7"/>
          <p:cNvSpPr>
            <a:spLocks noGrp="1"/>
          </p:cNvSpPr>
          <p:nvPr>
            <p:ph type="pic" sz="quarter" idx="15" hasCustomPrompt="1"/>
          </p:nvPr>
        </p:nvSpPr>
        <p:spPr>
          <a:xfrm>
            <a:off x="694198" y="901820"/>
            <a:ext cx="7844891" cy="5229927"/>
          </a:xfrm>
          <a:custGeom>
            <a:avLst/>
            <a:gdLst>
              <a:gd name="connsiteX0" fmla="*/ 0 w 7844891"/>
              <a:gd name="connsiteY0" fmla="*/ 0 h 5229927"/>
              <a:gd name="connsiteX1" fmla="*/ 7844891 w 7844891"/>
              <a:gd name="connsiteY1" fmla="*/ 0 h 5229927"/>
              <a:gd name="connsiteX2" fmla="*/ 7844891 w 7844891"/>
              <a:gd name="connsiteY2" fmla="*/ 5229927 h 5229927"/>
              <a:gd name="connsiteX3" fmla="*/ 0 w 7844891"/>
              <a:gd name="connsiteY3" fmla="*/ 5229927 h 5229927"/>
            </a:gdLst>
            <a:ahLst/>
            <a:cxnLst>
              <a:cxn ang="0">
                <a:pos x="connsiteX0" y="connsiteY0"/>
              </a:cxn>
              <a:cxn ang="0">
                <a:pos x="connsiteX1" y="connsiteY1"/>
              </a:cxn>
              <a:cxn ang="0">
                <a:pos x="connsiteX2" y="connsiteY2"/>
              </a:cxn>
              <a:cxn ang="0">
                <a:pos x="connsiteX3" y="connsiteY3"/>
              </a:cxn>
            </a:cxnLst>
            <a:rect l="l" t="t" r="r" b="b"/>
            <a:pathLst>
              <a:path w="7844891" h="5229927">
                <a:moveTo>
                  <a:pt x="0" y="0"/>
                </a:moveTo>
                <a:lnTo>
                  <a:pt x="7844891" y="0"/>
                </a:lnTo>
                <a:lnTo>
                  <a:pt x="7844891" y="5229927"/>
                </a:lnTo>
                <a:lnTo>
                  <a:pt x="0" y="5229927"/>
                </a:ln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a:p>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1_自定义版式">
    <p:spTree>
      <p:nvGrpSpPr>
        <p:cNvPr id="1" name=""/>
        <p:cNvGrpSpPr/>
        <p:nvPr/>
      </p:nvGrpSpPr>
      <p:grpSpPr>
        <a:xfrm>
          <a:off x="0" y="0"/>
          <a:ext cx="0" cy="0"/>
          <a:chOff x="0" y="0"/>
          <a:chExt cx="0" cy="0"/>
        </a:xfrm>
      </p:grpSpPr>
      <p:sp>
        <p:nvSpPr>
          <p:cNvPr id="6" name="图片占位符 5"/>
          <p:cNvSpPr>
            <a:spLocks noGrp="1"/>
          </p:cNvSpPr>
          <p:nvPr>
            <p:ph type="pic" sz="quarter" idx="15" hasCustomPrompt="1"/>
          </p:nvPr>
        </p:nvSpPr>
        <p:spPr>
          <a:xfrm>
            <a:off x="4311650" y="1029645"/>
            <a:ext cx="3538722" cy="3538722"/>
          </a:xfrm>
          <a:custGeom>
            <a:avLst/>
            <a:gdLst>
              <a:gd name="connsiteX0" fmla="*/ 1769361 w 3538722"/>
              <a:gd name="connsiteY0" fmla="*/ 0 h 3538722"/>
              <a:gd name="connsiteX1" fmla="*/ 3538722 w 3538722"/>
              <a:gd name="connsiteY1" fmla="*/ 1769361 h 3538722"/>
              <a:gd name="connsiteX2" fmla="*/ 1769361 w 3538722"/>
              <a:gd name="connsiteY2" fmla="*/ 3538722 h 3538722"/>
              <a:gd name="connsiteX3" fmla="*/ 0 w 3538722"/>
              <a:gd name="connsiteY3" fmla="*/ 1769361 h 3538722"/>
              <a:gd name="connsiteX4" fmla="*/ 1769361 w 3538722"/>
              <a:gd name="connsiteY4" fmla="*/ 0 h 3538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8722" h="3538722">
                <a:moveTo>
                  <a:pt x="1769361" y="0"/>
                </a:moveTo>
                <a:cubicBezTo>
                  <a:pt x="2746552" y="0"/>
                  <a:pt x="3538722" y="792170"/>
                  <a:pt x="3538722" y="1769361"/>
                </a:cubicBezTo>
                <a:cubicBezTo>
                  <a:pt x="3538722" y="2746552"/>
                  <a:pt x="2746552" y="3538722"/>
                  <a:pt x="1769361" y="3538722"/>
                </a:cubicBezTo>
                <a:cubicBezTo>
                  <a:pt x="792170" y="3538722"/>
                  <a:pt x="0" y="2746552"/>
                  <a:pt x="0" y="1769361"/>
                </a:cubicBezTo>
                <a:cubicBezTo>
                  <a:pt x="0" y="792170"/>
                  <a:pt x="792170" y="0"/>
                  <a:pt x="1769361" y="0"/>
                </a:cubicBez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a:p>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7" name="图片占位符 6"/>
          <p:cNvSpPr>
            <a:spLocks noGrp="1"/>
          </p:cNvSpPr>
          <p:nvPr>
            <p:ph type="pic" sz="quarter" idx="10" hasCustomPrompt="1"/>
          </p:nvPr>
        </p:nvSpPr>
        <p:spPr>
          <a:xfrm>
            <a:off x="0" y="1"/>
            <a:ext cx="12192000" cy="3429000"/>
          </a:xfrm>
          <a:pattFill prst="pct5">
            <a:fgClr>
              <a:schemeClr val="tx1"/>
            </a:fgClr>
            <a:bgClr>
              <a:schemeClr val="bg1"/>
            </a:bgClr>
          </a:patt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tags" Target="../tags/tag61.xml"/><Relationship Id="rId3" Type="http://schemas.openxmlformats.org/officeDocument/2006/relationships/slideLayout" Target="../slideLayouts/slideLayout3.xml"/><Relationship Id="rId29" Type="http://schemas.openxmlformats.org/officeDocument/2006/relationships/tags" Target="../tags/tag60.xml"/><Relationship Id="rId28" Type="http://schemas.openxmlformats.org/officeDocument/2006/relationships/tags" Target="../tags/tag59.xml"/><Relationship Id="rId27" Type="http://schemas.openxmlformats.org/officeDocument/2006/relationships/tags" Target="../tags/tag58.xml"/><Relationship Id="rId26" Type="http://schemas.openxmlformats.org/officeDocument/2006/relationships/tags" Target="../tags/tag57.xml"/><Relationship Id="rId25" Type="http://schemas.openxmlformats.org/officeDocument/2006/relationships/tags" Target="../tags/tag56.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5"/>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6"/>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7"/>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8"/>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9"/>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3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1.jpeg"/><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0" Type="http://schemas.openxmlformats.org/officeDocument/2006/relationships/notesSlide" Target="../notesSlides/notesSlide9.xml"/><Relationship Id="rId2" Type="http://schemas.openxmlformats.org/officeDocument/2006/relationships/tags" Target="../tags/tag162.xml"/><Relationship Id="rId19" Type="http://schemas.openxmlformats.org/officeDocument/2006/relationships/slideLayout" Target="../slideLayouts/slideLayout17.xml"/><Relationship Id="rId18" Type="http://schemas.openxmlformats.org/officeDocument/2006/relationships/tags" Target="../tags/tag178.xml"/><Relationship Id="rId17" Type="http://schemas.openxmlformats.org/officeDocument/2006/relationships/tags" Target="../tags/tag177.xml"/><Relationship Id="rId16" Type="http://schemas.openxmlformats.org/officeDocument/2006/relationships/tags" Target="../tags/tag176.xml"/><Relationship Id="rId15" Type="http://schemas.openxmlformats.org/officeDocument/2006/relationships/tags" Target="../tags/tag175.xml"/><Relationship Id="rId14" Type="http://schemas.openxmlformats.org/officeDocument/2006/relationships/tags" Target="../tags/tag174.xml"/><Relationship Id="rId13" Type="http://schemas.openxmlformats.org/officeDocument/2006/relationships/tags" Target="../tags/tag173.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tags" Target="../tags/tag161.xml"/></Relationships>
</file>

<file path=ppt/slides/_rels/slide11.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7" Type="http://schemas.openxmlformats.org/officeDocument/2006/relationships/notesSlide" Target="../notesSlides/notesSlide10.xml"/><Relationship Id="rId16" Type="http://schemas.openxmlformats.org/officeDocument/2006/relationships/slideLayout" Target="../slideLayouts/slideLayout21.xml"/><Relationship Id="rId15" Type="http://schemas.openxmlformats.org/officeDocument/2006/relationships/tags" Target="../tags/tag190.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79.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4.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image" Target="../media/image5.jpeg"/><Relationship Id="rId1" Type="http://schemas.openxmlformats.org/officeDocument/2006/relationships/tags" Target="../tags/tag191.xml"/></Relationships>
</file>

<file path=ppt/slides/_rels/slide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1" Type="http://schemas.openxmlformats.org/officeDocument/2006/relationships/notesSlide" Target="../notesSlides/notesSlide2.xml"/><Relationship Id="rId10" Type="http://schemas.openxmlformats.org/officeDocument/2006/relationships/slideLayout" Target="../slideLayouts/slideLayout19.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5" Type="http://schemas.openxmlformats.org/officeDocument/2006/relationships/notesSlide" Target="../notesSlides/notesSlide3.xml"/><Relationship Id="rId34" Type="http://schemas.openxmlformats.org/officeDocument/2006/relationships/slideLayout" Target="../slideLayouts/slideLayout17.xml"/><Relationship Id="rId33" Type="http://schemas.openxmlformats.org/officeDocument/2006/relationships/tags" Target="../tags/tag106.xml"/><Relationship Id="rId32" Type="http://schemas.openxmlformats.org/officeDocument/2006/relationships/tags" Target="../tags/tag105.xml"/><Relationship Id="rId31" Type="http://schemas.openxmlformats.org/officeDocument/2006/relationships/tags" Target="../tags/tag104.xml"/><Relationship Id="rId30" Type="http://schemas.openxmlformats.org/officeDocument/2006/relationships/tags" Target="../tags/tag103.xml"/><Relationship Id="rId3" Type="http://schemas.openxmlformats.org/officeDocument/2006/relationships/tags" Target="../tags/tag76.xml"/><Relationship Id="rId29" Type="http://schemas.openxmlformats.org/officeDocument/2006/relationships/tags" Target="../tags/tag102.xml"/><Relationship Id="rId28" Type="http://schemas.openxmlformats.org/officeDocument/2006/relationships/tags" Target="../tags/tag101.xml"/><Relationship Id="rId27" Type="http://schemas.openxmlformats.org/officeDocument/2006/relationships/tags" Target="../tags/tag100.xml"/><Relationship Id="rId26" Type="http://schemas.openxmlformats.org/officeDocument/2006/relationships/tags" Target="../tags/tag99.xml"/><Relationship Id="rId25" Type="http://schemas.openxmlformats.org/officeDocument/2006/relationships/tags" Target="../tags/tag98.xml"/><Relationship Id="rId24" Type="http://schemas.openxmlformats.org/officeDocument/2006/relationships/tags" Target="../tags/tag97.xml"/><Relationship Id="rId23" Type="http://schemas.openxmlformats.org/officeDocument/2006/relationships/tags" Target="../tags/tag96.xml"/><Relationship Id="rId22" Type="http://schemas.openxmlformats.org/officeDocument/2006/relationships/tags" Target="../tags/tag95.xml"/><Relationship Id="rId21" Type="http://schemas.openxmlformats.org/officeDocument/2006/relationships/tags" Target="../tags/tag94.xml"/><Relationship Id="rId20" Type="http://schemas.openxmlformats.org/officeDocument/2006/relationships/tags" Target="../tags/tag93.xml"/><Relationship Id="rId2" Type="http://schemas.openxmlformats.org/officeDocument/2006/relationships/tags" Target="../tags/tag75.xml"/><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3.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image" Target="../media/image1.jpeg"/><Relationship Id="rId2" Type="http://schemas.openxmlformats.org/officeDocument/2006/relationships/tags" Target="../tags/tag108.xml"/><Relationship Id="rId1" Type="http://schemas.openxmlformats.org/officeDocument/2006/relationships/tags" Target="../tags/tag10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4.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4.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9.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9" Type="http://schemas.openxmlformats.org/officeDocument/2006/relationships/notesSlide" Target="../notesSlides/notesSlide8.xml"/><Relationship Id="rId38" Type="http://schemas.openxmlformats.org/officeDocument/2006/relationships/slideLayout" Target="../slideLayouts/slideLayout17.xml"/><Relationship Id="rId37" Type="http://schemas.openxmlformats.org/officeDocument/2006/relationships/tags" Target="../tags/tag160.xml"/><Relationship Id="rId36" Type="http://schemas.openxmlformats.org/officeDocument/2006/relationships/tags" Target="../tags/tag159.xml"/><Relationship Id="rId35" Type="http://schemas.openxmlformats.org/officeDocument/2006/relationships/tags" Target="../tags/tag158.xml"/><Relationship Id="rId34" Type="http://schemas.openxmlformats.org/officeDocument/2006/relationships/tags" Target="../tags/tag157.xml"/><Relationship Id="rId33" Type="http://schemas.openxmlformats.org/officeDocument/2006/relationships/tags" Target="../tags/tag156.xml"/><Relationship Id="rId32" Type="http://schemas.openxmlformats.org/officeDocument/2006/relationships/tags" Target="../tags/tag155.xml"/><Relationship Id="rId31" Type="http://schemas.openxmlformats.org/officeDocument/2006/relationships/tags" Target="../tags/tag154.xml"/><Relationship Id="rId30" Type="http://schemas.openxmlformats.org/officeDocument/2006/relationships/tags" Target="../tags/tag153.xml"/><Relationship Id="rId3" Type="http://schemas.openxmlformats.org/officeDocument/2006/relationships/tags" Target="../tags/tag126.xml"/><Relationship Id="rId29" Type="http://schemas.openxmlformats.org/officeDocument/2006/relationships/tags" Target="../tags/tag152.xml"/><Relationship Id="rId28" Type="http://schemas.openxmlformats.org/officeDocument/2006/relationships/tags" Target="../tags/tag151.xml"/><Relationship Id="rId27" Type="http://schemas.openxmlformats.org/officeDocument/2006/relationships/tags" Target="../tags/tag150.xml"/><Relationship Id="rId26" Type="http://schemas.openxmlformats.org/officeDocument/2006/relationships/tags" Target="../tags/tag149.xml"/><Relationship Id="rId25" Type="http://schemas.openxmlformats.org/officeDocument/2006/relationships/tags" Target="../tags/tag148.xml"/><Relationship Id="rId24" Type="http://schemas.openxmlformats.org/officeDocument/2006/relationships/tags" Target="../tags/tag147.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5.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tags" Target="../tags/tag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A-PicturePlaceholder 71" descr="C:\Users\Durgesh N Agrawal\Desktop\Final Year Project\Phase PPT\ppt_slide1.jpgppt_slide1"/>
          <p:cNvPicPr>
            <a:picLocks noGrp="1" noChangeAspect="1"/>
          </p:cNvPicPr>
          <p:nvPr>
            <p:ph type="pic" sz="quarter" idx="10"/>
            <p:custDataLst>
              <p:tags r:id="rId1"/>
            </p:custDataLst>
          </p:nvPr>
        </p:nvPicPr>
        <p:blipFill>
          <a:blip r:embed="rId2">
            <a:lum contrast="-18000"/>
          </a:blip>
          <a:srcRect t="4443" b="7275"/>
          <a:stretch>
            <a:fillRect/>
          </a:stretch>
        </p:blipFill>
        <p:spPr>
          <a:xfrm>
            <a:off x="2540" y="15875"/>
            <a:ext cx="12219940" cy="6822440"/>
          </a:xfrm>
        </p:spPr>
      </p:pic>
      <p:sp>
        <p:nvSpPr>
          <p:cNvPr id="23" name="PA-文本框 22"/>
          <p:cNvSpPr txBox="1"/>
          <p:nvPr>
            <p:custDataLst>
              <p:tags r:id="rId3"/>
            </p:custDataLst>
          </p:nvPr>
        </p:nvSpPr>
        <p:spPr>
          <a:xfrm>
            <a:off x="5500370" y="15875"/>
            <a:ext cx="6722110" cy="5539105"/>
          </a:xfrm>
          <a:prstGeom prst="rect">
            <a:avLst/>
          </a:prstGeom>
          <a:gradFill>
            <a:gsLst>
              <a:gs pos="0">
                <a:schemeClr val="accent4"/>
              </a:gs>
              <a:gs pos="100000">
                <a:srgbClr val="846C21"/>
              </a:gs>
            </a:gsLst>
            <a:lin ang="2700000" scaled="0"/>
          </a:gradFill>
        </p:spPr>
        <p:txBody>
          <a:bodyPr wrap="square" rtlCol="0">
            <a:spAutoFit/>
          </a:bodyPr>
          <a:lstStyle/>
          <a:p>
            <a:pPr algn="ctr"/>
            <a:endParaRPr lang="en-IN" sz="3600" dirty="0" smtClean="0">
              <a:sym typeface="+mn-ea"/>
            </a:endParaRPr>
          </a:p>
          <a:p>
            <a:pPr algn="ctr"/>
            <a:r>
              <a:rPr lang="en-IN" sz="66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S</a:t>
            </a:r>
            <a:r>
              <a:rPr lang="en-US" altLang="en-IN" sz="66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AKSHAM</a:t>
            </a:r>
            <a:r>
              <a:rPr lang="en-IN" sz="36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 </a:t>
            </a:r>
            <a:br>
              <a:rPr lang="en-IN"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br>
            <a:r>
              <a:rPr lang="en-US" altLang="en-IN" sz="3600" dirty="0" smtClean="0">
                <a:solidFill>
                  <a:schemeClr val="bg1"/>
                </a:solidFill>
                <a:sym typeface="+mn-ea"/>
              </a:rPr>
              <a:t>AN ANDROID APPLICATION FOR DISABLED</a:t>
            </a:r>
            <a:endParaRPr lang="en-US" altLang="en-IN" sz="3600" dirty="0" smtClean="0">
              <a:solidFill>
                <a:schemeClr val="bg1"/>
              </a:solidFill>
              <a:sym typeface="+mn-ea"/>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by</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Ankita Bajantri</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Durgesh Nandan</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Nikita Bhavi</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Prachi Khandke</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Tree>
    <p:custDataLst>
      <p:tags r:id="rId4"/>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任意多边形 9"/>
          <p:cNvSpPr/>
          <p:nvPr>
            <p:custDataLst>
              <p:tags r:id="rId1"/>
            </p:custDataLst>
          </p:nvPr>
        </p:nvSpPr>
        <p:spPr>
          <a:xfrm>
            <a:off x="638159" y="1733550"/>
            <a:ext cx="3689381" cy="933450"/>
          </a:xfrm>
          <a:custGeom>
            <a:avLst/>
            <a:gdLst>
              <a:gd name="connsiteX0" fmla="*/ 1844690 w 3689381"/>
              <a:gd name="connsiteY0" fmla="*/ 0 h 933450"/>
              <a:gd name="connsiteX1" fmla="*/ 3616029 w 3689381"/>
              <a:gd name="connsiteY1" fmla="*/ 835358 h 933450"/>
              <a:gd name="connsiteX2" fmla="*/ 3689381 w 3689381"/>
              <a:gd name="connsiteY2" fmla="*/ 933450 h 933450"/>
              <a:gd name="connsiteX3" fmla="*/ 0 w 3689381"/>
              <a:gd name="connsiteY3" fmla="*/ 933450 h 933450"/>
              <a:gd name="connsiteX4" fmla="*/ 73351 w 3689381"/>
              <a:gd name="connsiteY4" fmla="*/ 835358 h 933450"/>
              <a:gd name="connsiteX5" fmla="*/ 1844690 w 3689381"/>
              <a:gd name="connsiteY5" fmla="*/ 0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9381" h="933450">
                <a:moveTo>
                  <a:pt x="1844690" y="0"/>
                </a:moveTo>
                <a:cubicBezTo>
                  <a:pt x="2557818" y="0"/>
                  <a:pt x="3194996" y="325184"/>
                  <a:pt x="3616029" y="835358"/>
                </a:cubicBezTo>
                <a:lnTo>
                  <a:pt x="3689381" y="933450"/>
                </a:lnTo>
                <a:lnTo>
                  <a:pt x="0" y="933450"/>
                </a:lnTo>
                <a:lnTo>
                  <a:pt x="73351" y="835358"/>
                </a:lnTo>
                <a:cubicBezTo>
                  <a:pt x="494385" y="325184"/>
                  <a:pt x="1131562" y="0"/>
                  <a:pt x="1844690" y="0"/>
                </a:cubicBez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任意多边形 14"/>
          <p:cNvSpPr/>
          <p:nvPr>
            <p:custDataLst>
              <p:tags r:id="rId2"/>
            </p:custDataLst>
          </p:nvPr>
        </p:nvSpPr>
        <p:spPr>
          <a:xfrm>
            <a:off x="955134" y="2724151"/>
            <a:ext cx="4586718" cy="1247775"/>
          </a:xfrm>
          <a:custGeom>
            <a:avLst/>
            <a:gdLst>
              <a:gd name="connsiteX0" fmla="*/ 405933 w 4586718"/>
              <a:gd name="connsiteY0" fmla="*/ 0 h 1247775"/>
              <a:gd name="connsiteX1" fmla="*/ 4180786 w 4586718"/>
              <a:gd name="connsiteY1" fmla="*/ 0 h 1247775"/>
              <a:gd name="connsiteX2" fmla="*/ 4196844 w 4586718"/>
              <a:gd name="connsiteY2" fmla="*/ 21475 h 1247775"/>
              <a:gd name="connsiteX3" fmla="*/ 4582190 w 4586718"/>
              <a:gd name="connsiteY3" fmla="*/ 1128307 h 1247775"/>
              <a:gd name="connsiteX4" fmla="*/ 4586718 w 4586718"/>
              <a:gd name="connsiteY4" fmla="*/ 1247775 h 1247775"/>
              <a:gd name="connsiteX5" fmla="*/ 0 w 4586718"/>
              <a:gd name="connsiteY5" fmla="*/ 1247775 h 1247775"/>
              <a:gd name="connsiteX6" fmla="*/ 4528 w 4586718"/>
              <a:gd name="connsiteY6" fmla="*/ 1128307 h 1247775"/>
              <a:gd name="connsiteX7" fmla="*/ 389874 w 4586718"/>
              <a:gd name="connsiteY7" fmla="*/ 21475 h 1247775"/>
              <a:gd name="connsiteX8" fmla="*/ 405933 w 4586718"/>
              <a:gd name="connsiteY8" fmla="*/ 0 h 124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6718" h="1247775">
                <a:moveTo>
                  <a:pt x="405933" y="0"/>
                </a:moveTo>
                <a:lnTo>
                  <a:pt x="4180786" y="0"/>
                </a:lnTo>
                <a:lnTo>
                  <a:pt x="4196844" y="21475"/>
                </a:lnTo>
                <a:cubicBezTo>
                  <a:pt x="4413419" y="342048"/>
                  <a:pt x="4551143" y="720268"/>
                  <a:pt x="4582190" y="1128307"/>
                </a:cubicBezTo>
                <a:lnTo>
                  <a:pt x="4586718" y="1247775"/>
                </a:lnTo>
                <a:lnTo>
                  <a:pt x="0" y="1247775"/>
                </a:lnTo>
                <a:lnTo>
                  <a:pt x="4528" y="1128307"/>
                </a:lnTo>
                <a:cubicBezTo>
                  <a:pt x="35575" y="720268"/>
                  <a:pt x="173299" y="342048"/>
                  <a:pt x="389874" y="21475"/>
                </a:cubicBezTo>
                <a:lnTo>
                  <a:pt x="405933" y="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任意多边形 19"/>
          <p:cNvSpPr/>
          <p:nvPr>
            <p:custDataLst>
              <p:tags r:id="rId3"/>
            </p:custDataLst>
          </p:nvPr>
        </p:nvSpPr>
        <p:spPr>
          <a:xfrm>
            <a:off x="1361066" y="4029076"/>
            <a:ext cx="4591050" cy="1247774"/>
          </a:xfrm>
          <a:custGeom>
            <a:avLst/>
            <a:gdLst>
              <a:gd name="connsiteX0" fmla="*/ 0 w 4591050"/>
              <a:gd name="connsiteY0" fmla="*/ 0 h 1247774"/>
              <a:gd name="connsiteX1" fmla="*/ 4591050 w 4591050"/>
              <a:gd name="connsiteY1" fmla="*/ 0 h 1247774"/>
              <a:gd name="connsiteX2" fmla="*/ 4313992 w 4591050"/>
              <a:gd name="connsiteY2" fmla="*/ 1094183 h 1247774"/>
              <a:gd name="connsiteX3" fmla="*/ 4220684 w 4591050"/>
              <a:gd name="connsiteY3" fmla="*/ 1247774 h 1247774"/>
              <a:gd name="connsiteX4" fmla="*/ 370367 w 4591050"/>
              <a:gd name="connsiteY4" fmla="*/ 1247774 h 1247774"/>
              <a:gd name="connsiteX5" fmla="*/ 277058 w 4591050"/>
              <a:gd name="connsiteY5" fmla="*/ 1094183 h 1247774"/>
              <a:gd name="connsiteX6" fmla="*/ 0 w 4591050"/>
              <a:gd name="connsiteY6"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1050" h="1247774">
                <a:moveTo>
                  <a:pt x="0" y="0"/>
                </a:moveTo>
                <a:lnTo>
                  <a:pt x="4591050" y="0"/>
                </a:lnTo>
                <a:cubicBezTo>
                  <a:pt x="4591050" y="396182"/>
                  <a:pt x="4490685" y="768923"/>
                  <a:pt x="4313992" y="1094183"/>
                </a:cubicBezTo>
                <a:lnTo>
                  <a:pt x="4220684" y="1247774"/>
                </a:lnTo>
                <a:lnTo>
                  <a:pt x="370367" y="1247774"/>
                </a:lnTo>
                <a:lnTo>
                  <a:pt x="277058" y="1094183"/>
                </a:lnTo>
                <a:cubicBezTo>
                  <a:pt x="100366" y="768923"/>
                  <a:pt x="0" y="396182"/>
                  <a:pt x="0" y="0"/>
                </a:cubicBez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任意多边形 16"/>
          <p:cNvSpPr/>
          <p:nvPr>
            <p:custDataLst>
              <p:tags r:id="rId4"/>
            </p:custDataLst>
          </p:nvPr>
        </p:nvSpPr>
        <p:spPr>
          <a:xfrm>
            <a:off x="1361066" y="5334000"/>
            <a:ext cx="3774854" cy="990601"/>
          </a:xfrm>
          <a:custGeom>
            <a:avLst/>
            <a:gdLst>
              <a:gd name="connsiteX0" fmla="*/ 0 w 3774854"/>
              <a:gd name="connsiteY0" fmla="*/ 0 h 990601"/>
              <a:gd name="connsiteX1" fmla="*/ 3774854 w 3774854"/>
              <a:gd name="connsiteY1" fmla="*/ 0 h 990601"/>
              <a:gd name="connsiteX2" fmla="*/ 3658766 w 3774854"/>
              <a:gd name="connsiteY2" fmla="*/ 155243 h 990601"/>
              <a:gd name="connsiteX3" fmla="*/ 1887427 w 3774854"/>
              <a:gd name="connsiteY3" fmla="*/ 990601 h 990601"/>
              <a:gd name="connsiteX4" fmla="*/ 116088 w 3774854"/>
              <a:gd name="connsiteY4" fmla="*/ 155243 h 990601"/>
              <a:gd name="connsiteX5" fmla="*/ 0 w 3774854"/>
              <a:gd name="connsiteY5" fmla="*/ 0 h 99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4854" h="990601">
                <a:moveTo>
                  <a:pt x="0" y="0"/>
                </a:moveTo>
                <a:lnTo>
                  <a:pt x="3774854" y="0"/>
                </a:lnTo>
                <a:lnTo>
                  <a:pt x="3658766" y="155243"/>
                </a:lnTo>
                <a:cubicBezTo>
                  <a:pt x="3237733" y="665417"/>
                  <a:pt x="2600555" y="990601"/>
                  <a:pt x="1887427" y="990601"/>
                </a:cubicBezTo>
                <a:cubicBezTo>
                  <a:pt x="1174299" y="990601"/>
                  <a:pt x="537122" y="665417"/>
                  <a:pt x="116088" y="155243"/>
                </a:cubicBezTo>
                <a:lnTo>
                  <a:pt x="0" y="0"/>
                </a:ln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PA-文本框 21"/>
          <p:cNvSpPr txBox="1"/>
          <p:nvPr>
            <p:custDataLst>
              <p:tags r:id="rId5"/>
            </p:custDataLst>
          </p:nvPr>
        </p:nvSpPr>
        <p:spPr>
          <a:xfrm>
            <a:off x="3897321" y="626446"/>
            <a:ext cx="4027170" cy="521970"/>
          </a:xfrm>
          <a:prstGeom prst="rect">
            <a:avLst/>
          </a:prstGeom>
          <a:noFill/>
        </p:spPr>
        <p:txBody>
          <a:bodyPr wrap="none" rtlCol="0">
            <a:spAutoFit/>
          </a:bodyPr>
          <a:lstStyle/>
          <a:p>
            <a:r>
              <a:rPr lang="en-US" altLang="zh-CN" sz="2800" b="1" dirty="0">
                <a:latin typeface="Arial" panose="020B0604020202020204" pitchFamily="34" charset="0"/>
                <a:cs typeface="Arial" panose="020B0604020202020204" pitchFamily="34" charset="0"/>
              </a:rPr>
              <a:t>Technology to </a:t>
            </a:r>
            <a:r>
              <a:rPr lang="en-US" altLang="zh-CN" sz="2800" b="1" dirty="0">
                <a:solidFill>
                  <a:schemeClr val="accent1"/>
                </a:solidFill>
                <a:latin typeface="Arial" panose="020B0604020202020204" pitchFamily="34" charset="0"/>
                <a:cs typeface="Arial" panose="020B0604020202020204" pitchFamily="34" charset="0"/>
              </a:rPr>
              <a:t>be used</a:t>
            </a:r>
            <a:endParaRPr lang="zh-CN" altLang="en-US" sz="2800" b="1" dirty="0">
              <a:solidFill>
                <a:schemeClr val="accent1"/>
              </a:solidFill>
              <a:latin typeface="Arial" panose="020B0604020202020204" pitchFamily="34" charset="0"/>
              <a:cs typeface="Arial" panose="020B0604020202020204" pitchFamily="34" charset="0"/>
            </a:endParaRPr>
          </a:p>
        </p:txBody>
      </p:sp>
      <p:sp>
        <p:nvSpPr>
          <p:cNvPr id="23" name="PA-TextPlaceholder 32"/>
          <p:cNvSpPr txBox="1"/>
          <p:nvPr>
            <p:custDataLst>
              <p:tags r:id="rId6"/>
            </p:custDataLst>
          </p:nvPr>
        </p:nvSpPr>
        <p:spPr>
          <a:xfrm>
            <a:off x="4424588" y="2013836"/>
            <a:ext cx="5075011" cy="5232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spcAft>
                <a:spcPts val="0"/>
              </a:spcAft>
              <a:buNone/>
            </a:pPr>
            <a:r>
              <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Full Stack Android Development comprising of Android Studio, Postman, Hibernate, and Service APIs and several SDKs.</a:t>
            </a:r>
            <a:endPar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4" name="PA-TextPlaceholder 33"/>
          <p:cNvSpPr txBox="1"/>
          <p:nvPr>
            <p:custDataLst>
              <p:tags r:id="rId7"/>
            </p:custDataLst>
          </p:nvPr>
        </p:nvSpPr>
        <p:spPr>
          <a:xfrm>
            <a:off x="4424588" y="1785832"/>
            <a:ext cx="2730447" cy="1923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Android</a:t>
            </a:r>
            <a:endPar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5" name="PA-TextPlaceholder 32"/>
          <p:cNvSpPr txBox="1"/>
          <p:nvPr>
            <p:custDataLst>
              <p:tags r:id="rId8"/>
            </p:custDataLst>
          </p:nvPr>
        </p:nvSpPr>
        <p:spPr>
          <a:xfrm>
            <a:off x="5783488" y="3135458"/>
            <a:ext cx="5075011" cy="5232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spcAft>
                <a:spcPts val="0"/>
              </a:spcAft>
              <a:buNone/>
            </a:pPr>
            <a:r>
              <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This app makes use of Natural Language Processing in Speech-To-Text and Text-To-Speech recognition.</a:t>
            </a:r>
            <a:endPar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6" name="PA-TextPlaceholder 33"/>
          <p:cNvSpPr txBox="1"/>
          <p:nvPr>
            <p:custDataLst>
              <p:tags r:id="rId9"/>
            </p:custDataLst>
          </p:nvPr>
        </p:nvSpPr>
        <p:spPr>
          <a:xfrm>
            <a:off x="5783488" y="2907454"/>
            <a:ext cx="2730447" cy="1923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Natural Language Processing</a:t>
            </a:r>
            <a:endPar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7" name="PA-TextPlaceholder 32"/>
          <p:cNvSpPr txBox="1"/>
          <p:nvPr>
            <p:custDataLst>
              <p:tags r:id="rId10"/>
            </p:custDataLst>
          </p:nvPr>
        </p:nvSpPr>
        <p:spPr>
          <a:xfrm>
            <a:off x="6286500" y="4486162"/>
            <a:ext cx="5075011" cy="5232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spcAft>
                <a:spcPts val="0"/>
              </a:spcAft>
              <a:buNone/>
            </a:pPr>
            <a:r>
              <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Cloud is being used as a database in which traditional, structured data is not followed instead it makes use of JSON, NoSQL or XML.</a:t>
            </a:r>
            <a:endPar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8" name="PA-TextPlaceholder 33"/>
          <p:cNvSpPr txBox="1"/>
          <p:nvPr>
            <p:custDataLst>
              <p:tags r:id="rId11"/>
            </p:custDataLst>
          </p:nvPr>
        </p:nvSpPr>
        <p:spPr>
          <a:xfrm>
            <a:off x="6286500" y="4258158"/>
            <a:ext cx="2730447" cy="1923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Cloud(JSON/XML/NoSQL)</a:t>
            </a:r>
            <a:endPar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9" name="PA-TextPlaceholder 32"/>
          <p:cNvSpPr txBox="1"/>
          <p:nvPr>
            <p:custDataLst>
              <p:tags r:id="rId12"/>
            </p:custDataLst>
          </p:nvPr>
        </p:nvSpPr>
        <p:spPr>
          <a:xfrm>
            <a:off x="5321300" y="5708334"/>
            <a:ext cx="5075011" cy="5232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spcAft>
                <a:spcPts val="0"/>
              </a:spcAft>
              <a:buNone/>
            </a:pPr>
            <a:r>
              <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Java is used for back-end and XML is used for front-end.</a:t>
            </a:r>
            <a:endPar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0" name="PA-TextPlaceholder 33"/>
          <p:cNvSpPr txBox="1"/>
          <p:nvPr>
            <p:custDataLst>
              <p:tags r:id="rId13"/>
            </p:custDataLst>
          </p:nvPr>
        </p:nvSpPr>
        <p:spPr>
          <a:xfrm>
            <a:off x="5321300" y="5480330"/>
            <a:ext cx="2730447" cy="1923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Java/XML</a:t>
            </a:r>
            <a:endPar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1" name="PA-矩形 30"/>
          <p:cNvSpPr/>
          <p:nvPr>
            <p:custDataLst>
              <p:tags r:id="rId14"/>
            </p:custDataLst>
          </p:nvPr>
        </p:nvSpPr>
        <p:spPr>
          <a:xfrm>
            <a:off x="1662752" y="1941400"/>
            <a:ext cx="1740535" cy="583565"/>
          </a:xfrm>
          <a:prstGeom prst="rect">
            <a:avLst/>
          </a:prstGeom>
        </p:spPr>
        <p:txBody>
          <a:bodyPr wrap="none">
            <a:spAutoFit/>
          </a:bodyPr>
          <a:lstStyle/>
          <a:p>
            <a:r>
              <a:rPr lang="en-US" altLang="zh-CN" sz="32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Android</a:t>
            </a:r>
            <a:endParaRPr lang="zh-CN" altLang="en-US" sz="3200" dirty="0"/>
          </a:p>
        </p:txBody>
      </p:sp>
      <p:sp>
        <p:nvSpPr>
          <p:cNvPr id="32" name="PA-矩形 31"/>
          <p:cNvSpPr/>
          <p:nvPr>
            <p:custDataLst>
              <p:tags r:id="rId15"/>
            </p:custDataLst>
          </p:nvPr>
        </p:nvSpPr>
        <p:spPr>
          <a:xfrm>
            <a:off x="2447628" y="3037398"/>
            <a:ext cx="995680" cy="583565"/>
          </a:xfrm>
          <a:prstGeom prst="rect">
            <a:avLst/>
          </a:prstGeom>
        </p:spPr>
        <p:txBody>
          <a:bodyPr wrap="none">
            <a:spAutoFit/>
          </a:bodyPr>
          <a:lstStyle/>
          <a:p>
            <a:r>
              <a:rPr lang="en-US" altLang="zh-CN" sz="32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NLP</a:t>
            </a:r>
            <a:endParaRPr lang="zh-CN" altLang="en-US" sz="3200" dirty="0"/>
          </a:p>
        </p:txBody>
      </p:sp>
      <p:sp>
        <p:nvSpPr>
          <p:cNvPr id="33" name="PA-矩形 32"/>
          <p:cNvSpPr/>
          <p:nvPr>
            <p:custDataLst>
              <p:tags r:id="rId16"/>
            </p:custDataLst>
          </p:nvPr>
        </p:nvSpPr>
        <p:spPr>
          <a:xfrm>
            <a:off x="1445209" y="4258044"/>
            <a:ext cx="4201795" cy="583565"/>
          </a:xfrm>
          <a:prstGeom prst="rect">
            <a:avLst/>
          </a:prstGeom>
        </p:spPr>
        <p:txBody>
          <a:bodyPr wrap="none">
            <a:spAutoFit/>
          </a:bodyPr>
          <a:lstStyle/>
          <a:p>
            <a:r>
              <a:rPr lang="en-US" altLang="zh-CN" sz="32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Cloud(JSON/NoSQL)</a:t>
            </a:r>
            <a:endParaRPr lang="zh-CN" altLang="en-US" sz="3200" dirty="0"/>
          </a:p>
        </p:txBody>
      </p:sp>
      <p:sp>
        <p:nvSpPr>
          <p:cNvPr id="34" name="PA-矩形 33"/>
          <p:cNvSpPr/>
          <p:nvPr>
            <p:custDataLst>
              <p:tags r:id="rId17"/>
            </p:custDataLst>
          </p:nvPr>
        </p:nvSpPr>
        <p:spPr>
          <a:xfrm>
            <a:off x="2269646" y="5480330"/>
            <a:ext cx="2058035" cy="583565"/>
          </a:xfrm>
          <a:prstGeom prst="rect">
            <a:avLst/>
          </a:prstGeom>
        </p:spPr>
        <p:txBody>
          <a:bodyPr wrap="none">
            <a:spAutoFit/>
          </a:bodyPr>
          <a:lstStyle/>
          <a:p>
            <a:r>
              <a:rPr lang="en-US" sz="32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Java/XML</a:t>
            </a:r>
            <a:endParaRPr lang="en-US" sz="3200" dirty="0"/>
          </a:p>
        </p:txBody>
      </p:sp>
    </p:spTree>
    <p:custDataLst>
      <p:tags r:id="rId18"/>
    </p:custData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A-AutoShape 3"/>
          <p:cNvSpPr/>
          <p:nvPr>
            <p:custDataLst>
              <p:tags r:id="rId1"/>
            </p:custDataLst>
          </p:nvPr>
        </p:nvSpPr>
        <p:spPr bwMode="auto">
          <a:xfrm>
            <a:off x="3653656" y="1119299"/>
            <a:ext cx="4717774" cy="4717772"/>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6350">
            <a:solidFill>
              <a:schemeClr val="tx1">
                <a:alpha val="20000"/>
              </a:schemeClr>
            </a:solidFill>
          </a:ln>
        </p:spPr>
        <p:txBody>
          <a:bodyPr lIns="0" tIns="0" rIns="0" bIns="0"/>
          <a:lstStyle/>
          <a:p>
            <a:endParaRPr lang="en-US"/>
          </a:p>
        </p:txBody>
      </p:sp>
      <p:sp>
        <p:nvSpPr>
          <p:cNvPr id="75" name="PA-椭圆 2"/>
          <p:cNvSpPr/>
          <p:nvPr>
            <p:custDataLst>
              <p:tags r:id="rId2"/>
            </p:custDataLst>
          </p:nvPr>
        </p:nvSpPr>
        <p:spPr bwMode="auto">
          <a:xfrm>
            <a:off x="5503996" y="1242965"/>
            <a:ext cx="1035424" cy="1035424"/>
          </a:xfrm>
          <a:prstGeom prst="ellipse">
            <a:avLst/>
          </a:prstGeom>
          <a:noFill/>
          <a:ln w="25400">
            <a:gradFill>
              <a:gsLst>
                <a:gs pos="0">
                  <a:schemeClr val="accent1"/>
                </a:gs>
                <a:gs pos="100000">
                  <a:schemeClr val="accent2"/>
                </a:gs>
              </a:gsLst>
              <a:lin ang="2700000" scaled="0"/>
            </a:gradFill>
          </a:ln>
        </p:spPr>
        <p:txBody>
          <a:bodyPr lIns="0" tIns="0" rIns="0" bIns="0" rtlCol="0" anchor="ctr"/>
          <a:lstStyle/>
          <a:p>
            <a:pPr algn="ctr"/>
            <a:endParaRPr lang="en-US"/>
          </a:p>
        </p:txBody>
      </p:sp>
      <p:sp>
        <p:nvSpPr>
          <p:cNvPr id="76" name="PA-椭圆 3"/>
          <p:cNvSpPr/>
          <p:nvPr>
            <p:custDataLst>
              <p:tags r:id="rId3"/>
            </p:custDataLst>
          </p:nvPr>
        </p:nvSpPr>
        <p:spPr bwMode="auto">
          <a:xfrm>
            <a:off x="7227601" y="2951947"/>
            <a:ext cx="1035424" cy="1035424"/>
          </a:xfrm>
          <a:prstGeom prst="ellipse">
            <a:avLst/>
          </a:prstGeom>
          <a:noFill/>
          <a:ln w="25400">
            <a:gradFill>
              <a:gsLst>
                <a:gs pos="0">
                  <a:schemeClr val="accent1"/>
                </a:gs>
                <a:gs pos="100000">
                  <a:schemeClr val="accent2"/>
                </a:gs>
              </a:gsLst>
              <a:lin ang="2700000" scaled="0"/>
            </a:gradFill>
          </a:ln>
        </p:spPr>
        <p:txBody>
          <a:bodyPr lIns="0" tIns="0" rIns="0" bIns="0" rtlCol="0" anchor="ctr"/>
          <a:lstStyle/>
          <a:p>
            <a:pPr algn="ctr"/>
            <a:endParaRPr lang="en-US"/>
          </a:p>
        </p:txBody>
      </p:sp>
      <p:sp>
        <p:nvSpPr>
          <p:cNvPr id="77" name="PA-文本框 4"/>
          <p:cNvSpPr txBox="1"/>
          <p:nvPr>
            <p:custDataLst>
              <p:tags r:id="rId4"/>
            </p:custDataLst>
          </p:nvPr>
        </p:nvSpPr>
        <p:spPr>
          <a:xfrm>
            <a:off x="7593130" y="1242558"/>
            <a:ext cx="1308100" cy="276860"/>
          </a:xfrm>
          <a:prstGeom prst="rect">
            <a:avLst/>
          </a:prstGeom>
          <a:noFill/>
        </p:spPr>
        <p:txBody>
          <a:bodyPr wrap="none" lIns="0" tIns="0" rIns="0" bIns="0" rtlCol="0">
            <a:spAutoFit/>
          </a:bodyPr>
          <a:lstStyle/>
          <a:p>
            <a:r>
              <a:rPr lang="en-US" altLang="zh-CN" b="1" dirty="0">
                <a:latin typeface="Arial" panose="020B0604020202020204" pitchFamily="34" charset="0"/>
                <a:cs typeface="Arial" panose="020B0604020202020204" pitchFamily="34" charset="0"/>
              </a:rPr>
              <a:t>Morse Code</a:t>
            </a:r>
            <a:endParaRPr lang="en-US" altLang="zh-CN" b="1" dirty="0">
              <a:latin typeface="Arial" panose="020B0604020202020204" pitchFamily="34" charset="0"/>
              <a:cs typeface="Arial" panose="020B0604020202020204" pitchFamily="34" charset="0"/>
            </a:endParaRPr>
          </a:p>
        </p:txBody>
      </p:sp>
      <p:sp>
        <p:nvSpPr>
          <p:cNvPr id="78" name="PA-文本框 5"/>
          <p:cNvSpPr txBox="1"/>
          <p:nvPr>
            <p:custDataLst>
              <p:tags r:id="rId5"/>
            </p:custDataLst>
          </p:nvPr>
        </p:nvSpPr>
        <p:spPr>
          <a:xfrm>
            <a:off x="7593330" y="1562100"/>
            <a:ext cx="2789555" cy="492125"/>
          </a:xfrm>
          <a:prstGeom prst="rect">
            <a:avLst/>
          </a:prstGeom>
          <a:noFill/>
        </p:spPr>
        <p:txBody>
          <a:bodyPr wrap="square" lIns="0" tIns="0" rIns="91440" bIns="0" rtlCol="0">
            <a:spAutoFit/>
          </a:bodyPr>
          <a:lstStyle/>
          <a:p>
            <a:pPr>
              <a:buClr>
                <a:schemeClr val="accent1"/>
              </a:buClr>
            </a:pPr>
            <a:r>
              <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rPr>
              <a:t>Users should be aware of Morse code to use this app</a:t>
            </a:r>
            <a:endPar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79" name="PA-文本框 6"/>
          <p:cNvSpPr txBox="1"/>
          <p:nvPr>
            <p:custDataLst>
              <p:tags r:id="rId6"/>
            </p:custDataLst>
          </p:nvPr>
        </p:nvSpPr>
        <p:spPr>
          <a:xfrm>
            <a:off x="8505307" y="2964671"/>
            <a:ext cx="2159000" cy="276860"/>
          </a:xfrm>
          <a:prstGeom prst="rect">
            <a:avLst/>
          </a:prstGeom>
          <a:noFill/>
        </p:spPr>
        <p:txBody>
          <a:bodyPr wrap="none" lIns="0" tIns="0" rIns="0" bIns="0" rtlCol="0">
            <a:spAutoFit/>
          </a:bodyPr>
          <a:lstStyle/>
          <a:p>
            <a:r>
              <a:rPr lang="en-US" altLang="zh-CN" b="1" dirty="0">
                <a:latin typeface="Arial" panose="020B0604020202020204" pitchFamily="34" charset="0"/>
                <a:cs typeface="Arial" panose="020B0604020202020204" pitchFamily="34" charset="0"/>
              </a:rPr>
              <a:t>Internet Connection</a:t>
            </a:r>
            <a:endParaRPr lang="en-US" altLang="zh-CN" b="1" dirty="0">
              <a:latin typeface="Arial" panose="020B0604020202020204" pitchFamily="34" charset="0"/>
              <a:cs typeface="Arial" panose="020B0604020202020204" pitchFamily="34" charset="0"/>
            </a:endParaRPr>
          </a:p>
        </p:txBody>
      </p:sp>
      <p:sp>
        <p:nvSpPr>
          <p:cNvPr id="80" name="PA-文本框 7"/>
          <p:cNvSpPr txBox="1"/>
          <p:nvPr>
            <p:custDataLst>
              <p:tags r:id="rId7"/>
            </p:custDataLst>
          </p:nvPr>
        </p:nvSpPr>
        <p:spPr>
          <a:xfrm>
            <a:off x="8512652" y="3325917"/>
            <a:ext cx="2530314" cy="492125"/>
          </a:xfrm>
          <a:prstGeom prst="rect">
            <a:avLst/>
          </a:prstGeom>
          <a:noFill/>
        </p:spPr>
        <p:txBody>
          <a:bodyPr wrap="square" lIns="0" tIns="0" rIns="91440" bIns="0" rtlCol="0">
            <a:spAutoFit/>
          </a:bodyPr>
          <a:lstStyle/>
          <a:p>
            <a:pPr>
              <a:buClr>
                <a:schemeClr val="accent1"/>
              </a:buClr>
            </a:pPr>
            <a:r>
              <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rPr>
              <a:t>Stable Internet connection is required.</a:t>
            </a:r>
            <a:endPar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86" name="PA-椭圆 14"/>
          <p:cNvSpPr/>
          <p:nvPr>
            <p:custDataLst>
              <p:tags r:id="rId8"/>
            </p:custDataLst>
          </p:nvPr>
        </p:nvSpPr>
        <p:spPr bwMode="auto">
          <a:xfrm>
            <a:off x="5503996" y="4648774"/>
            <a:ext cx="1035424" cy="1035424"/>
          </a:xfrm>
          <a:prstGeom prst="ellipse">
            <a:avLst/>
          </a:prstGeom>
          <a:noFill/>
          <a:ln w="25400">
            <a:gradFill>
              <a:gsLst>
                <a:gs pos="0">
                  <a:schemeClr val="accent1"/>
                </a:gs>
                <a:gs pos="100000">
                  <a:schemeClr val="accent2"/>
                </a:gs>
              </a:gsLst>
              <a:lin ang="2700000" scaled="0"/>
            </a:gradFill>
          </a:ln>
        </p:spPr>
        <p:txBody>
          <a:bodyPr lIns="0" tIns="0" rIns="0" bIns="0" rtlCol="0" anchor="ctr"/>
          <a:lstStyle/>
          <a:p>
            <a:pPr algn="ctr"/>
            <a:endParaRPr lang="en-US"/>
          </a:p>
        </p:txBody>
      </p:sp>
      <p:sp>
        <p:nvSpPr>
          <p:cNvPr id="87" name="PA-文本框 15"/>
          <p:cNvSpPr txBox="1"/>
          <p:nvPr>
            <p:custDataLst>
              <p:tags r:id="rId9"/>
            </p:custDataLst>
          </p:nvPr>
        </p:nvSpPr>
        <p:spPr>
          <a:xfrm>
            <a:off x="7767755" y="4649002"/>
            <a:ext cx="2200910" cy="276860"/>
          </a:xfrm>
          <a:prstGeom prst="rect">
            <a:avLst/>
          </a:prstGeom>
          <a:noFill/>
        </p:spPr>
        <p:txBody>
          <a:bodyPr wrap="none" lIns="0" tIns="0" rIns="0" bIns="0" rtlCol="0">
            <a:spAutoFit/>
          </a:bodyPr>
          <a:lstStyle/>
          <a:p>
            <a:r>
              <a:rPr lang="en-US" altLang="zh-CN" b="1" dirty="0">
                <a:latin typeface="Arial" panose="020B0604020202020204" pitchFamily="34" charset="0"/>
                <a:cs typeface="Arial" panose="020B0604020202020204" pitchFamily="34" charset="0"/>
              </a:rPr>
              <a:t>Android API level 19</a:t>
            </a:r>
            <a:endParaRPr lang="en-US" altLang="zh-CN" b="1" dirty="0">
              <a:latin typeface="Arial" panose="020B0604020202020204" pitchFamily="34" charset="0"/>
              <a:cs typeface="Arial" panose="020B0604020202020204" pitchFamily="34" charset="0"/>
            </a:endParaRPr>
          </a:p>
        </p:txBody>
      </p:sp>
      <p:sp>
        <p:nvSpPr>
          <p:cNvPr id="88" name="PA-文本框 16"/>
          <p:cNvSpPr txBox="1"/>
          <p:nvPr>
            <p:custDataLst>
              <p:tags r:id="rId10"/>
            </p:custDataLst>
          </p:nvPr>
        </p:nvSpPr>
        <p:spPr>
          <a:xfrm>
            <a:off x="7767642" y="5032473"/>
            <a:ext cx="2530314" cy="738505"/>
          </a:xfrm>
          <a:prstGeom prst="rect">
            <a:avLst/>
          </a:prstGeom>
          <a:noFill/>
        </p:spPr>
        <p:txBody>
          <a:bodyPr wrap="square" lIns="0" tIns="0" rIns="91440" bIns="0" rtlCol="0">
            <a:spAutoFit/>
          </a:bodyPr>
          <a:lstStyle/>
          <a:p>
            <a:pPr>
              <a:buClr>
                <a:schemeClr val="accent1"/>
              </a:buClr>
            </a:pPr>
            <a:r>
              <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rPr>
              <a:t>Minimum Version on which App runs: KitKat and later versions.</a:t>
            </a:r>
            <a:endPar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22" name="PA-文本框 21"/>
          <p:cNvSpPr txBox="1"/>
          <p:nvPr>
            <p:custDataLst>
              <p:tags r:id="rId11"/>
            </p:custDataLst>
          </p:nvPr>
        </p:nvSpPr>
        <p:spPr>
          <a:xfrm>
            <a:off x="4790131" y="274021"/>
            <a:ext cx="2592070" cy="521970"/>
          </a:xfrm>
          <a:prstGeom prst="rect">
            <a:avLst/>
          </a:prstGeom>
          <a:noFill/>
        </p:spPr>
        <p:txBody>
          <a:bodyPr wrap="none" rtlCol="0">
            <a:spAutoFit/>
          </a:bodyPr>
          <a:p>
            <a:r>
              <a:rPr lang="en-US" altLang="zh-CN" sz="2800" b="1" dirty="0">
                <a:latin typeface="Arial" panose="020B0604020202020204" pitchFamily="34" charset="0"/>
                <a:cs typeface="Arial" panose="020B0604020202020204" pitchFamily="34" charset="0"/>
              </a:rPr>
              <a:t>Depend</a:t>
            </a:r>
            <a:r>
              <a:rPr lang="en-US" altLang="zh-CN" sz="2800" b="1" dirty="0">
                <a:solidFill>
                  <a:schemeClr val="accent1"/>
                </a:solidFill>
                <a:latin typeface="Arial" panose="020B0604020202020204" pitchFamily="34" charset="0"/>
                <a:cs typeface="Arial" panose="020B0604020202020204" pitchFamily="34" charset="0"/>
              </a:rPr>
              <a:t>encies</a:t>
            </a:r>
            <a:endParaRPr lang="zh-CN" altLang="en-US" sz="2800" b="1" dirty="0">
              <a:solidFill>
                <a:schemeClr val="accent1"/>
              </a:solidFill>
              <a:latin typeface="Arial" panose="020B0604020202020204" pitchFamily="34" charset="0"/>
              <a:cs typeface="Arial" panose="020B0604020202020204" pitchFamily="34" charset="0"/>
            </a:endParaRPr>
          </a:p>
        </p:txBody>
      </p:sp>
      <p:pic>
        <p:nvPicPr>
          <p:cNvPr id="6" name="Picture Placeholder 5" descr="morse"/>
          <p:cNvPicPr>
            <a:picLocks noChangeAspect="1"/>
          </p:cNvPicPr>
          <p:nvPr>
            <p:ph type="pic" sz="quarter" idx="15"/>
          </p:nvPr>
        </p:nvPicPr>
        <p:blipFill>
          <a:blip r:embed="rId12"/>
          <a:stretch>
            <a:fillRect/>
          </a:stretch>
        </p:blipFill>
        <p:spPr>
          <a:xfrm>
            <a:off x="5535295" y="1282700"/>
            <a:ext cx="955040" cy="955040"/>
          </a:xfrm>
          <a:prstGeom prst="rect">
            <a:avLst/>
          </a:prstGeom>
          <a:noFill/>
        </p:spPr>
      </p:pic>
      <p:pic>
        <p:nvPicPr>
          <p:cNvPr id="7" name="Picture Placeholder 6" descr="inet"/>
          <p:cNvPicPr>
            <a:picLocks noChangeAspect="1"/>
          </p:cNvPicPr>
          <p:nvPr>
            <p:ph type="pic" sz="quarter" idx="16"/>
          </p:nvPr>
        </p:nvPicPr>
        <p:blipFill>
          <a:blip r:embed="rId13"/>
          <a:stretch>
            <a:fillRect/>
          </a:stretch>
        </p:blipFill>
        <p:spPr>
          <a:xfrm>
            <a:off x="7179945" y="2913380"/>
            <a:ext cx="1130935" cy="1130935"/>
          </a:xfrm>
          <a:prstGeom prst="rect">
            <a:avLst/>
          </a:prstGeom>
          <a:noFill/>
        </p:spPr>
      </p:pic>
      <p:pic>
        <p:nvPicPr>
          <p:cNvPr id="8" name="Picture Placeholder 7" descr="ad"/>
          <p:cNvPicPr>
            <a:picLocks noChangeAspect="1"/>
          </p:cNvPicPr>
          <p:nvPr>
            <p:ph type="pic" sz="quarter" idx="17"/>
          </p:nvPr>
        </p:nvPicPr>
        <p:blipFill>
          <a:blip r:embed="rId14"/>
          <a:stretch>
            <a:fillRect/>
          </a:stretch>
        </p:blipFill>
        <p:spPr>
          <a:xfrm>
            <a:off x="5546090" y="4690745"/>
            <a:ext cx="951865" cy="951865"/>
          </a:xfrm>
          <a:prstGeom prst="rect">
            <a:avLst/>
          </a:prstGeom>
          <a:noFill/>
        </p:spPr>
      </p:pic>
    </p:spTree>
    <p:custDataLst>
      <p:tags r:id="rId15"/>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A-PicturePlaceholder 25"/>
          <p:cNvPicPr>
            <a:picLocks noGrp="1" noChangeAspect="1"/>
          </p:cNvPicPr>
          <p:nvPr>
            <p:ph type="pic" sz="quarter" idx="10"/>
            <p:custDataLst>
              <p:tags r:id="rId1"/>
            </p:custDataLst>
          </p:nvPr>
        </p:nvPicPr>
        <p:blipFill>
          <a:blip r:embed="rId2" cstate="print">
            <a:grayscl/>
          </a:blip>
          <a:srcRect/>
          <a:stretch>
            <a:fillRect/>
          </a:stretch>
        </p:blipFill>
        <p:spPr/>
      </p:pic>
      <p:sp>
        <p:nvSpPr>
          <p:cNvPr id="10" name="PA-矩形 9"/>
          <p:cNvSpPr/>
          <p:nvPr>
            <p:custDataLst>
              <p:tags r:id="rId3"/>
            </p:custDataLst>
          </p:nvPr>
        </p:nvSpPr>
        <p:spPr>
          <a:xfrm>
            <a:off x="2058398" y="2251166"/>
            <a:ext cx="7736114" cy="24674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2" name="PA-矩形 11"/>
          <p:cNvSpPr/>
          <p:nvPr>
            <p:custDataLst>
              <p:tags r:id="rId4"/>
            </p:custDataLst>
          </p:nvPr>
        </p:nvSpPr>
        <p:spPr>
          <a:xfrm>
            <a:off x="4670774" y="3035350"/>
            <a:ext cx="2385060" cy="645160"/>
          </a:xfrm>
          <a:prstGeom prst="rect">
            <a:avLst/>
          </a:prstGeom>
        </p:spPr>
        <p:txBody>
          <a:bodyPr wrap="none" lIns="0">
            <a:spAutoFit/>
          </a:bodyPr>
          <a:lstStyle/>
          <a:p>
            <a:pPr algn="r"/>
            <a:r>
              <a:rPr lang="en-US" altLang="zh-CN" sz="3600" b="1" dirty="0">
                <a:solidFill>
                  <a:schemeClr val="bg1"/>
                </a:solidFill>
                <a:latin typeface="Arial" panose="020B0604020202020204" pitchFamily="34" charset="0"/>
                <a:cs typeface="Arial" panose="020B0604020202020204" pitchFamily="34" charset="0"/>
              </a:rPr>
              <a:t>Thank You</a:t>
            </a:r>
            <a:endParaRPr lang="zh-CN" altLang="en-US" sz="3600" b="1" dirty="0">
              <a:solidFill>
                <a:schemeClr val="bg1"/>
              </a:solidFill>
              <a:latin typeface="Arial" panose="020B0604020202020204" pitchFamily="34" charset="0"/>
              <a:cs typeface="Arial" panose="020B0604020202020204" pitchFamily="34" charset="0"/>
            </a:endParaRPr>
          </a:p>
        </p:txBody>
      </p:sp>
    </p:spTree>
    <p:custDataLst>
      <p:tags r:id="rId5"/>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30"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800" decel="100000"/>
                                        <p:tgtEl>
                                          <p:spTgt spid="26"/>
                                        </p:tgtEl>
                                      </p:cBhvr>
                                    </p:animEffect>
                                    <p:anim calcmode="lin" valueType="num">
                                      <p:cBhvr>
                                        <p:cTn id="15" dur="800" decel="100000" fill="hold"/>
                                        <p:tgtEl>
                                          <p:spTgt spid="26"/>
                                        </p:tgtEl>
                                        <p:attrNameLst>
                                          <p:attrName>style.rotation</p:attrName>
                                        </p:attrNameLst>
                                      </p:cBhvr>
                                      <p:tavLst>
                                        <p:tav tm="0">
                                          <p:val>
                                            <p:fltVal val="-90"/>
                                          </p:val>
                                        </p:tav>
                                        <p:tav tm="100000">
                                          <p:val>
                                            <p:fltVal val="0"/>
                                          </p:val>
                                        </p:tav>
                                      </p:tavLst>
                                    </p:anim>
                                    <p:anim calcmode="lin" valueType="num">
                                      <p:cBhvr>
                                        <p:cTn id="16" dur="800" decel="100000" fill="hold"/>
                                        <p:tgtEl>
                                          <p:spTgt spid="26"/>
                                        </p:tgtEl>
                                        <p:attrNameLst>
                                          <p:attrName>ppt_x</p:attrName>
                                        </p:attrNameLst>
                                      </p:cBhvr>
                                      <p:tavLst>
                                        <p:tav tm="0">
                                          <p:val>
                                            <p:strVal val="#ppt_x+0.4"/>
                                          </p:val>
                                        </p:tav>
                                        <p:tav tm="100000">
                                          <p:val>
                                            <p:strVal val="#ppt_x-0.05"/>
                                          </p:val>
                                        </p:tav>
                                      </p:tavLst>
                                    </p:anim>
                                    <p:anim calcmode="lin" valueType="num">
                                      <p:cBhvr>
                                        <p:cTn id="17" dur="800" decel="100000" fill="hold"/>
                                        <p:tgtEl>
                                          <p:spTgt spid="26"/>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childTnLst>
                          </p:cTn>
                        </p:par>
                        <p:par>
                          <p:cTn id="20" fill="hold">
                            <p:stCondLst>
                              <p:cond delay="1500"/>
                            </p:stCondLst>
                            <p:childTnLst>
                              <p:par>
                                <p:cTn id="21" presetID="3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800" decel="100000"/>
                                        <p:tgtEl>
                                          <p:spTgt spid="10"/>
                                        </p:tgtEl>
                                      </p:cBhvr>
                                    </p:animEffect>
                                    <p:anim calcmode="lin" valueType="num">
                                      <p:cBhvr>
                                        <p:cTn id="24" dur="800" decel="100000" fill="hold"/>
                                        <p:tgtEl>
                                          <p:spTgt spid="10"/>
                                        </p:tgtEl>
                                        <p:attrNameLst>
                                          <p:attrName>style.rotation</p:attrName>
                                        </p:attrNameLst>
                                      </p:cBhvr>
                                      <p:tavLst>
                                        <p:tav tm="0">
                                          <p:val>
                                            <p:fltVal val="-90"/>
                                          </p:val>
                                        </p:tav>
                                        <p:tav tm="100000">
                                          <p:val>
                                            <p:fltVal val="0"/>
                                          </p:val>
                                        </p:tav>
                                      </p:tavLst>
                                    </p:anim>
                                    <p:anim calcmode="lin" valueType="num">
                                      <p:cBhvr>
                                        <p:cTn id="25" dur="800" decel="100000" fill="hold"/>
                                        <p:tgtEl>
                                          <p:spTgt spid="10"/>
                                        </p:tgtEl>
                                        <p:attrNameLst>
                                          <p:attrName>ppt_x</p:attrName>
                                        </p:attrNameLst>
                                      </p:cBhvr>
                                      <p:tavLst>
                                        <p:tav tm="0">
                                          <p:val>
                                            <p:strVal val="#ppt_x+0.4"/>
                                          </p:val>
                                        </p:tav>
                                        <p:tav tm="100000">
                                          <p:val>
                                            <p:strVal val="#ppt_x-0.05"/>
                                          </p:val>
                                        </p:tav>
                                      </p:tavLst>
                                    </p:anim>
                                    <p:anim calcmode="lin" valueType="num">
                                      <p:cBhvr>
                                        <p:cTn id="26" dur="800" decel="100000" fill="hold"/>
                                        <p:tgtEl>
                                          <p:spTgt spid="10"/>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矩形 4"/>
          <p:cNvSpPr>
            <a:spLocks noChangeArrowheads="1"/>
          </p:cNvSpPr>
          <p:nvPr>
            <p:custDataLst>
              <p:tags r:id="rId1"/>
            </p:custDataLst>
          </p:nvPr>
        </p:nvSpPr>
        <p:spPr bwMode="auto">
          <a:xfrm>
            <a:off x="0" y="1466135"/>
            <a:ext cx="12192000" cy="1022350"/>
          </a:xfrm>
          <a:prstGeom prst="rect">
            <a:avLst/>
          </a:prstGeom>
          <a:solidFill>
            <a:schemeClr val="accent1">
              <a:lumMod val="40000"/>
              <a:lumOff val="60000"/>
              <a:alpha val="29803"/>
            </a:schemeClr>
          </a:solidFill>
          <a:ln>
            <a:noFill/>
          </a:ln>
        </p:spPr>
        <p:txBody>
          <a:bodyPr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endParaRPr lang="zh-CN" altLang="zh-CN" sz="2400"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grpSp>
        <p:nvGrpSpPr>
          <p:cNvPr id="8" name="PA-组合 34"/>
          <p:cNvGrpSpPr/>
          <p:nvPr>
            <p:custDataLst>
              <p:tags r:id="rId2"/>
            </p:custDataLst>
          </p:nvPr>
        </p:nvGrpSpPr>
        <p:grpSpPr bwMode="auto">
          <a:xfrm>
            <a:off x="650026" y="1679177"/>
            <a:ext cx="390525" cy="312738"/>
            <a:chOff x="332469" y="4333224"/>
            <a:chExt cx="389676" cy="311989"/>
          </a:xfrm>
          <a:solidFill>
            <a:schemeClr val="tx1"/>
          </a:solidFill>
        </p:grpSpPr>
        <p:sp>
          <p:nvSpPr>
            <p:cNvPr id="9" name="PA-任意多边形 29"/>
            <p:cNvSpPr/>
            <p:nvPr>
              <p:custDataLst>
                <p:tags r:id="rId3"/>
              </p:custDataLst>
            </p:nvPr>
          </p:nvSpPr>
          <p:spPr bwMode="auto">
            <a:xfrm>
              <a:off x="332469" y="4333224"/>
              <a:ext cx="151644" cy="311989"/>
            </a:xfrm>
            <a:custGeom>
              <a:avLst/>
              <a:gdLst>
                <a:gd name="T0" fmla="*/ 137999 w 489"/>
                <a:gd name="T1" fmla="*/ 0 h 1003"/>
                <a:gd name="T2" fmla="*/ 137999 w 489"/>
                <a:gd name="T3" fmla="*/ 72165 h 1003"/>
                <a:gd name="T4" fmla="*/ 137999 w 489"/>
                <a:gd name="T5" fmla="*/ 72165 h 1003"/>
                <a:gd name="T6" fmla="*/ 135518 w 489"/>
                <a:gd name="T7" fmla="*/ 72787 h 1003"/>
                <a:gd name="T8" fmla="*/ 133037 w 489"/>
                <a:gd name="T9" fmla="*/ 73720 h 1003"/>
                <a:gd name="T10" fmla="*/ 129936 w 489"/>
                <a:gd name="T11" fmla="*/ 75276 h 1003"/>
                <a:gd name="T12" fmla="*/ 125905 w 489"/>
                <a:gd name="T13" fmla="*/ 77142 h 1003"/>
                <a:gd name="T14" fmla="*/ 121873 w 489"/>
                <a:gd name="T15" fmla="*/ 79319 h 1003"/>
                <a:gd name="T16" fmla="*/ 117222 w 489"/>
                <a:gd name="T17" fmla="*/ 82741 h 1003"/>
                <a:gd name="T18" fmla="*/ 112260 w 489"/>
                <a:gd name="T19" fmla="*/ 86785 h 1003"/>
                <a:gd name="T20" fmla="*/ 107918 w 489"/>
                <a:gd name="T21" fmla="*/ 91450 h 1003"/>
                <a:gd name="T22" fmla="*/ 105438 w 489"/>
                <a:gd name="T23" fmla="*/ 94250 h 1003"/>
                <a:gd name="T24" fmla="*/ 103577 w 489"/>
                <a:gd name="T25" fmla="*/ 97360 h 1003"/>
                <a:gd name="T26" fmla="*/ 101406 w 489"/>
                <a:gd name="T27" fmla="*/ 100471 h 1003"/>
                <a:gd name="T28" fmla="*/ 99235 w 489"/>
                <a:gd name="T29" fmla="*/ 103893 h 1003"/>
                <a:gd name="T30" fmla="*/ 97685 w 489"/>
                <a:gd name="T31" fmla="*/ 107625 h 1003"/>
                <a:gd name="T32" fmla="*/ 96134 w 489"/>
                <a:gd name="T33" fmla="*/ 111669 h 1003"/>
                <a:gd name="T34" fmla="*/ 94584 w 489"/>
                <a:gd name="T35" fmla="*/ 115713 h 1003"/>
                <a:gd name="T36" fmla="*/ 93653 w 489"/>
                <a:gd name="T37" fmla="*/ 120379 h 1003"/>
                <a:gd name="T38" fmla="*/ 92103 w 489"/>
                <a:gd name="T39" fmla="*/ 125356 h 1003"/>
                <a:gd name="T40" fmla="*/ 91483 w 489"/>
                <a:gd name="T41" fmla="*/ 130332 h 1003"/>
                <a:gd name="T42" fmla="*/ 90862 w 489"/>
                <a:gd name="T43" fmla="*/ 135931 h 1003"/>
                <a:gd name="T44" fmla="*/ 90862 w 489"/>
                <a:gd name="T45" fmla="*/ 141530 h 1003"/>
                <a:gd name="T46" fmla="*/ 90862 w 489"/>
                <a:gd name="T47" fmla="*/ 147752 h 1003"/>
                <a:gd name="T48" fmla="*/ 91172 w 489"/>
                <a:gd name="T49" fmla="*/ 154284 h 1003"/>
                <a:gd name="T50" fmla="*/ 151644 w 489"/>
                <a:gd name="T51" fmla="*/ 154284 h 1003"/>
                <a:gd name="T52" fmla="*/ 151644 w 489"/>
                <a:gd name="T53" fmla="*/ 311989 h 1003"/>
                <a:gd name="T54" fmla="*/ 0 w 489"/>
                <a:gd name="T55" fmla="*/ 311989 h 1003"/>
                <a:gd name="T56" fmla="*/ 0 w 489"/>
                <a:gd name="T57" fmla="*/ 163926 h 1003"/>
                <a:gd name="T58" fmla="*/ 0 w 489"/>
                <a:gd name="T59" fmla="*/ 163926 h 1003"/>
                <a:gd name="T60" fmla="*/ 620 w 489"/>
                <a:gd name="T61" fmla="*/ 157705 h 1003"/>
                <a:gd name="T62" fmla="*/ 1861 w 489"/>
                <a:gd name="T63" fmla="*/ 150862 h 1003"/>
                <a:gd name="T64" fmla="*/ 3721 w 489"/>
                <a:gd name="T65" fmla="*/ 142153 h 1003"/>
                <a:gd name="T66" fmla="*/ 6512 w 489"/>
                <a:gd name="T67" fmla="*/ 131266 h 1003"/>
                <a:gd name="T68" fmla="*/ 10234 w 489"/>
                <a:gd name="T69" fmla="*/ 119134 h 1003"/>
                <a:gd name="T70" fmla="*/ 12715 w 489"/>
                <a:gd name="T71" fmla="*/ 112602 h 1003"/>
                <a:gd name="T72" fmla="*/ 15195 w 489"/>
                <a:gd name="T73" fmla="*/ 106070 h 1003"/>
                <a:gd name="T74" fmla="*/ 18297 w 489"/>
                <a:gd name="T75" fmla="*/ 99227 h 1003"/>
                <a:gd name="T76" fmla="*/ 21708 w 489"/>
                <a:gd name="T77" fmla="*/ 92073 h 1003"/>
                <a:gd name="T78" fmla="*/ 25119 w 489"/>
                <a:gd name="T79" fmla="*/ 84918 h 1003"/>
                <a:gd name="T80" fmla="*/ 29460 w 489"/>
                <a:gd name="T81" fmla="*/ 77764 h 1003"/>
                <a:gd name="T82" fmla="*/ 34112 w 489"/>
                <a:gd name="T83" fmla="*/ 70921 h 1003"/>
                <a:gd name="T84" fmla="*/ 38764 w 489"/>
                <a:gd name="T85" fmla="*/ 63766 h 1003"/>
                <a:gd name="T86" fmla="*/ 44036 w 489"/>
                <a:gd name="T87" fmla="*/ 56923 h 1003"/>
                <a:gd name="T88" fmla="*/ 49928 w 489"/>
                <a:gd name="T89" fmla="*/ 50080 h 1003"/>
                <a:gd name="T90" fmla="*/ 56440 w 489"/>
                <a:gd name="T91" fmla="*/ 43237 h 1003"/>
                <a:gd name="T92" fmla="*/ 63263 w 489"/>
                <a:gd name="T93" fmla="*/ 37327 h 1003"/>
                <a:gd name="T94" fmla="*/ 70705 w 489"/>
                <a:gd name="T95" fmla="*/ 31106 h 1003"/>
                <a:gd name="T96" fmla="*/ 78458 w 489"/>
                <a:gd name="T97" fmla="*/ 25196 h 1003"/>
                <a:gd name="T98" fmla="*/ 86831 w 489"/>
                <a:gd name="T99" fmla="*/ 19908 h 1003"/>
                <a:gd name="T100" fmla="*/ 95824 w 489"/>
                <a:gd name="T101" fmla="*/ 14620 h 1003"/>
                <a:gd name="T102" fmla="*/ 105127 w 489"/>
                <a:gd name="T103" fmla="*/ 10265 h 1003"/>
                <a:gd name="T104" fmla="*/ 115671 w 489"/>
                <a:gd name="T105" fmla="*/ 6221 h 1003"/>
                <a:gd name="T106" fmla="*/ 126215 w 489"/>
                <a:gd name="T107" fmla="*/ 2800 h 1003"/>
                <a:gd name="T108" fmla="*/ 137999 w 489"/>
                <a:gd name="T109" fmla="*/ 0 h 1003"/>
                <a:gd name="T110" fmla="*/ 137999 w 489"/>
                <a:gd name="T111" fmla="*/ 0 h 10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9"/>
                <a:gd name="T169" fmla="*/ 0 h 1003"/>
                <a:gd name="T170" fmla="*/ 489 w 489"/>
                <a:gd name="T171" fmla="*/ 1003 h 10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9" h="1003">
                  <a:moveTo>
                    <a:pt x="445" y="0"/>
                  </a:moveTo>
                  <a:lnTo>
                    <a:pt x="445" y="232"/>
                  </a:lnTo>
                  <a:lnTo>
                    <a:pt x="437" y="234"/>
                  </a:lnTo>
                  <a:lnTo>
                    <a:pt x="429" y="237"/>
                  </a:lnTo>
                  <a:lnTo>
                    <a:pt x="419" y="242"/>
                  </a:lnTo>
                  <a:lnTo>
                    <a:pt x="406" y="248"/>
                  </a:lnTo>
                  <a:lnTo>
                    <a:pt x="393" y="255"/>
                  </a:lnTo>
                  <a:lnTo>
                    <a:pt x="378" y="266"/>
                  </a:lnTo>
                  <a:lnTo>
                    <a:pt x="362" y="279"/>
                  </a:lnTo>
                  <a:lnTo>
                    <a:pt x="348" y="294"/>
                  </a:lnTo>
                  <a:lnTo>
                    <a:pt x="340" y="303"/>
                  </a:lnTo>
                  <a:lnTo>
                    <a:pt x="334" y="313"/>
                  </a:lnTo>
                  <a:lnTo>
                    <a:pt x="327" y="323"/>
                  </a:lnTo>
                  <a:lnTo>
                    <a:pt x="320" y="334"/>
                  </a:lnTo>
                  <a:lnTo>
                    <a:pt x="315" y="346"/>
                  </a:lnTo>
                  <a:lnTo>
                    <a:pt x="310" y="359"/>
                  </a:lnTo>
                  <a:lnTo>
                    <a:pt x="305" y="372"/>
                  </a:lnTo>
                  <a:lnTo>
                    <a:pt x="302" y="387"/>
                  </a:lnTo>
                  <a:lnTo>
                    <a:pt x="297" y="403"/>
                  </a:lnTo>
                  <a:lnTo>
                    <a:pt x="295" y="419"/>
                  </a:lnTo>
                  <a:lnTo>
                    <a:pt x="293" y="437"/>
                  </a:lnTo>
                  <a:lnTo>
                    <a:pt x="293" y="455"/>
                  </a:lnTo>
                  <a:lnTo>
                    <a:pt x="293" y="475"/>
                  </a:lnTo>
                  <a:lnTo>
                    <a:pt x="294" y="496"/>
                  </a:lnTo>
                  <a:lnTo>
                    <a:pt x="489" y="496"/>
                  </a:lnTo>
                  <a:lnTo>
                    <a:pt x="489" y="1003"/>
                  </a:lnTo>
                  <a:lnTo>
                    <a:pt x="0" y="1003"/>
                  </a:lnTo>
                  <a:lnTo>
                    <a:pt x="0" y="527"/>
                  </a:lnTo>
                  <a:lnTo>
                    <a:pt x="2" y="507"/>
                  </a:lnTo>
                  <a:lnTo>
                    <a:pt x="6" y="485"/>
                  </a:lnTo>
                  <a:lnTo>
                    <a:pt x="12" y="457"/>
                  </a:lnTo>
                  <a:lnTo>
                    <a:pt x="21" y="422"/>
                  </a:lnTo>
                  <a:lnTo>
                    <a:pt x="33" y="383"/>
                  </a:lnTo>
                  <a:lnTo>
                    <a:pt x="41" y="362"/>
                  </a:lnTo>
                  <a:lnTo>
                    <a:pt x="49" y="341"/>
                  </a:lnTo>
                  <a:lnTo>
                    <a:pt x="59" y="319"/>
                  </a:lnTo>
                  <a:lnTo>
                    <a:pt x="70" y="296"/>
                  </a:lnTo>
                  <a:lnTo>
                    <a:pt x="81" y="273"/>
                  </a:lnTo>
                  <a:lnTo>
                    <a:pt x="95" y="250"/>
                  </a:lnTo>
                  <a:lnTo>
                    <a:pt x="110" y="228"/>
                  </a:lnTo>
                  <a:lnTo>
                    <a:pt x="125" y="205"/>
                  </a:lnTo>
                  <a:lnTo>
                    <a:pt x="142" y="183"/>
                  </a:lnTo>
                  <a:lnTo>
                    <a:pt x="161" y="161"/>
                  </a:lnTo>
                  <a:lnTo>
                    <a:pt x="182" y="139"/>
                  </a:lnTo>
                  <a:lnTo>
                    <a:pt x="204" y="120"/>
                  </a:lnTo>
                  <a:lnTo>
                    <a:pt x="228" y="100"/>
                  </a:lnTo>
                  <a:lnTo>
                    <a:pt x="253" y="81"/>
                  </a:lnTo>
                  <a:lnTo>
                    <a:pt x="280" y="64"/>
                  </a:lnTo>
                  <a:lnTo>
                    <a:pt x="309" y="47"/>
                  </a:lnTo>
                  <a:lnTo>
                    <a:pt x="339" y="33"/>
                  </a:lnTo>
                  <a:lnTo>
                    <a:pt x="373" y="20"/>
                  </a:lnTo>
                  <a:lnTo>
                    <a:pt x="407" y="9"/>
                  </a:lnTo>
                  <a:lnTo>
                    <a:pt x="4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Arial" panose="020B0604020202020204" pitchFamily="34" charset="0"/>
                <a:cs typeface="Arial" panose="020B0604020202020204" pitchFamily="34" charset="0"/>
              </a:endParaRPr>
            </a:p>
          </p:txBody>
        </p:sp>
        <p:sp>
          <p:nvSpPr>
            <p:cNvPr id="10" name="PA-任意多边形 30"/>
            <p:cNvSpPr/>
            <p:nvPr>
              <p:custDataLst>
                <p:tags r:id="rId4"/>
              </p:custDataLst>
            </p:nvPr>
          </p:nvSpPr>
          <p:spPr bwMode="auto">
            <a:xfrm>
              <a:off x="569879" y="4333224"/>
              <a:ext cx="152266" cy="311989"/>
            </a:xfrm>
            <a:custGeom>
              <a:avLst/>
              <a:gdLst>
                <a:gd name="T0" fmla="*/ 138565 w 489"/>
                <a:gd name="T1" fmla="*/ 0 h 1003"/>
                <a:gd name="T2" fmla="*/ 138565 w 489"/>
                <a:gd name="T3" fmla="*/ 72165 h 1003"/>
                <a:gd name="T4" fmla="*/ 138565 w 489"/>
                <a:gd name="T5" fmla="*/ 72165 h 1003"/>
                <a:gd name="T6" fmla="*/ 136385 w 489"/>
                <a:gd name="T7" fmla="*/ 72787 h 1003"/>
                <a:gd name="T8" fmla="*/ 133583 w 489"/>
                <a:gd name="T9" fmla="*/ 73720 h 1003"/>
                <a:gd name="T10" fmla="*/ 130469 w 489"/>
                <a:gd name="T11" fmla="*/ 75276 h 1003"/>
                <a:gd name="T12" fmla="*/ 126733 w 489"/>
                <a:gd name="T13" fmla="*/ 77142 h 1003"/>
                <a:gd name="T14" fmla="*/ 122373 w 489"/>
                <a:gd name="T15" fmla="*/ 79319 h 1003"/>
                <a:gd name="T16" fmla="*/ 117703 w 489"/>
                <a:gd name="T17" fmla="*/ 82741 h 1003"/>
                <a:gd name="T18" fmla="*/ 113032 w 489"/>
                <a:gd name="T19" fmla="*/ 86785 h 1003"/>
                <a:gd name="T20" fmla="*/ 108361 w 489"/>
                <a:gd name="T21" fmla="*/ 91450 h 1003"/>
                <a:gd name="T22" fmla="*/ 106181 w 489"/>
                <a:gd name="T23" fmla="*/ 94250 h 1003"/>
                <a:gd name="T24" fmla="*/ 104002 w 489"/>
                <a:gd name="T25" fmla="*/ 97360 h 1003"/>
                <a:gd name="T26" fmla="*/ 101822 w 489"/>
                <a:gd name="T27" fmla="*/ 100471 h 1003"/>
                <a:gd name="T28" fmla="*/ 99954 w 489"/>
                <a:gd name="T29" fmla="*/ 103893 h 1003"/>
                <a:gd name="T30" fmla="*/ 98397 w 489"/>
                <a:gd name="T31" fmla="*/ 107625 h 1003"/>
                <a:gd name="T32" fmla="*/ 96529 w 489"/>
                <a:gd name="T33" fmla="*/ 111669 h 1003"/>
                <a:gd name="T34" fmla="*/ 94972 w 489"/>
                <a:gd name="T35" fmla="*/ 115713 h 1003"/>
                <a:gd name="T36" fmla="*/ 94037 w 489"/>
                <a:gd name="T37" fmla="*/ 120379 h 1003"/>
                <a:gd name="T38" fmla="*/ 92792 w 489"/>
                <a:gd name="T39" fmla="*/ 125356 h 1003"/>
                <a:gd name="T40" fmla="*/ 92169 w 489"/>
                <a:gd name="T41" fmla="*/ 130332 h 1003"/>
                <a:gd name="T42" fmla="*/ 91546 w 489"/>
                <a:gd name="T43" fmla="*/ 135931 h 1003"/>
                <a:gd name="T44" fmla="*/ 91546 w 489"/>
                <a:gd name="T45" fmla="*/ 141530 h 1003"/>
                <a:gd name="T46" fmla="*/ 91546 w 489"/>
                <a:gd name="T47" fmla="*/ 147752 h 1003"/>
                <a:gd name="T48" fmla="*/ 91858 w 489"/>
                <a:gd name="T49" fmla="*/ 154284 h 1003"/>
                <a:gd name="T50" fmla="*/ 152266 w 489"/>
                <a:gd name="T51" fmla="*/ 154284 h 1003"/>
                <a:gd name="T52" fmla="*/ 152266 w 489"/>
                <a:gd name="T53" fmla="*/ 311989 h 1003"/>
                <a:gd name="T54" fmla="*/ 0 w 489"/>
                <a:gd name="T55" fmla="*/ 311989 h 1003"/>
                <a:gd name="T56" fmla="*/ 0 w 489"/>
                <a:gd name="T57" fmla="*/ 163926 h 1003"/>
                <a:gd name="T58" fmla="*/ 0 w 489"/>
                <a:gd name="T59" fmla="*/ 163926 h 1003"/>
                <a:gd name="T60" fmla="*/ 623 w 489"/>
                <a:gd name="T61" fmla="*/ 157705 h 1003"/>
                <a:gd name="T62" fmla="*/ 2180 w 489"/>
                <a:gd name="T63" fmla="*/ 150862 h 1003"/>
                <a:gd name="T64" fmla="*/ 4048 w 489"/>
                <a:gd name="T65" fmla="*/ 142153 h 1003"/>
                <a:gd name="T66" fmla="*/ 6539 w 489"/>
                <a:gd name="T67" fmla="*/ 131266 h 1003"/>
                <a:gd name="T68" fmla="*/ 10587 w 489"/>
                <a:gd name="T69" fmla="*/ 119134 h 1003"/>
                <a:gd name="T70" fmla="*/ 12767 w 489"/>
                <a:gd name="T71" fmla="*/ 112602 h 1003"/>
                <a:gd name="T72" fmla="*/ 15258 w 489"/>
                <a:gd name="T73" fmla="*/ 106070 h 1003"/>
                <a:gd name="T74" fmla="*/ 18372 w 489"/>
                <a:gd name="T75" fmla="*/ 99227 h 1003"/>
                <a:gd name="T76" fmla="*/ 21797 w 489"/>
                <a:gd name="T77" fmla="*/ 92073 h 1003"/>
                <a:gd name="T78" fmla="*/ 25533 w 489"/>
                <a:gd name="T79" fmla="*/ 84918 h 1003"/>
                <a:gd name="T80" fmla="*/ 29581 w 489"/>
                <a:gd name="T81" fmla="*/ 77764 h 1003"/>
                <a:gd name="T82" fmla="*/ 34252 w 489"/>
                <a:gd name="T83" fmla="*/ 70921 h 1003"/>
                <a:gd name="T84" fmla="*/ 39234 w 489"/>
                <a:gd name="T85" fmla="*/ 63766 h 1003"/>
                <a:gd name="T86" fmla="*/ 44216 w 489"/>
                <a:gd name="T87" fmla="*/ 56923 h 1003"/>
                <a:gd name="T88" fmla="*/ 50133 w 489"/>
                <a:gd name="T89" fmla="*/ 50080 h 1003"/>
                <a:gd name="T90" fmla="*/ 56672 w 489"/>
                <a:gd name="T91" fmla="*/ 43237 h 1003"/>
                <a:gd name="T92" fmla="*/ 63522 w 489"/>
                <a:gd name="T93" fmla="*/ 37327 h 1003"/>
                <a:gd name="T94" fmla="*/ 70995 w 489"/>
                <a:gd name="T95" fmla="*/ 31106 h 1003"/>
                <a:gd name="T96" fmla="*/ 78780 w 489"/>
                <a:gd name="T97" fmla="*/ 25196 h 1003"/>
                <a:gd name="T98" fmla="*/ 87187 w 489"/>
                <a:gd name="T99" fmla="*/ 19908 h 1003"/>
                <a:gd name="T100" fmla="*/ 96217 w 489"/>
                <a:gd name="T101" fmla="*/ 14620 h 1003"/>
                <a:gd name="T102" fmla="*/ 105870 w 489"/>
                <a:gd name="T103" fmla="*/ 10265 h 1003"/>
                <a:gd name="T104" fmla="*/ 116146 w 489"/>
                <a:gd name="T105" fmla="*/ 6221 h 1003"/>
                <a:gd name="T106" fmla="*/ 127044 w 489"/>
                <a:gd name="T107" fmla="*/ 2800 h 1003"/>
                <a:gd name="T108" fmla="*/ 138565 w 489"/>
                <a:gd name="T109" fmla="*/ 0 h 1003"/>
                <a:gd name="T110" fmla="*/ 138565 w 489"/>
                <a:gd name="T111" fmla="*/ 0 h 10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9"/>
                <a:gd name="T169" fmla="*/ 0 h 1003"/>
                <a:gd name="T170" fmla="*/ 489 w 489"/>
                <a:gd name="T171" fmla="*/ 1003 h 10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9" h="1003">
                  <a:moveTo>
                    <a:pt x="445" y="0"/>
                  </a:moveTo>
                  <a:lnTo>
                    <a:pt x="445" y="232"/>
                  </a:lnTo>
                  <a:lnTo>
                    <a:pt x="438" y="234"/>
                  </a:lnTo>
                  <a:lnTo>
                    <a:pt x="429" y="237"/>
                  </a:lnTo>
                  <a:lnTo>
                    <a:pt x="419" y="242"/>
                  </a:lnTo>
                  <a:lnTo>
                    <a:pt x="407" y="248"/>
                  </a:lnTo>
                  <a:lnTo>
                    <a:pt x="393" y="255"/>
                  </a:lnTo>
                  <a:lnTo>
                    <a:pt x="378" y="266"/>
                  </a:lnTo>
                  <a:lnTo>
                    <a:pt x="363" y="279"/>
                  </a:lnTo>
                  <a:lnTo>
                    <a:pt x="348" y="294"/>
                  </a:lnTo>
                  <a:lnTo>
                    <a:pt x="341" y="303"/>
                  </a:lnTo>
                  <a:lnTo>
                    <a:pt x="334" y="313"/>
                  </a:lnTo>
                  <a:lnTo>
                    <a:pt x="327" y="323"/>
                  </a:lnTo>
                  <a:lnTo>
                    <a:pt x="321" y="334"/>
                  </a:lnTo>
                  <a:lnTo>
                    <a:pt x="316" y="346"/>
                  </a:lnTo>
                  <a:lnTo>
                    <a:pt x="310" y="359"/>
                  </a:lnTo>
                  <a:lnTo>
                    <a:pt x="305" y="372"/>
                  </a:lnTo>
                  <a:lnTo>
                    <a:pt x="302" y="387"/>
                  </a:lnTo>
                  <a:lnTo>
                    <a:pt x="298" y="403"/>
                  </a:lnTo>
                  <a:lnTo>
                    <a:pt x="296" y="419"/>
                  </a:lnTo>
                  <a:lnTo>
                    <a:pt x="294" y="437"/>
                  </a:lnTo>
                  <a:lnTo>
                    <a:pt x="294" y="455"/>
                  </a:lnTo>
                  <a:lnTo>
                    <a:pt x="294" y="475"/>
                  </a:lnTo>
                  <a:lnTo>
                    <a:pt x="295" y="496"/>
                  </a:lnTo>
                  <a:lnTo>
                    <a:pt x="489" y="496"/>
                  </a:lnTo>
                  <a:lnTo>
                    <a:pt x="489" y="1003"/>
                  </a:lnTo>
                  <a:lnTo>
                    <a:pt x="0" y="1003"/>
                  </a:lnTo>
                  <a:lnTo>
                    <a:pt x="0" y="527"/>
                  </a:lnTo>
                  <a:lnTo>
                    <a:pt x="2" y="507"/>
                  </a:lnTo>
                  <a:lnTo>
                    <a:pt x="7" y="485"/>
                  </a:lnTo>
                  <a:lnTo>
                    <a:pt x="13" y="457"/>
                  </a:lnTo>
                  <a:lnTo>
                    <a:pt x="21" y="422"/>
                  </a:lnTo>
                  <a:lnTo>
                    <a:pt x="34" y="383"/>
                  </a:lnTo>
                  <a:lnTo>
                    <a:pt x="41" y="362"/>
                  </a:lnTo>
                  <a:lnTo>
                    <a:pt x="49" y="341"/>
                  </a:lnTo>
                  <a:lnTo>
                    <a:pt x="59" y="319"/>
                  </a:lnTo>
                  <a:lnTo>
                    <a:pt x="70" y="296"/>
                  </a:lnTo>
                  <a:lnTo>
                    <a:pt x="82" y="273"/>
                  </a:lnTo>
                  <a:lnTo>
                    <a:pt x="95" y="250"/>
                  </a:lnTo>
                  <a:lnTo>
                    <a:pt x="110" y="228"/>
                  </a:lnTo>
                  <a:lnTo>
                    <a:pt x="126" y="205"/>
                  </a:lnTo>
                  <a:lnTo>
                    <a:pt x="142" y="183"/>
                  </a:lnTo>
                  <a:lnTo>
                    <a:pt x="161" y="161"/>
                  </a:lnTo>
                  <a:lnTo>
                    <a:pt x="182" y="139"/>
                  </a:lnTo>
                  <a:lnTo>
                    <a:pt x="204" y="120"/>
                  </a:lnTo>
                  <a:lnTo>
                    <a:pt x="228" y="100"/>
                  </a:lnTo>
                  <a:lnTo>
                    <a:pt x="253" y="81"/>
                  </a:lnTo>
                  <a:lnTo>
                    <a:pt x="280" y="64"/>
                  </a:lnTo>
                  <a:lnTo>
                    <a:pt x="309" y="47"/>
                  </a:lnTo>
                  <a:lnTo>
                    <a:pt x="340" y="33"/>
                  </a:lnTo>
                  <a:lnTo>
                    <a:pt x="373" y="20"/>
                  </a:lnTo>
                  <a:lnTo>
                    <a:pt x="408" y="9"/>
                  </a:lnTo>
                  <a:lnTo>
                    <a:pt x="4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Arial" panose="020B0604020202020204" pitchFamily="34" charset="0"/>
                <a:cs typeface="Arial" panose="020B0604020202020204" pitchFamily="34" charset="0"/>
              </a:endParaRPr>
            </a:p>
          </p:txBody>
        </p:sp>
      </p:grpSp>
      <p:grpSp>
        <p:nvGrpSpPr>
          <p:cNvPr id="11" name="PA-组合 35"/>
          <p:cNvGrpSpPr/>
          <p:nvPr>
            <p:custDataLst>
              <p:tags r:id="rId5"/>
            </p:custDataLst>
          </p:nvPr>
        </p:nvGrpSpPr>
        <p:grpSpPr bwMode="auto">
          <a:xfrm>
            <a:off x="10923207" y="1991915"/>
            <a:ext cx="390525" cy="311150"/>
            <a:chOff x="1453639" y="4354976"/>
            <a:chExt cx="389675" cy="311368"/>
          </a:xfrm>
          <a:solidFill>
            <a:schemeClr val="tx1"/>
          </a:solidFill>
        </p:grpSpPr>
        <p:sp>
          <p:nvSpPr>
            <p:cNvPr id="12" name="PA-任意多边形 31"/>
            <p:cNvSpPr/>
            <p:nvPr>
              <p:custDataLst>
                <p:tags r:id="rId6"/>
              </p:custDataLst>
            </p:nvPr>
          </p:nvSpPr>
          <p:spPr bwMode="auto">
            <a:xfrm>
              <a:off x="1691670" y="4354976"/>
              <a:ext cx="151644" cy="311368"/>
            </a:xfrm>
            <a:custGeom>
              <a:avLst/>
              <a:gdLst>
                <a:gd name="T0" fmla="*/ 13645 w 489"/>
                <a:gd name="T1" fmla="*/ 311368 h 1003"/>
                <a:gd name="T2" fmla="*/ 13645 w 489"/>
                <a:gd name="T3" fmla="*/ 239347 h 1003"/>
                <a:gd name="T4" fmla="*/ 13645 w 489"/>
                <a:gd name="T5" fmla="*/ 239347 h 1003"/>
                <a:gd name="T6" fmla="*/ 15816 w 489"/>
                <a:gd name="T7" fmla="*/ 238726 h 1003"/>
                <a:gd name="T8" fmla="*/ 18607 w 489"/>
                <a:gd name="T9" fmla="*/ 237795 h 1003"/>
                <a:gd name="T10" fmla="*/ 21708 w 489"/>
                <a:gd name="T11" fmla="*/ 236553 h 1003"/>
                <a:gd name="T12" fmla="*/ 25739 w 489"/>
                <a:gd name="T13" fmla="*/ 234380 h 1003"/>
                <a:gd name="T14" fmla="*/ 29771 w 489"/>
                <a:gd name="T15" fmla="*/ 231896 h 1003"/>
                <a:gd name="T16" fmla="*/ 34422 w 489"/>
                <a:gd name="T17" fmla="*/ 228792 h 1003"/>
                <a:gd name="T18" fmla="*/ 39384 w 489"/>
                <a:gd name="T19" fmla="*/ 224756 h 1003"/>
                <a:gd name="T20" fmla="*/ 43726 w 489"/>
                <a:gd name="T21" fmla="*/ 219789 h 1003"/>
                <a:gd name="T22" fmla="*/ 46206 w 489"/>
                <a:gd name="T23" fmla="*/ 216995 h 1003"/>
                <a:gd name="T24" fmla="*/ 48067 w 489"/>
                <a:gd name="T25" fmla="*/ 214201 h 1003"/>
                <a:gd name="T26" fmla="*/ 50238 w 489"/>
                <a:gd name="T27" fmla="*/ 210787 h 1003"/>
                <a:gd name="T28" fmla="*/ 52099 w 489"/>
                <a:gd name="T29" fmla="*/ 207682 h 1003"/>
                <a:gd name="T30" fmla="*/ 53959 w 489"/>
                <a:gd name="T31" fmla="*/ 203646 h 1003"/>
                <a:gd name="T32" fmla="*/ 55510 w 489"/>
                <a:gd name="T33" fmla="*/ 199921 h 1003"/>
                <a:gd name="T34" fmla="*/ 57060 w 489"/>
                <a:gd name="T35" fmla="*/ 195575 h 1003"/>
                <a:gd name="T36" fmla="*/ 57991 w 489"/>
                <a:gd name="T37" fmla="*/ 191229 h 1003"/>
                <a:gd name="T38" fmla="*/ 59231 w 489"/>
                <a:gd name="T39" fmla="*/ 186262 h 1003"/>
                <a:gd name="T40" fmla="*/ 59851 w 489"/>
                <a:gd name="T41" fmla="*/ 180985 h 1003"/>
                <a:gd name="T42" fmla="*/ 60782 w 489"/>
                <a:gd name="T43" fmla="*/ 175707 h 1003"/>
                <a:gd name="T44" fmla="*/ 60782 w 489"/>
                <a:gd name="T45" fmla="*/ 170119 h 1003"/>
                <a:gd name="T46" fmla="*/ 60782 w 489"/>
                <a:gd name="T47" fmla="*/ 163911 h 1003"/>
                <a:gd name="T48" fmla="*/ 60472 w 489"/>
                <a:gd name="T49" fmla="*/ 157702 h 1003"/>
                <a:gd name="T50" fmla="*/ 0 w 489"/>
                <a:gd name="T51" fmla="*/ 157702 h 1003"/>
                <a:gd name="T52" fmla="*/ 0 w 489"/>
                <a:gd name="T53" fmla="*/ 0 h 1003"/>
                <a:gd name="T54" fmla="*/ 151644 w 489"/>
                <a:gd name="T55" fmla="*/ 0 h 1003"/>
                <a:gd name="T56" fmla="*/ 151644 w 489"/>
                <a:gd name="T57" fmla="*/ 148078 h 1003"/>
                <a:gd name="T58" fmla="*/ 151644 w 489"/>
                <a:gd name="T59" fmla="*/ 148078 h 1003"/>
                <a:gd name="T60" fmla="*/ 151024 w 489"/>
                <a:gd name="T61" fmla="*/ 153666 h 1003"/>
                <a:gd name="T62" fmla="*/ 149783 w 489"/>
                <a:gd name="T63" fmla="*/ 160496 h 1003"/>
                <a:gd name="T64" fmla="*/ 147613 w 489"/>
                <a:gd name="T65" fmla="*/ 169809 h 1003"/>
                <a:gd name="T66" fmla="*/ 145132 w 489"/>
                <a:gd name="T67" fmla="*/ 180364 h 1003"/>
                <a:gd name="T68" fmla="*/ 141410 w 489"/>
                <a:gd name="T69" fmla="*/ 192471 h 1003"/>
                <a:gd name="T70" fmla="*/ 138929 w 489"/>
                <a:gd name="T71" fmla="*/ 198990 h 1003"/>
                <a:gd name="T72" fmla="*/ 136449 w 489"/>
                <a:gd name="T73" fmla="*/ 205820 h 1003"/>
                <a:gd name="T74" fmla="*/ 133037 w 489"/>
                <a:gd name="T75" fmla="*/ 212339 h 1003"/>
                <a:gd name="T76" fmla="*/ 129936 w 489"/>
                <a:gd name="T77" fmla="*/ 219168 h 1003"/>
                <a:gd name="T78" fmla="*/ 126525 w 489"/>
                <a:gd name="T79" fmla="*/ 226308 h 1003"/>
                <a:gd name="T80" fmla="*/ 122184 w 489"/>
                <a:gd name="T81" fmla="*/ 233448 h 1003"/>
                <a:gd name="T82" fmla="*/ 117532 w 489"/>
                <a:gd name="T83" fmla="*/ 240588 h 1003"/>
                <a:gd name="T84" fmla="*/ 112880 w 489"/>
                <a:gd name="T85" fmla="*/ 247418 h 1003"/>
                <a:gd name="T86" fmla="*/ 107608 w 489"/>
                <a:gd name="T87" fmla="*/ 254558 h 1003"/>
                <a:gd name="T88" fmla="*/ 101716 w 489"/>
                <a:gd name="T89" fmla="*/ 261388 h 1003"/>
                <a:gd name="T90" fmla="*/ 95204 w 489"/>
                <a:gd name="T91" fmla="*/ 267907 h 1003"/>
                <a:gd name="T92" fmla="*/ 88381 w 489"/>
                <a:gd name="T93" fmla="*/ 274426 h 1003"/>
                <a:gd name="T94" fmla="*/ 80939 w 489"/>
                <a:gd name="T95" fmla="*/ 280324 h 1003"/>
                <a:gd name="T96" fmla="*/ 73186 w 489"/>
                <a:gd name="T97" fmla="*/ 286223 h 1003"/>
                <a:gd name="T98" fmla="*/ 64813 w 489"/>
                <a:gd name="T99" fmla="*/ 291500 h 1003"/>
                <a:gd name="T100" fmla="*/ 55820 w 489"/>
                <a:gd name="T101" fmla="*/ 296467 h 1003"/>
                <a:gd name="T102" fmla="*/ 46517 w 489"/>
                <a:gd name="T103" fmla="*/ 301124 h 1003"/>
                <a:gd name="T104" fmla="*/ 35973 w 489"/>
                <a:gd name="T105" fmla="*/ 304849 h 1003"/>
                <a:gd name="T106" fmla="*/ 25429 w 489"/>
                <a:gd name="T107" fmla="*/ 308574 h 1003"/>
                <a:gd name="T108" fmla="*/ 13645 w 489"/>
                <a:gd name="T109" fmla="*/ 311368 h 1003"/>
                <a:gd name="T110" fmla="*/ 13645 w 489"/>
                <a:gd name="T111" fmla="*/ 311368 h 10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9"/>
                <a:gd name="T169" fmla="*/ 0 h 1003"/>
                <a:gd name="T170" fmla="*/ 489 w 489"/>
                <a:gd name="T171" fmla="*/ 1003 h 10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9" h="1003">
                  <a:moveTo>
                    <a:pt x="44" y="1003"/>
                  </a:moveTo>
                  <a:lnTo>
                    <a:pt x="44" y="771"/>
                  </a:lnTo>
                  <a:lnTo>
                    <a:pt x="51" y="769"/>
                  </a:lnTo>
                  <a:lnTo>
                    <a:pt x="60" y="766"/>
                  </a:lnTo>
                  <a:lnTo>
                    <a:pt x="70" y="762"/>
                  </a:lnTo>
                  <a:lnTo>
                    <a:pt x="83" y="755"/>
                  </a:lnTo>
                  <a:lnTo>
                    <a:pt x="96" y="747"/>
                  </a:lnTo>
                  <a:lnTo>
                    <a:pt x="111" y="737"/>
                  </a:lnTo>
                  <a:lnTo>
                    <a:pt x="127" y="724"/>
                  </a:lnTo>
                  <a:lnTo>
                    <a:pt x="141" y="708"/>
                  </a:lnTo>
                  <a:lnTo>
                    <a:pt x="149" y="699"/>
                  </a:lnTo>
                  <a:lnTo>
                    <a:pt x="155" y="690"/>
                  </a:lnTo>
                  <a:lnTo>
                    <a:pt x="162" y="679"/>
                  </a:lnTo>
                  <a:lnTo>
                    <a:pt x="168" y="669"/>
                  </a:lnTo>
                  <a:lnTo>
                    <a:pt x="174" y="656"/>
                  </a:lnTo>
                  <a:lnTo>
                    <a:pt x="179" y="644"/>
                  </a:lnTo>
                  <a:lnTo>
                    <a:pt x="184" y="630"/>
                  </a:lnTo>
                  <a:lnTo>
                    <a:pt x="187" y="616"/>
                  </a:lnTo>
                  <a:lnTo>
                    <a:pt x="191" y="600"/>
                  </a:lnTo>
                  <a:lnTo>
                    <a:pt x="193" y="583"/>
                  </a:lnTo>
                  <a:lnTo>
                    <a:pt x="196" y="566"/>
                  </a:lnTo>
                  <a:lnTo>
                    <a:pt x="196" y="548"/>
                  </a:lnTo>
                  <a:lnTo>
                    <a:pt x="196" y="528"/>
                  </a:lnTo>
                  <a:lnTo>
                    <a:pt x="195" y="508"/>
                  </a:lnTo>
                  <a:lnTo>
                    <a:pt x="0" y="508"/>
                  </a:lnTo>
                  <a:lnTo>
                    <a:pt x="0" y="0"/>
                  </a:lnTo>
                  <a:lnTo>
                    <a:pt x="489" y="0"/>
                  </a:lnTo>
                  <a:lnTo>
                    <a:pt x="489" y="477"/>
                  </a:lnTo>
                  <a:lnTo>
                    <a:pt x="487" y="495"/>
                  </a:lnTo>
                  <a:lnTo>
                    <a:pt x="483" y="517"/>
                  </a:lnTo>
                  <a:lnTo>
                    <a:pt x="476" y="547"/>
                  </a:lnTo>
                  <a:lnTo>
                    <a:pt x="468" y="581"/>
                  </a:lnTo>
                  <a:lnTo>
                    <a:pt x="456" y="620"/>
                  </a:lnTo>
                  <a:lnTo>
                    <a:pt x="448" y="641"/>
                  </a:lnTo>
                  <a:lnTo>
                    <a:pt x="440" y="663"/>
                  </a:lnTo>
                  <a:lnTo>
                    <a:pt x="429" y="684"/>
                  </a:lnTo>
                  <a:lnTo>
                    <a:pt x="419" y="706"/>
                  </a:lnTo>
                  <a:lnTo>
                    <a:pt x="408" y="729"/>
                  </a:lnTo>
                  <a:lnTo>
                    <a:pt x="394" y="752"/>
                  </a:lnTo>
                  <a:lnTo>
                    <a:pt x="379" y="775"/>
                  </a:lnTo>
                  <a:lnTo>
                    <a:pt x="364" y="797"/>
                  </a:lnTo>
                  <a:lnTo>
                    <a:pt x="347" y="820"/>
                  </a:lnTo>
                  <a:lnTo>
                    <a:pt x="328" y="842"/>
                  </a:lnTo>
                  <a:lnTo>
                    <a:pt x="307" y="863"/>
                  </a:lnTo>
                  <a:lnTo>
                    <a:pt x="285" y="884"/>
                  </a:lnTo>
                  <a:lnTo>
                    <a:pt x="261" y="903"/>
                  </a:lnTo>
                  <a:lnTo>
                    <a:pt x="236" y="922"/>
                  </a:lnTo>
                  <a:lnTo>
                    <a:pt x="209" y="939"/>
                  </a:lnTo>
                  <a:lnTo>
                    <a:pt x="180" y="955"/>
                  </a:lnTo>
                  <a:lnTo>
                    <a:pt x="150" y="970"/>
                  </a:lnTo>
                  <a:lnTo>
                    <a:pt x="116" y="982"/>
                  </a:lnTo>
                  <a:lnTo>
                    <a:pt x="82" y="994"/>
                  </a:lnTo>
                  <a:lnTo>
                    <a:pt x="44" y="10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Arial" panose="020B0604020202020204" pitchFamily="34" charset="0"/>
                <a:cs typeface="Arial" panose="020B0604020202020204" pitchFamily="34" charset="0"/>
              </a:endParaRPr>
            </a:p>
          </p:txBody>
        </p:sp>
        <p:sp>
          <p:nvSpPr>
            <p:cNvPr id="13" name="PA-任意多边形 32"/>
            <p:cNvSpPr/>
            <p:nvPr>
              <p:custDataLst>
                <p:tags r:id="rId7"/>
              </p:custDataLst>
            </p:nvPr>
          </p:nvSpPr>
          <p:spPr bwMode="auto">
            <a:xfrm>
              <a:off x="1453639" y="4354976"/>
              <a:ext cx="152266" cy="311368"/>
            </a:xfrm>
            <a:custGeom>
              <a:avLst/>
              <a:gdLst>
                <a:gd name="T0" fmla="*/ 13701 w 489"/>
                <a:gd name="T1" fmla="*/ 311368 h 1003"/>
                <a:gd name="T2" fmla="*/ 13701 w 489"/>
                <a:gd name="T3" fmla="*/ 239347 h 1003"/>
                <a:gd name="T4" fmla="*/ 13701 w 489"/>
                <a:gd name="T5" fmla="*/ 239347 h 1003"/>
                <a:gd name="T6" fmla="*/ 15881 w 489"/>
                <a:gd name="T7" fmla="*/ 238726 h 1003"/>
                <a:gd name="T8" fmla="*/ 18372 w 489"/>
                <a:gd name="T9" fmla="*/ 237795 h 1003"/>
                <a:gd name="T10" fmla="*/ 21797 w 489"/>
                <a:gd name="T11" fmla="*/ 236553 h 1003"/>
                <a:gd name="T12" fmla="*/ 25533 w 489"/>
                <a:gd name="T13" fmla="*/ 234380 h 1003"/>
                <a:gd name="T14" fmla="*/ 29893 w 489"/>
                <a:gd name="T15" fmla="*/ 231896 h 1003"/>
                <a:gd name="T16" fmla="*/ 34563 w 489"/>
                <a:gd name="T17" fmla="*/ 228792 h 1003"/>
                <a:gd name="T18" fmla="*/ 39234 w 489"/>
                <a:gd name="T19" fmla="*/ 224756 h 1003"/>
                <a:gd name="T20" fmla="*/ 43905 w 489"/>
                <a:gd name="T21" fmla="*/ 219789 h 1003"/>
                <a:gd name="T22" fmla="*/ 46085 w 489"/>
                <a:gd name="T23" fmla="*/ 216995 h 1003"/>
                <a:gd name="T24" fmla="*/ 47953 w 489"/>
                <a:gd name="T25" fmla="*/ 214201 h 1003"/>
                <a:gd name="T26" fmla="*/ 50444 w 489"/>
                <a:gd name="T27" fmla="*/ 210787 h 1003"/>
                <a:gd name="T28" fmla="*/ 52312 w 489"/>
                <a:gd name="T29" fmla="*/ 207682 h 1003"/>
                <a:gd name="T30" fmla="*/ 53869 w 489"/>
                <a:gd name="T31" fmla="*/ 203646 h 1003"/>
                <a:gd name="T32" fmla="*/ 55426 w 489"/>
                <a:gd name="T33" fmla="*/ 199921 h 1003"/>
                <a:gd name="T34" fmla="*/ 57294 w 489"/>
                <a:gd name="T35" fmla="*/ 195575 h 1003"/>
                <a:gd name="T36" fmla="*/ 58229 w 489"/>
                <a:gd name="T37" fmla="*/ 191229 h 1003"/>
                <a:gd name="T38" fmla="*/ 59474 w 489"/>
                <a:gd name="T39" fmla="*/ 186262 h 1003"/>
                <a:gd name="T40" fmla="*/ 60097 w 489"/>
                <a:gd name="T41" fmla="*/ 180985 h 1003"/>
                <a:gd name="T42" fmla="*/ 60720 w 489"/>
                <a:gd name="T43" fmla="*/ 175707 h 1003"/>
                <a:gd name="T44" fmla="*/ 60720 w 489"/>
                <a:gd name="T45" fmla="*/ 170119 h 1003"/>
                <a:gd name="T46" fmla="*/ 60720 w 489"/>
                <a:gd name="T47" fmla="*/ 163911 h 1003"/>
                <a:gd name="T48" fmla="*/ 60408 w 489"/>
                <a:gd name="T49" fmla="*/ 157702 h 1003"/>
                <a:gd name="T50" fmla="*/ 0 w 489"/>
                <a:gd name="T51" fmla="*/ 157702 h 1003"/>
                <a:gd name="T52" fmla="*/ 0 w 489"/>
                <a:gd name="T53" fmla="*/ 0 h 1003"/>
                <a:gd name="T54" fmla="*/ 152266 w 489"/>
                <a:gd name="T55" fmla="*/ 0 h 1003"/>
                <a:gd name="T56" fmla="*/ 152266 w 489"/>
                <a:gd name="T57" fmla="*/ 148078 h 1003"/>
                <a:gd name="T58" fmla="*/ 152266 w 489"/>
                <a:gd name="T59" fmla="*/ 148078 h 1003"/>
                <a:gd name="T60" fmla="*/ 151643 w 489"/>
                <a:gd name="T61" fmla="*/ 153666 h 1003"/>
                <a:gd name="T62" fmla="*/ 150086 w 489"/>
                <a:gd name="T63" fmla="*/ 160496 h 1003"/>
                <a:gd name="T64" fmla="*/ 148218 w 489"/>
                <a:gd name="T65" fmla="*/ 169809 h 1003"/>
                <a:gd name="T66" fmla="*/ 145727 w 489"/>
                <a:gd name="T67" fmla="*/ 180364 h 1003"/>
                <a:gd name="T68" fmla="*/ 141679 w 489"/>
                <a:gd name="T69" fmla="*/ 192471 h 1003"/>
                <a:gd name="T70" fmla="*/ 139499 w 489"/>
                <a:gd name="T71" fmla="*/ 198990 h 1003"/>
                <a:gd name="T72" fmla="*/ 137008 w 489"/>
                <a:gd name="T73" fmla="*/ 205820 h 1003"/>
                <a:gd name="T74" fmla="*/ 133894 w 489"/>
                <a:gd name="T75" fmla="*/ 212339 h 1003"/>
                <a:gd name="T76" fmla="*/ 130469 w 489"/>
                <a:gd name="T77" fmla="*/ 219168 h 1003"/>
                <a:gd name="T78" fmla="*/ 126733 w 489"/>
                <a:gd name="T79" fmla="*/ 226308 h 1003"/>
                <a:gd name="T80" fmla="*/ 122685 w 489"/>
                <a:gd name="T81" fmla="*/ 233448 h 1003"/>
                <a:gd name="T82" fmla="*/ 118014 w 489"/>
                <a:gd name="T83" fmla="*/ 240588 h 1003"/>
                <a:gd name="T84" fmla="*/ 113032 w 489"/>
                <a:gd name="T85" fmla="*/ 247418 h 1003"/>
                <a:gd name="T86" fmla="*/ 108050 w 489"/>
                <a:gd name="T87" fmla="*/ 254558 h 1003"/>
                <a:gd name="T88" fmla="*/ 102133 w 489"/>
                <a:gd name="T89" fmla="*/ 261388 h 1003"/>
                <a:gd name="T90" fmla="*/ 95594 w 489"/>
                <a:gd name="T91" fmla="*/ 267907 h 1003"/>
                <a:gd name="T92" fmla="*/ 88744 w 489"/>
                <a:gd name="T93" fmla="*/ 274426 h 1003"/>
                <a:gd name="T94" fmla="*/ 81271 w 489"/>
                <a:gd name="T95" fmla="*/ 280324 h 1003"/>
                <a:gd name="T96" fmla="*/ 73486 w 489"/>
                <a:gd name="T97" fmla="*/ 286223 h 1003"/>
                <a:gd name="T98" fmla="*/ 65079 w 489"/>
                <a:gd name="T99" fmla="*/ 291500 h 1003"/>
                <a:gd name="T100" fmla="*/ 55737 w 489"/>
                <a:gd name="T101" fmla="*/ 296467 h 1003"/>
                <a:gd name="T102" fmla="*/ 46396 w 489"/>
                <a:gd name="T103" fmla="*/ 301124 h 1003"/>
                <a:gd name="T104" fmla="*/ 36120 w 489"/>
                <a:gd name="T105" fmla="*/ 304849 h 1003"/>
                <a:gd name="T106" fmla="*/ 25222 w 489"/>
                <a:gd name="T107" fmla="*/ 308574 h 1003"/>
                <a:gd name="T108" fmla="*/ 13701 w 489"/>
                <a:gd name="T109" fmla="*/ 311368 h 1003"/>
                <a:gd name="T110" fmla="*/ 13701 w 489"/>
                <a:gd name="T111" fmla="*/ 311368 h 10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9"/>
                <a:gd name="T169" fmla="*/ 0 h 1003"/>
                <a:gd name="T170" fmla="*/ 489 w 489"/>
                <a:gd name="T171" fmla="*/ 1003 h 10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9" h="1003">
                  <a:moveTo>
                    <a:pt x="44" y="1003"/>
                  </a:moveTo>
                  <a:lnTo>
                    <a:pt x="44" y="771"/>
                  </a:lnTo>
                  <a:lnTo>
                    <a:pt x="51" y="769"/>
                  </a:lnTo>
                  <a:lnTo>
                    <a:pt x="59" y="766"/>
                  </a:lnTo>
                  <a:lnTo>
                    <a:pt x="70" y="762"/>
                  </a:lnTo>
                  <a:lnTo>
                    <a:pt x="82" y="755"/>
                  </a:lnTo>
                  <a:lnTo>
                    <a:pt x="96" y="747"/>
                  </a:lnTo>
                  <a:lnTo>
                    <a:pt x="111" y="737"/>
                  </a:lnTo>
                  <a:lnTo>
                    <a:pt x="126" y="724"/>
                  </a:lnTo>
                  <a:lnTo>
                    <a:pt x="141" y="708"/>
                  </a:lnTo>
                  <a:lnTo>
                    <a:pt x="148" y="699"/>
                  </a:lnTo>
                  <a:lnTo>
                    <a:pt x="154" y="690"/>
                  </a:lnTo>
                  <a:lnTo>
                    <a:pt x="162" y="679"/>
                  </a:lnTo>
                  <a:lnTo>
                    <a:pt x="168" y="669"/>
                  </a:lnTo>
                  <a:lnTo>
                    <a:pt x="173" y="656"/>
                  </a:lnTo>
                  <a:lnTo>
                    <a:pt x="178" y="644"/>
                  </a:lnTo>
                  <a:lnTo>
                    <a:pt x="184" y="630"/>
                  </a:lnTo>
                  <a:lnTo>
                    <a:pt x="187" y="616"/>
                  </a:lnTo>
                  <a:lnTo>
                    <a:pt x="191" y="600"/>
                  </a:lnTo>
                  <a:lnTo>
                    <a:pt x="193" y="583"/>
                  </a:lnTo>
                  <a:lnTo>
                    <a:pt x="195" y="566"/>
                  </a:lnTo>
                  <a:lnTo>
                    <a:pt x="195" y="548"/>
                  </a:lnTo>
                  <a:lnTo>
                    <a:pt x="195" y="528"/>
                  </a:lnTo>
                  <a:lnTo>
                    <a:pt x="194" y="508"/>
                  </a:lnTo>
                  <a:lnTo>
                    <a:pt x="0" y="508"/>
                  </a:lnTo>
                  <a:lnTo>
                    <a:pt x="0" y="0"/>
                  </a:lnTo>
                  <a:lnTo>
                    <a:pt x="489" y="0"/>
                  </a:lnTo>
                  <a:lnTo>
                    <a:pt x="489" y="477"/>
                  </a:lnTo>
                  <a:lnTo>
                    <a:pt x="487" y="495"/>
                  </a:lnTo>
                  <a:lnTo>
                    <a:pt x="482" y="517"/>
                  </a:lnTo>
                  <a:lnTo>
                    <a:pt x="476" y="547"/>
                  </a:lnTo>
                  <a:lnTo>
                    <a:pt x="468" y="581"/>
                  </a:lnTo>
                  <a:lnTo>
                    <a:pt x="455" y="620"/>
                  </a:lnTo>
                  <a:lnTo>
                    <a:pt x="448" y="641"/>
                  </a:lnTo>
                  <a:lnTo>
                    <a:pt x="440" y="663"/>
                  </a:lnTo>
                  <a:lnTo>
                    <a:pt x="430" y="684"/>
                  </a:lnTo>
                  <a:lnTo>
                    <a:pt x="419" y="706"/>
                  </a:lnTo>
                  <a:lnTo>
                    <a:pt x="407" y="729"/>
                  </a:lnTo>
                  <a:lnTo>
                    <a:pt x="394" y="752"/>
                  </a:lnTo>
                  <a:lnTo>
                    <a:pt x="379" y="775"/>
                  </a:lnTo>
                  <a:lnTo>
                    <a:pt x="363" y="797"/>
                  </a:lnTo>
                  <a:lnTo>
                    <a:pt x="347" y="820"/>
                  </a:lnTo>
                  <a:lnTo>
                    <a:pt x="328" y="842"/>
                  </a:lnTo>
                  <a:lnTo>
                    <a:pt x="307" y="863"/>
                  </a:lnTo>
                  <a:lnTo>
                    <a:pt x="285" y="884"/>
                  </a:lnTo>
                  <a:lnTo>
                    <a:pt x="261" y="903"/>
                  </a:lnTo>
                  <a:lnTo>
                    <a:pt x="236" y="922"/>
                  </a:lnTo>
                  <a:lnTo>
                    <a:pt x="209" y="939"/>
                  </a:lnTo>
                  <a:lnTo>
                    <a:pt x="179" y="955"/>
                  </a:lnTo>
                  <a:lnTo>
                    <a:pt x="149" y="970"/>
                  </a:lnTo>
                  <a:lnTo>
                    <a:pt x="116" y="982"/>
                  </a:lnTo>
                  <a:lnTo>
                    <a:pt x="81" y="994"/>
                  </a:lnTo>
                  <a:lnTo>
                    <a:pt x="44" y="10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Arial" panose="020B0604020202020204" pitchFamily="34" charset="0"/>
                <a:cs typeface="Arial" panose="020B0604020202020204" pitchFamily="34" charset="0"/>
              </a:endParaRPr>
            </a:p>
          </p:txBody>
        </p:sp>
      </p:grpSp>
      <p:sp>
        <p:nvSpPr>
          <p:cNvPr id="7" name="PA-矩形 47"/>
          <p:cNvSpPr>
            <a:spLocks noChangeArrowheads="1"/>
          </p:cNvSpPr>
          <p:nvPr>
            <p:custDataLst>
              <p:tags r:id="rId8"/>
            </p:custDataLst>
          </p:nvPr>
        </p:nvSpPr>
        <p:spPr bwMode="auto">
          <a:xfrm>
            <a:off x="1269573" y="1679020"/>
            <a:ext cx="9653829" cy="59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a:lnSpc>
                <a:spcPct val="150000"/>
              </a:lnSpc>
              <a:buNone/>
            </a:pPr>
            <a:r>
              <a:rPr lang="en-US" altLang="zh-CN" sz="2200"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The worst thing about a disability is that people see it before they see you</a:t>
            </a:r>
            <a:endParaRPr lang="en-US" altLang="zh-CN" sz="2200"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p:txBody>
      </p:sp>
      <p:sp>
        <p:nvSpPr>
          <p:cNvPr id="4" name="Text Box 3"/>
          <p:cNvSpPr txBox="1"/>
          <p:nvPr/>
        </p:nvSpPr>
        <p:spPr>
          <a:xfrm>
            <a:off x="8619490" y="5204460"/>
            <a:ext cx="2813685" cy="368300"/>
          </a:xfrm>
          <a:prstGeom prst="rect">
            <a:avLst/>
          </a:prstGeom>
          <a:noFill/>
        </p:spPr>
        <p:txBody>
          <a:bodyPr wrap="square" rtlCol="0">
            <a:spAutoFit/>
          </a:bodyPr>
          <a:p>
            <a:r>
              <a:rPr lang="en-US"/>
              <a:t>by Easter Seals</a:t>
            </a:r>
            <a:endParaRPr lang="en-US"/>
          </a:p>
        </p:txBody>
      </p:sp>
    </p:spTree>
    <p:custDataLst>
      <p:tags r:id="rId9"/>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5676265" y="365125"/>
            <a:ext cx="6395085" cy="4461510"/>
          </a:xfrm>
          <a:prstGeom prst="rect">
            <a:avLst/>
          </a:prstGeom>
          <a:gradFill>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p>
            <a:pPr indent="0" algn="ctr">
              <a:buNone/>
            </a:pPr>
            <a:r>
              <a:rPr lang="en-US" sz="6000"/>
              <a:t>INDEX</a:t>
            </a:r>
            <a:endParaRPr lang="en-US"/>
          </a:p>
          <a:p>
            <a:pPr marL="285750" indent="-285750">
              <a:buFont typeface="Arial" panose="020B0604020202020204" pitchFamily="34" charset="0"/>
              <a:buChar char="•"/>
            </a:pPr>
            <a:r>
              <a:rPr lang="en-US" sz="3200"/>
              <a:t>PROBLEM UNDERSTANDING</a:t>
            </a:r>
            <a:endParaRPr lang="en-US" sz="3200"/>
          </a:p>
          <a:p>
            <a:pPr marL="285750" indent="-285750">
              <a:buFont typeface="Arial" panose="020B0604020202020204" pitchFamily="34" charset="0"/>
              <a:buChar char="•"/>
            </a:pPr>
            <a:r>
              <a:rPr lang="en-US" sz="3200"/>
              <a:t>INTRODUCTION</a:t>
            </a:r>
            <a:endParaRPr lang="en-US" sz="3200"/>
          </a:p>
          <a:p>
            <a:pPr marL="285750" indent="-285750">
              <a:buFont typeface="Arial" panose="020B0604020202020204" pitchFamily="34" charset="0"/>
              <a:buChar char="•"/>
            </a:pPr>
            <a:r>
              <a:rPr lang="en-US" sz="3200"/>
              <a:t>LITERATURE SURVEY</a:t>
            </a:r>
            <a:endParaRPr lang="en-US" sz="3200"/>
          </a:p>
          <a:p>
            <a:pPr marL="285750" indent="-285750">
              <a:buFont typeface="Arial" panose="020B0604020202020204" pitchFamily="34" charset="0"/>
              <a:buChar char="•"/>
            </a:pPr>
            <a:r>
              <a:rPr lang="en-US" sz="3200"/>
              <a:t>OVERALL DESIGN</a:t>
            </a:r>
            <a:endParaRPr lang="en-US" sz="3200"/>
          </a:p>
          <a:p>
            <a:pPr marL="285750" indent="-285750">
              <a:buFont typeface="Arial" panose="020B0604020202020204" pitchFamily="34" charset="0"/>
              <a:buChar char="•"/>
            </a:pPr>
            <a:r>
              <a:rPr lang="en-US" sz="3200"/>
              <a:t>ARCHITECTURE</a:t>
            </a:r>
            <a:endParaRPr lang="en-US" sz="3200"/>
          </a:p>
          <a:p>
            <a:pPr marL="285750" indent="-285750">
              <a:buFont typeface="Arial" panose="020B0604020202020204" pitchFamily="34" charset="0"/>
              <a:buChar char="•"/>
            </a:pPr>
            <a:r>
              <a:rPr lang="en-US" sz="3200"/>
              <a:t>TECHNOLOGY TO BE USED</a:t>
            </a:r>
            <a:endParaRPr lang="en-US" sz="3200"/>
          </a:p>
          <a:p>
            <a:pPr marL="285750" indent="-285750">
              <a:buFont typeface="Arial" panose="020B0604020202020204" pitchFamily="34" charset="0"/>
              <a:buChar char="•"/>
            </a:pPr>
            <a:r>
              <a:rPr lang="en-US" sz="3200"/>
              <a:t>DEPENDENCIES</a:t>
            </a:r>
            <a:endParaRPr lang="en-US" sz="3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PA-直接连接符 5"/>
          <p:cNvCxnSpPr/>
          <p:nvPr>
            <p:custDataLst>
              <p:tags r:id="rId1"/>
            </p:custDataLst>
          </p:nvPr>
        </p:nvCxnSpPr>
        <p:spPr>
          <a:xfrm>
            <a:off x="0" y="4729630"/>
            <a:ext cx="12192000" cy="0"/>
          </a:xfrm>
          <a:prstGeom prst="line">
            <a:avLst/>
          </a:prstGeom>
          <a:noFill/>
          <a:ln w="6350" cap="flat" cmpd="sng" algn="ctr">
            <a:solidFill>
              <a:sysClr val="window" lastClr="FFFFFF">
                <a:lumMod val="50000"/>
              </a:sysClr>
            </a:solidFill>
            <a:prstDash val="solid"/>
            <a:miter lim="800000"/>
          </a:ln>
          <a:effectLst/>
        </p:spPr>
      </p:cxnSp>
      <p:sp>
        <p:nvSpPr>
          <p:cNvPr id="3" name="PA-圆角矩形 6"/>
          <p:cNvSpPr/>
          <p:nvPr>
            <p:custDataLst>
              <p:tags r:id="rId2"/>
            </p:custDataLst>
          </p:nvPr>
        </p:nvSpPr>
        <p:spPr>
          <a:xfrm>
            <a:off x="546100" y="2629627"/>
            <a:ext cx="1816100" cy="544076"/>
          </a:xfrm>
          <a:prstGeom prst="roundRect">
            <a:avLst>
              <a:gd name="adj" fmla="val 20238"/>
            </a:avLst>
          </a:prstGeom>
          <a:solidFill>
            <a:schemeClr val="accent1"/>
          </a:solidFill>
          <a:ln w="12700" cap="flat" cmpd="sng" algn="ctr">
            <a:noFill/>
            <a:prstDash val="solid"/>
            <a:miter lim="800000"/>
          </a:ln>
          <a:effectLst/>
        </p:spPr>
        <p:txBody>
          <a:bodyPr rtlCol="0" anchor="ctr"/>
          <a:lstStyle/>
          <a:p>
            <a:pPr lvl="0" algn="ctr">
              <a:defRPr/>
            </a:pPr>
            <a:r>
              <a:rPr lang="en-US" sz="2800" b="1" kern="0" dirty="0">
                <a:solidFill>
                  <a:prstClr val="white"/>
                </a:solidFill>
                <a:latin typeface="Arial" panose="020B0604020202020204" pitchFamily="34" charset="0"/>
                <a:cs typeface="Arial" panose="020B0604020202020204" pitchFamily="34" charset="0"/>
              </a:rPr>
              <a:t>1.37 B</a:t>
            </a:r>
            <a:endParaRPr lang="en-US" sz="2800" b="1" kern="0" dirty="0">
              <a:solidFill>
                <a:prstClr val="white"/>
              </a:solidFill>
              <a:latin typeface="Arial" panose="020B0604020202020204" pitchFamily="34" charset="0"/>
              <a:cs typeface="Arial" panose="020B0604020202020204" pitchFamily="34" charset="0"/>
            </a:endParaRPr>
          </a:p>
        </p:txBody>
      </p:sp>
      <p:sp>
        <p:nvSpPr>
          <p:cNvPr id="4" name="PA-圆角矩形 11"/>
          <p:cNvSpPr/>
          <p:nvPr>
            <p:custDataLst>
              <p:tags r:id="rId3"/>
            </p:custDataLst>
          </p:nvPr>
        </p:nvSpPr>
        <p:spPr>
          <a:xfrm>
            <a:off x="2868994" y="3645627"/>
            <a:ext cx="1816100" cy="544076"/>
          </a:xfrm>
          <a:prstGeom prst="roundRect">
            <a:avLst>
              <a:gd name="adj" fmla="val 20238"/>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2.1%</a:t>
            </a:r>
            <a:endParaRPr kumimoji="0" lang="en-IN" sz="1400" b="1"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5" name="PA-圆角矩形 14"/>
          <p:cNvSpPr/>
          <p:nvPr>
            <p:custDataLst>
              <p:tags r:id="rId4"/>
            </p:custDataLst>
          </p:nvPr>
        </p:nvSpPr>
        <p:spPr>
          <a:xfrm>
            <a:off x="5191889" y="2629627"/>
            <a:ext cx="1816100" cy="544076"/>
          </a:xfrm>
          <a:prstGeom prst="roundRect">
            <a:avLst>
              <a:gd name="adj" fmla="val 20238"/>
            </a:avLst>
          </a:prstGeom>
          <a:solidFill>
            <a:schemeClr val="accent3"/>
          </a:solidFill>
          <a:ln w="12700" cap="flat" cmpd="sng" algn="ctr">
            <a:noFill/>
            <a:prstDash val="solid"/>
            <a:miter lim="800000"/>
          </a:ln>
          <a:effectLst/>
        </p:spPr>
        <p:txBody>
          <a:bodyPr rtlCol="0" anchor="ctr"/>
          <a:lstStyle/>
          <a:p>
            <a:pPr algn="ctr"/>
            <a:r>
              <a:rPr lang="en-US" altLang="en-GB" sz="2800" b="1" kern="0" dirty="0">
                <a:solidFill>
                  <a:prstClr val="white"/>
                </a:solidFill>
                <a:latin typeface="Arial" panose="020B0604020202020204" pitchFamily="34" charset="0"/>
                <a:cs typeface="Arial" panose="020B0604020202020204" pitchFamily="34" charset="0"/>
              </a:rPr>
              <a:t>12.6 M</a:t>
            </a:r>
            <a:endParaRPr lang="en-US" altLang="en-GB" sz="2800" b="1" kern="0" dirty="0">
              <a:solidFill>
                <a:prstClr val="white"/>
              </a:solidFill>
              <a:latin typeface="Arial" panose="020B0604020202020204" pitchFamily="34" charset="0"/>
              <a:cs typeface="Arial" panose="020B0604020202020204" pitchFamily="34" charset="0"/>
            </a:endParaRPr>
          </a:p>
        </p:txBody>
      </p:sp>
      <p:sp>
        <p:nvSpPr>
          <p:cNvPr id="6" name="PA-圆角矩形 17"/>
          <p:cNvSpPr/>
          <p:nvPr>
            <p:custDataLst>
              <p:tags r:id="rId5"/>
            </p:custDataLst>
          </p:nvPr>
        </p:nvSpPr>
        <p:spPr>
          <a:xfrm>
            <a:off x="7514784" y="3645627"/>
            <a:ext cx="1816100" cy="544076"/>
          </a:xfrm>
          <a:prstGeom prst="roundRect">
            <a:avLst>
              <a:gd name="adj" fmla="val 20238"/>
            </a:avLst>
          </a:prstGeom>
          <a:solidFill>
            <a:schemeClr val="accent4"/>
          </a:solidFill>
          <a:ln w="12700" cap="flat" cmpd="sng" algn="ctr">
            <a:noFill/>
            <a:prstDash val="solid"/>
            <a:miter lim="800000"/>
          </a:ln>
          <a:effectLst/>
        </p:spPr>
        <p:txBody>
          <a:bodyPr rtlCol="0" anchor="ctr"/>
          <a:lstStyle/>
          <a:p>
            <a:pPr algn="ctr"/>
            <a:r>
              <a:rPr lang="en-US" altLang="en-GB" sz="2800" b="1" kern="0" dirty="0">
                <a:solidFill>
                  <a:prstClr val="white"/>
                </a:solidFill>
                <a:latin typeface="Arial" panose="020B0604020202020204" pitchFamily="34" charset="0"/>
                <a:cs typeface="Arial" panose="020B0604020202020204" pitchFamily="34" charset="0"/>
              </a:rPr>
              <a:t>26%</a:t>
            </a:r>
            <a:endParaRPr lang="en-US" altLang="en-GB" sz="2800" b="1" kern="0" dirty="0">
              <a:solidFill>
                <a:prstClr val="white"/>
              </a:solidFill>
              <a:latin typeface="Arial" panose="020B0604020202020204" pitchFamily="34" charset="0"/>
              <a:cs typeface="Arial" panose="020B0604020202020204" pitchFamily="34" charset="0"/>
            </a:endParaRPr>
          </a:p>
        </p:txBody>
      </p:sp>
      <p:sp>
        <p:nvSpPr>
          <p:cNvPr id="7" name="PA-圆角矩形 20"/>
          <p:cNvSpPr/>
          <p:nvPr>
            <p:custDataLst>
              <p:tags r:id="rId6"/>
            </p:custDataLst>
          </p:nvPr>
        </p:nvSpPr>
        <p:spPr>
          <a:xfrm>
            <a:off x="9837679" y="2629627"/>
            <a:ext cx="1816100" cy="544076"/>
          </a:xfrm>
          <a:prstGeom prst="roundRect">
            <a:avLst>
              <a:gd name="adj" fmla="val 20238"/>
            </a:avLst>
          </a:prstGeom>
          <a:solidFill>
            <a:schemeClr val="accent5"/>
          </a:solidFill>
          <a:ln w="12700" cap="flat" cmpd="sng" algn="ctr">
            <a:noFill/>
            <a:prstDash val="solid"/>
            <a:miter lim="800000"/>
          </a:ln>
          <a:effectLst/>
        </p:spPr>
        <p:txBody>
          <a:bodyPr rtlCol="0" anchor="ctr"/>
          <a:lstStyle/>
          <a:p>
            <a:pPr algn="ctr"/>
            <a:r>
              <a:rPr lang="en-US" altLang="en-GB" sz="2800" b="1" kern="0" dirty="0">
                <a:solidFill>
                  <a:prstClr val="white"/>
                </a:solidFill>
                <a:latin typeface="Arial" panose="020B0604020202020204" pitchFamily="34" charset="0"/>
                <a:cs typeface="Arial" panose="020B0604020202020204" pitchFamily="34" charset="0"/>
              </a:rPr>
              <a:t>&gt;26%</a:t>
            </a:r>
            <a:endParaRPr lang="en-US" altLang="en-GB" sz="2800" b="1" kern="0" dirty="0">
              <a:solidFill>
                <a:prstClr val="white"/>
              </a:solidFill>
              <a:latin typeface="Arial" panose="020B0604020202020204" pitchFamily="34" charset="0"/>
              <a:cs typeface="Arial" panose="020B0604020202020204" pitchFamily="34" charset="0"/>
            </a:endParaRPr>
          </a:p>
        </p:txBody>
      </p:sp>
      <p:cxnSp>
        <p:nvCxnSpPr>
          <p:cNvPr id="8" name="PA-直接连接符 22"/>
          <p:cNvCxnSpPr/>
          <p:nvPr>
            <p:custDataLst>
              <p:tags r:id="rId7"/>
            </p:custDataLst>
          </p:nvPr>
        </p:nvCxnSpPr>
        <p:spPr>
          <a:xfrm>
            <a:off x="1454150" y="3283814"/>
            <a:ext cx="0" cy="2096154"/>
          </a:xfrm>
          <a:prstGeom prst="line">
            <a:avLst/>
          </a:prstGeom>
          <a:noFill/>
          <a:ln w="6350" cap="flat" cmpd="sng" algn="ctr">
            <a:solidFill>
              <a:sysClr val="window" lastClr="FFFFFF">
                <a:lumMod val="50000"/>
              </a:sysClr>
            </a:solidFill>
            <a:prstDash val="lgDash"/>
            <a:miter lim="800000"/>
          </a:ln>
          <a:effectLst/>
        </p:spPr>
      </p:cxnSp>
      <p:sp>
        <p:nvSpPr>
          <p:cNvPr id="9" name="PA-椭圆 23"/>
          <p:cNvSpPr/>
          <p:nvPr>
            <p:custDataLst>
              <p:tags r:id="rId8"/>
            </p:custDataLst>
          </p:nvPr>
        </p:nvSpPr>
        <p:spPr>
          <a:xfrm>
            <a:off x="1392237" y="4696184"/>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0" name="PA-直接连接符 24"/>
          <p:cNvCxnSpPr/>
          <p:nvPr>
            <p:custDataLst>
              <p:tags r:id="rId9"/>
            </p:custDataLst>
          </p:nvPr>
        </p:nvCxnSpPr>
        <p:spPr>
          <a:xfrm>
            <a:off x="3773869" y="4299814"/>
            <a:ext cx="0" cy="1077516"/>
          </a:xfrm>
          <a:prstGeom prst="line">
            <a:avLst/>
          </a:prstGeom>
          <a:noFill/>
          <a:ln w="6350" cap="flat" cmpd="sng" algn="ctr">
            <a:solidFill>
              <a:sysClr val="window" lastClr="FFFFFF">
                <a:lumMod val="50000"/>
              </a:sysClr>
            </a:solidFill>
            <a:prstDash val="lgDash"/>
            <a:miter lim="800000"/>
          </a:ln>
          <a:effectLst/>
        </p:spPr>
      </p:cxnSp>
      <p:sp>
        <p:nvSpPr>
          <p:cNvPr id="11" name="PA-椭圆 27"/>
          <p:cNvSpPr/>
          <p:nvPr>
            <p:custDataLst>
              <p:tags r:id="rId10"/>
            </p:custDataLst>
          </p:nvPr>
        </p:nvSpPr>
        <p:spPr>
          <a:xfrm>
            <a:off x="3713858" y="4667716"/>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2" name="PA-直接连接符 28"/>
          <p:cNvCxnSpPr/>
          <p:nvPr>
            <p:custDataLst>
              <p:tags r:id="rId11"/>
            </p:custDataLst>
          </p:nvPr>
        </p:nvCxnSpPr>
        <p:spPr>
          <a:xfrm>
            <a:off x="8414643" y="4299814"/>
            <a:ext cx="0" cy="1077516"/>
          </a:xfrm>
          <a:prstGeom prst="line">
            <a:avLst/>
          </a:prstGeom>
          <a:noFill/>
          <a:ln w="6350" cap="flat" cmpd="sng" algn="ctr">
            <a:solidFill>
              <a:sysClr val="window" lastClr="FFFFFF">
                <a:lumMod val="50000"/>
              </a:sysClr>
            </a:solidFill>
            <a:prstDash val="lgDash"/>
            <a:miter lim="800000"/>
          </a:ln>
          <a:effectLst/>
        </p:spPr>
      </p:cxnSp>
      <p:sp>
        <p:nvSpPr>
          <p:cNvPr id="13" name="PA-椭圆 29"/>
          <p:cNvSpPr/>
          <p:nvPr>
            <p:custDataLst>
              <p:tags r:id="rId12"/>
            </p:custDataLst>
          </p:nvPr>
        </p:nvSpPr>
        <p:spPr>
          <a:xfrm>
            <a:off x="8354631" y="4667717"/>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4" name="PA-直接连接符 30"/>
          <p:cNvCxnSpPr/>
          <p:nvPr>
            <p:custDataLst>
              <p:tags r:id="rId13"/>
            </p:custDataLst>
          </p:nvPr>
        </p:nvCxnSpPr>
        <p:spPr>
          <a:xfrm>
            <a:off x="6064250" y="3283814"/>
            <a:ext cx="0" cy="2096154"/>
          </a:xfrm>
          <a:prstGeom prst="line">
            <a:avLst/>
          </a:prstGeom>
          <a:noFill/>
          <a:ln w="6350" cap="flat" cmpd="sng" algn="ctr">
            <a:solidFill>
              <a:sysClr val="window" lastClr="FFFFFF">
                <a:lumMod val="50000"/>
              </a:sysClr>
            </a:solidFill>
            <a:prstDash val="lgDash"/>
            <a:miter lim="800000"/>
          </a:ln>
          <a:effectLst/>
        </p:spPr>
      </p:cxnSp>
      <p:sp>
        <p:nvSpPr>
          <p:cNvPr id="15" name="PA-椭圆 31"/>
          <p:cNvSpPr/>
          <p:nvPr>
            <p:custDataLst>
              <p:tags r:id="rId14"/>
            </p:custDataLst>
          </p:nvPr>
        </p:nvSpPr>
        <p:spPr>
          <a:xfrm>
            <a:off x="6008626" y="4667717"/>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6" name="PA-直接连接符 32"/>
          <p:cNvCxnSpPr/>
          <p:nvPr>
            <p:custDataLst>
              <p:tags r:id="rId15"/>
            </p:custDataLst>
          </p:nvPr>
        </p:nvCxnSpPr>
        <p:spPr>
          <a:xfrm>
            <a:off x="10745729" y="3283814"/>
            <a:ext cx="0" cy="2096154"/>
          </a:xfrm>
          <a:prstGeom prst="line">
            <a:avLst/>
          </a:prstGeom>
          <a:noFill/>
          <a:ln w="6350" cap="flat" cmpd="sng" algn="ctr">
            <a:solidFill>
              <a:sysClr val="window" lastClr="FFFFFF">
                <a:lumMod val="50000"/>
              </a:sysClr>
            </a:solidFill>
            <a:prstDash val="lgDash"/>
            <a:miter lim="800000"/>
          </a:ln>
          <a:effectLst/>
        </p:spPr>
      </p:cxnSp>
      <p:sp>
        <p:nvSpPr>
          <p:cNvPr id="17" name="PA-椭圆 33"/>
          <p:cNvSpPr/>
          <p:nvPr>
            <p:custDataLst>
              <p:tags r:id="rId16"/>
            </p:custDataLst>
          </p:nvPr>
        </p:nvSpPr>
        <p:spPr>
          <a:xfrm>
            <a:off x="10680637" y="4667716"/>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8" name="PA-直接连接符 39"/>
          <p:cNvCxnSpPr>
            <a:endCxn id="3" idx="0"/>
          </p:cNvCxnSpPr>
          <p:nvPr>
            <p:custDataLst>
              <p:tags r:id="rId17"/>
            </p:custDataLst>
          </p:nvPr>
        </p:nvCxnSpPr>
        <p:spPr>
          <a:xfrm>
            <a:off x="1454150" y="1902630"/>
            <a:ext cx="0" cy="659202"/>
          </a:xfrm>
          <a:prstGeom prst="line">
            <a:avLst/>
          </a:prstGeom>
          <a:solidFill>
            <a:srgbClr val="2683C5"/>
          </a:solidFill>
          <a:ln w="6350" cap="flat" cmpd="sng" algn="ctr">
            <a:solidFill>
              <a:sysClr val="window" lastClr="FFFFFF">
                <a:lumMod val="50000"/>
              </a:sysClr>
            </a:solidFill>
            <a:prstDash val="lgDash"/>
            <a:miter lim="800000"/>
          </a:ln>
          <a:effectLst/>
        </p:spPr>
      </p:cxnSp>
      <p:sp>
        <p:nvSpPr>
          <p:cNvPr id="19" name="PA-椭圆 48"/>
          <p:cNvSpPr/>
          <p:nvPr>
            <p:custDataLst>
              <p:tags r:id="rId18"/>
            </p:custDataLst>
          </p:nvPr>
        </p:nvSpPr>
        <p:spPr>
          <a:xfrm>
            <a:off x="1201179" y="1521847"/>
            <a:ext cx="505942" cy="505942"/>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cxnSp>
        <p:nvCxnSpPr>
          <p:cNvPr id="20" name="PA-直接连接符 42"/>
          <p:cNvCxnSpPr>
            <a:endCxn id="4" idx="0"/>
          </p:cNvCxnSpPr>
          <p:nvPr>
            <p:custDataLst>
              <p:tags r:id="rId19"/>
            </p:custDataLst>
          </p:nvPr>
        </p:nvCxnSpPr>
        <p:spPr>
          <a:xfrm>
            <a:off x="3773869" y="1902630"/>
            <a:ext cx="3175" cy="1675202"/>
          </a:xfrm>
          <a:prstGeom prst="line">
            <a:avLst/>
          </a:prstGeom>
          <a:solidFill>
            <a:srgbClr val="FF902C"/>
          </a:solidFill>
          <a:ln w="6350" cap="flat" cmpd="sng" algn="ctr">
            <a:solidFill>
              <a:sysClr val="window" lastClr="FFFFFF">
                <a:lumMod val="50000"/>
              </a:sysClr>
            </a:solidFill>
            <a:prstDash val="lgDash"/>
            <a:miter lim="800000"/>
          </a:ln>
          <a:effectLst/>
        </p:spPr>
      </p:cxnSp>
      <p:sp>
        <p:nvSpPr>
          <p:cNvPr id="21" name="PA-椭圆 49"/>
          <p:cNvSpPr/>
          <p:nvPr>
            <p:custDataLst>
              <p:tags r:id="rId20"/>
            </p:custDataLst>
          </p:nvPr>
        </p:nvSpPr>
        <p:spPr>
          <a:xfrm>
            <a:off x="3520898" y="1518741"/>
            <a:ext cx="505942" cy="505942"/>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cxnSp>
        <p:nvCxnSpPr>
          <p:cNvPr id="22" name="PA-直接连接符 46"/>
          <p:cNvCxnSpPr/>
          <p:nvPr>
            <p:custDataLst>
              <p:tags r:id="rId21"/>
            </p:custDataLst>
          </p:nvPr>
        </p:nvCxnSpPr>
        <p:spPr>
          <a:xfrm>
            <a:off x="6064250" y="1970425"/>
            <a:ext cx="0" cy="659202"/>
          </a:xfrm>
          <a:prstGeom prst="line">
            <a:avLst/>
          </a:prstGeom>
          <a:solidFill>
            <a:srgbClr val="E34856"/>
          </a:solidFill>
          <a:ln w="6350" cap="flat" cmpd="sng" algn="ctr">
            <a:solidFill>
              <a:sysClr val="window" lastClr="FFFFFF">
                <a:lumMod val="50000"/>
              </a:sysClr>
            </a:solidFill>
            <a:prstDash val="lgDash"/>
            <a:miter lim="800000"/>
          </a:ln>
          <a:effectLst/>
        </p:spPr>
      </p:cxnSp>
      <p:sp>
        <p:nvSpPr>
          <p:cNvPr id="23" name="PA-椭圆 50"/>
          <p:cNvSpPr/>
          <p:nvPr>
            <p:custDataLst>
              <p:tags r:id="rId22"/>
            </p:custDataLst>
          </p:nvPr>
        </p:nvSpPr>
        <p:spPr>
          <a:xfrm>
            <a:off x="5813396" y="1519980"/>
            <a:ext cx="505942" cy="505942"/>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cxnSp>
        <p:nvCxnSpPr>
          <p:cNvPr id="24" name="PA-直接连接符 45"/>
          <p:cNvCxnSpPr/>
          <p:nvPr>
            <p:custDataLst>
              <p:tags r:id="rId23"/>
            </p:custDataLst>
          </p:nvPr>
        </p:nvCxnSpPr>
        <p:spPr>
          <a:xfrm>
            <a:off x="8414643" y="1971549"/>
            <a:ext cx="3175" cy="1675202"/>
          </a:xfrm>
          <a:prstGeom prst="line">
            <a:avLst/>
          </a:prstGeom>
          <a:solidFill>
            <a:srgbClr val="FF902C"/>
          </a:solidFill>
          <a:ln w="6350" cap="flat" cmpd="sng" algn="ctr">
            <a:solidFill>
              <a:sysClr val="window" lastClr="FFFFFF">
                <a:lumMod val="50000"/>
              </a:sysClr>
            </a:solidFill>
            <a:prstDash val="lgDash"/>
            <a:miter lim="800000"/>
          </a:ln>
          <a:effectLst/>
        </p:spPr>
      </p:cxnSp>
      <p:sp>
        <p:nvSpPr>
          <p:cNvPr id="25" name="PA-椭圆 51"/>
          <p:cNvSpPr/>
          <p:nvPr>
            <p:custDataLst>
              <p:tags r:id="rId24"/>
            </p:custDataLst>
          </p:nvPr>
        </p:nvSpPr>
        <p:spPr>
          <a:xfrm>
            <a:off x="8161672" y="1519068"/>
            <a:ext cx="505942" cy="505942"/>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cxnSp>
        <p:nvCxnSpPr>
          <p:cNvPr id="26" name="PA-直接连接符 47"/>
          <p:cNvCxnSpPr/>
          <p:nvPr>
            <p:custDataLst>
              <p:tags r:id="rId25"/>
            </p:custDataLst>
          </p:nvPr>
        </p:nvCxnSpPr>
        <p:spPr>
          <a:xfrm>
            <a:off x="10746518" y="1968783"/>
            <a:ext cx="0" cy="659202"/>
          </a:xfrm>
          <a:prstGeom prst="line">
            <a:avLst/>
          </a:prstGeom>
          <a:solidFill>
            <a:srgbClr val="8B103E"/>
          </a:solidFill>
          <a:ln w="6350" cap="flat" cmpd="sng" algn="ctr">
            <a:solidFill>
              <a:sysClr val="window" lastClr="FFFFFF">
                <a:lumMod val="50000"/>
              </a:sysClr>
            </a:solidFill>
            <a:prstDash val="lgDash"/>
            <a:miter lim="800000"/>
          </a:ln>
          <a:effectLst/>
        </p:spPr>
      </p:cxnSp>
      <p:sp>
        <p:nvSpPr>
          <p:cNvPr id="27" name="PA-椭圆 53"/>
          <p:cNvSpPr/>
          <p:nvPr>
            <p:custDataLst>
              <p:tags r:id="rId26"/>
            </p:custDataLst>
          </p:nvPr>
        </p:nvSpPr>
        <p:spPr>
          <a:xfrm>
            <a:off x="10492753" y="1518741"/>
            <a:ext cx="505942" cy="505942"/>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33" name="PA-jiandan46"/>
          <p:cNvSpPr/>
          <p:nvPr>
            <p:custDataLst>
              <p:tags r:id="rId27"/>
            </p:custDataLst>
          </p:nvPr>
        </p:nvSpPr>
        <p:spPr>
          <a:xfrm>
            <a:off x="641350" y="5492750"/>
            <a:ext cx="1749425" cy="105473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Population of India 2019 est.</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4" name="PA-jiandan46"/>
          <p:cNvSpPr/>
          <p:nvPr>
            <p:custDataLst>
              <p:tags r:id="rId28"/>
            </p:custDataLst>
          </p:nvPr>
        </p:nvSpPr>
        <p:spPr>
          <a:xfrm>
            <a:off x="2899410" y="5492750"/>
            <a:ext cx="1749425" cy="955040"/>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People with Disability</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5" name="PA-jiandan46"/>
          <p:cNvSpPr/>
          <p:nvPr>
            <p:custDataLst>
              <p:tags r:id="rId29"/>
            </p:custDataLst>
          </p:nvPr>
        </p:nvSpPr>
        <p:spPr>
          <a:xfrm>
            <a:off x="5156963" y="5492564"/>
            <a:ext cx="1749426" cy="427331"/>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Count</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6" name="PA-jiandan46"/>
          <p:cNvSpPr/>
          <p:nvPr>
            <p:custDataLst>
              <p:tags r:id="rId30"/>
            </p:custDataLst>
          </p:nvPr>
        </p:nvSpPr>
        <p:spPr>
          <a:xfrm>
            <a:off x="7445375" y="5492750"/>
            <a:ext cx="1749425" cy="955040"/>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Use Smartphones</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7" name="PA-jiandan46"/>
          <p:cNvSpPr/>
          <p:nvPr>
            <p:custDataLst>
              <p:tags r:id="rId31"/>
            </p:custDataLst>
          </p:nvPr>
        </p:nvSpPr>
        <p:spPr>
          <a:xfrm>
            <a:off x="9867836" y="5492564"/>
            <a:ext cx="1749426" cy="427331"/>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Our Goal</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9" name="PA-jiandan46"/>
          <p:cNvSpPr/>
          <p:nvPr>
            <p:custDataLst>
              <p:tags r:id="rId32"/>
            </p:custDataLst>
          </p:nvPr>
        </p:nvSpPr>
        <p:spPr>
          <a:xfrm>
            <a:off x="3750593" y="561724"/>
            <a:ext cx="4690814" cy="427331"/>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3200" b="1" dirty="0">
                <a:solidFill>
                  <a:prstClr val="black"/>
                </a:solidFill>
                <a:latin typeface="Arial" panose="020B0604020202020204" pitchFamily="34" charset="0"/>
                <a:cs typeface="Arial" panose="020B0604020202020204" pitchFamily="34" charset="0"/>
              </a:rPr>
              <a:t>STATISTICS</a:t>
            </a:r>
            <a:endParaRPr lang="en-US" altLang="zh-CN" sz="3200" b="1" dirty="0">
              <a:solidFill>
                <a:prstClr val="black"/>
              </a:solidFill>
              <a:latin typeface="Arial" panose="020B0604020202020204" pitchFamily="34" charset="0"/>
              <a:cs typeface="Arial" panose="020B0604020202020204" pitchFamily="34" charset="0"/>
            </a:endParaRPr>
          </a:p>
        </p:txBody>
      </p:sp>
    </p:spTree>
    <p:custDataLst>
      <p:tags r:id="rId33"/>
    </p:custData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矩形 11"/>
          <p:cNvSpPr/>
          <p:nvPr>
            <p:custDataLst>
              <p:tags r:id="rId1"/>
            </p:custDataLst>
          </p:nvPr>
        </p:nvSpPr>
        <p:spPr>
          <a:xfrm>
            <a:off x="-1270" y="-1016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A-PicturePlaceholder 15" descr="C:\Users\Durgesh N Agrawal\Desktop\Final_Year_Project\Phase PPT\Durgesh Nandan\0th Phase\Resources\ppt_slide1.jpgppt_slide1"/>
          <p:cNvPicPr>
            <a:picLocks noGrp="1" noChangeAspect="1"/>
          </p:cNvPicPr>
          <p:nvPr>
            <p:ph type="pic" sz="quarter" idx="11"/>
            <p:custDataLst>
              <p:tags r:id="rId2"/>
            </p:custDataLst>
          </p:nvPr>
        </p:nvPicPr>
        <p:blipFill rotWithShape="1">
          <a:blip r:embed="rId3">
            <a:grayscl/>
          </a:blip>
          <a:srcRect t="15626" r="45318" b="15626"/>
          <a:stretch>
            <a:fillRect/>
          </a:stretch>
        </p:blipFill>
        <p:spPr>
          <a:xfrm>
            <a:off x="4512310" y="3860800"/>
            <a:ext cx="3166745" cy="2997200"/>
          </a:xfrm>
        </p:spPr>
      </p:pic>
      <p:sp>
        <p:nvSpPr>
          <p:cNvPr id="6" name="PA-矩形 5"/>
          <p:cNvSpPr/>
          <p:nvPr>
            <p:custDataLst>
              <p:tags r:id="rId4"/>
            </p:custDataLst>
          </p:nvPr>
        </p:nvSpPr>
        <p:spPr>
          <a:xfrm>
            <a:off x="3509896" y="206319"/>
            <a:ext cx="5153660" cy="521970"/>
          </a:xfrm>
          <a:prstGeom prst="rect">
            <a:avLst/>
          </a:prstGeom>
        </p:spPr>
        <p:txBody>
          <a:bodyPr wrap="none">
            <a:spAutoFit/>
          </a:bodyPr>
          <a:lstStyle/>
          <a:p>
            <a:r>
              <a:rPr lang="en-US" altLang="zh-CN" sz="2800" b="1" dirty="0">
                <a:solidFill>
                  <a:schemeClr val="bg1"/>
                </a:solidFill>
                <a:latin typeface="Arial" panose="020B0604020202020204" pitchFamily="34" charset="0"/>
                <a:cs typeface="Arial" panose="020B0604020202020204" pitchFamily="34" charset="0"/>
              </a:rPr>
              <a:t>PROBLEM UNDERSTANDING</a:t>
            </a:r>
            <a:endParaRPr lang="en-US" altLang="zh-CN" sz="2800" b="1" dirty="0">
              <a:solidFill>
                <a:schemeClr val="accent1"/>
              </a:solidFill>
              <a:latin typeface="Arial" panose="020B0604020202020204" pitchFamily="34" charset="0"/>
              <a:cs typeface="Arial" panose="020B0604020202020204" pitchFamily="34" charset="0"/>
            </a:endParaRPr>
          </a:p>
        </p:txBody>
      </p:sp>
      <p:sp>
        <p:nvSpPr>
          <p:cNvPr id="7" name="PA-矩形 6"/>
          <p:cNvSpPr/>
          <p:nvPr>
            <p:custDataLst>
              <p:tags r:id="rId5"/>
            </p:custDataLst>
          </p:nvPr>
        </p:nvSpPr>
        <p:spPr>
          <a:xfrm>
            <a:off x="363855" y="765810"/>
            <a:ext cx="11417935" cy="42462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rPr>
              <a:t>From time immemorial, man has been struggling against the ravages wrought by disease, accident or feud. The problem of the physically handicapped is, therefore, as old as human life itself. Problems of the physically handicapped vary in time and space. Their problems are multi-dimensional physical, psychological, social, cultural, educational and vocational. Each category of disability poses a different set of problems.</a:t>
            </a: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rPr>
              <a:t>Problem of Physical Mobility</a:t>
            </a: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rPr>
              <a:t>Problem of Reading and Communication </a:t>
            </a: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rPr>
              <a:t>Lack of job-oriented training facilities</a:t>
            </a: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ustDataLst>
      <p:tags r:id="rId6"/>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矩形 3"/>
          <p:cNvSpPr/>
          <p:nvPr>
            <p:custDataLst>
              <p:tags r:id="rId1"/>
            </p:custDataLst>
          </p:nvPr>
        </p:nvSpPr>
        <p:spPr>
          <a:xfrm>
            <a:off x="-254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矩形 6"/>
          <p:cNvSpPr/>
          <p:nvPr>
            <p:custDataLst>
              <p:tags r:id="rId2"/>
            </p:custDataLst>
          </p:nvPr>
        </p:nvSpPr>
        <p:spPr>
          <a:xfrm>
            <a:off x="5215675" y="219292"/>
            <a:ext cx="2355215" cy="521970"/>
          </a:xfrm>
          <a:prstGeom prst="rect">
            <a:avLst/>
          </a:prstGeom>
        </p:spPr>
        <p:txBody>
          <a:bodyPr wrap="none">
            <a:spAutoFit/>
          </a:bodyPr>
          <a:lstStyle/>
          <a:p>
            <a:r>
              <a:rPr lang="en-US" altLang="zh-CN" sz="2800" b="1" dirty="0">
                <a:solidFill>
                  <a:schemeClr val="bg1"/>
                </a:solidFill>
                <a:latin typeface="Arial" panose="020B0604020202020204" pitchFamily="34" charset="0"/>
                <a:cs typeface="Arial" panose="020B0604020202020204" pitchFamily="34" charset="0"/>
              </a:rPr>
              <a:t>Intro </a:t>
            </a:r>
            <a:r>
              <a:rPr lang="en-US" altLang="zh-CN" sz="2800" b="1" dirty="0">
                <a:solidFill>
                  <a:schemeClr val="accent1"/>
                </a:solidFill>
                <a:latin typeface="Arial" panose="020B0604020202020204" pitchFamily="34" charset="0"/>
                <a:cs typeface="Arial" panose="020B0604020202020204" pitchFamily="34" charset="0"/>
              </a:rPr>
              <a:t>duction</a:t>
            </a:r>
            <a:endParaRPr lang="en-US" altLang="zh-CN" sz="2800" b="1" dirty="0">
              <a:solidFill>
                <a:schemeClr val="accent1"/>
              </a:solidFill>
              <a:latin typeface="Arial" panose="020B0604020202020204" pitchFamily="34" charset="0"/>
              <a:cs typeface="Arial" panose="020B0604020202020204" pitchFamily="34" charset="0"/>
            </a:endParaRPr>
          </a:p>
        </p:txBody>
      </p:sp>
      <p:sp useBgFill="1">
        <p:nvSpPr>
          <p:cNvPr id="8" name="PA-矩形 7"/>
          <p:cNvSpPr/>
          <p:nvPr>
            <p:custDataLst>
              <p:tags r:id="rId3"/>
            </p:custDataLst>
          </p:nvPr>
        </p:nvSpPr>
        <p:spPr>
          <a:xfrm>
            <a:off x="303530" y="1278255"/>
            <a:ext cx="11541760" cy="470789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A word like handicapped once was used very widely, but now would generally be considered to be not appropriate to use,"</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                                      								  - Dr. Laugesen </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People with disabilities are one of the most marginalized and excluded groups in society. Facing daily discrimination in the form of negative attitudes, lack of adequate policies and legislation, they are effectively barred from realizing their rights to healthcare, education, and even survival.</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Saksham is an open-source smartphone Android app. It connects the vernacular audience, disabled to be precise with users of the same kind or normal citizens.</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Tree>
    <p:custDataLst>
      <p:tags r:id="rId4"/>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矩形 3"/>
          <p:cNvSpPr/>
          <p:nvPr>
            <p:custDataLst>
              <p:tags r:id="rId1"/>
            </p:custDataLst>
          </p:nvPr>
        </p:nvSpPr>
        <p:spPr>
          <a:xfrm>
            <a:off x="-254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矩形 6"/>
          <p:cNvSpPr/>
          <p:nvPr>
            <p:custDataLst>
              <p:tags r:id="rId2"/>
            </p:custDataLst>
          </p:nvPr>
        </p:nvSpPr>
        <p:spPr>
          <a:xfrm>
            <a:off x="4382555" y="240247"/>
            <a:ext cx="3106420" cy="521970"/>
          </a:xfrm>
          <a:prstGeom prst="rect">
            <a:avLst/>
          </a:prstGeom>
        </p:spPr>
        <p:txBody>
          <a:bodyPr wrap="none">
            <a:spAutoFit/>
          </a:bodyPr>
          <a:lstStyle/>
          <a:p>
            <a:r>
              <a:rPr lang="en-US" altLang="zh-CN" sz="2800" b="1" dirty="0">
                <a:solidFill>
                  <a:schemeClr val="bg1"/>
                </a:solidFill>
                <a:latin typeface="Arial" panose="020B0604020202020204" pitchFamily="34" charset="0"/>
                <a:cs typeface="Arial" panose="020B0604020202020204" pitchFamily="34" charset="0"/>
              </a:rPr>
              <a:t>Literature </a:t>
            </a:r>
            <a:r>
              <a:rPr lang="en-US" altLang="zh-CN" sz="2800" b="1" dirty="0">
                <a:solidFill>
                  <a:schemeClr val="accent1"/>
                </a:solidFill>
                <a:latin typeface="Arial" panose="020B0604020202020204" pitchFamily="34" charset="0"/>
                <a:cs typeface="Arial" panose="020B0604020202020204" pitchFamily="34" charset="0"/>
              </a:rPr>
              <a:t>Survey</a:t>
            </a:r>
            <a:endParaRPr lang="en-US" altLang="zh-CN" sz="2800" b="1" dirty="0">
              <a:solidFill>
                <a:schemeClr val="accent1"/>
              </a:solidFill>
              <a:latin typeface="Arial" panose="020B0604020202020204" pitchFamily="34" charset="0"/>
              <a:cs typeface="Arial" panose="020B0604020202020204" pitchFamily="34" charset="0"/>
            </a:endParaRPr>
          </a:p>
        </p:txBody>
      </p:sp>
      <p:sp useBgFill="1">
        <p:nvSpPr>
          <p:cNvPr id="8" name="PA-矩形 7"/>
          <p:cNvSpPr/>
          <p:nvPr>
            <p:custDataLst>
              <p:tags r:id="rId3"/>
            </p:custDataLst>
          </p:nvPr>
        </p:nvSpPr>
        <p:spPr>
          <a:xfrm>
            <a:off x="255905" y="1268095"/>
            <a:ext cx="11541760" cy="37846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Hand-to-Hand Instant Message Communication: Revisiting Morse Code by Sujay Pawar. https://www.academia.edu/26952487/Hand-to-Hand_Instant_Message_Communication_Revisiting_Morse_Code</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Sulmon, N., Slegers, K., Van Isacker, K., Gemou, M., Bekiaris, E.: Using Personasto capture Assistive Technology Needs of People with Disabilities. Status Publ.(2010)</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Thimbleby, H.: Understanding User Centred Design (UCD) for People with SpecialNeeds, 1611–3349 (2008)26. Henry, S.: Just ask: integrating accessibility throughout design. [United States?]:Lulu.com (2007)</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Tree>
    <p:custDataLst>
      <p:tags r:id="rId4"/>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矩形 3"/>
          <p:cNvSpPr/>
          <p:nvPr>
            <p:custDataLst>
              <p:tags r:id="rId1"/>
            </p:custDataLst>
          </p:nvPr>
        </p:nvSpPr>
        <p:spPr>
          <a:xfrm>
            <a:off x="-127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矩形 6"/>
          <p:cNvSpPr/>
          <p:nvPr>
            <p:custDataLst>
              <p:tags r:id="rId2"/>
            </p:custDataLst>
          </p:nvPr>
        </p:nvSpPr>
        <p:spPr>
          <a:xfrm>
            <a:off x="4759745" y="289777"/>
            <a:ext cx="2672715" cy="521970"/>
          </a:xfrm>
          <a:prstGeom prst="rect">
            <a:avLst/>
          </a:prstGeom>
        </p:spPr>
        <p:txBody>
          <a:bodyPr wrap="none">
            <a:spAutoFit/>
          </a:bodyPr>
          <a:lstStyle/>
          <a:p>
            <a:pPr algn="l"/>
            <a:r>
              <a:rPr lang="en-US" altLang="zh-CN" sz="2800" b="1" dirty="0">
                <a:solidFill>
                  <a:schemeClr val="bg1"/>
                </a:solidFill>
                <a:latin typeface="Arial" panose="020B0604020202020204" pitchFamily="34" charset="0"/>
                <a:cs typeface="Arial" panose="020B0604020202020204" pitchFamily="34" charset="0"/>
                <a:sym typeface="+mn-ea"/>
              </a:rPr>
              <a:t>Overall </a:t>
            </a:r>
            <a:r>
              <a:rPr lang="en-US" altLang="zh-CN" sz="2800" b="1" dirty="0">
                <a:solidFill>
                  <a:schemeClr val="accent1"/>
                </a:solidFill>
                <a:latin typeface="Arial" panose="020B0604020202020204" pitchFamily="34" charset="0"/>
                <a:cs typeface="Arial" panose="020B0604020202020204" pitchFamily="34" charset="0"/>
                <a:sym typeface="+mn-ea"/>
              </a:rPr>
              <a:t>Design </a:t>
            </a:r>
            <a:endParaRPr lang="en-US" altLang="zh-CN" sz="2800" b="1" dirty="0">
              <a:solidFill>
                <a:schemeClr val="accent1"/>
              </a:solidFill>
              <a:latin typeface="Arial" panose="020B0604020202020204" pitchFamily="34" charset="0"/>
              <a:cs typeface="Arial" panose="020B0604020202020204" pitchFamily="34" charset="0"/>
            </a:endParaRPr>
          </a:p>
        </p:txBody>
      </p:sp>
      <p:sp useBgFill="1">
        <p:nvSpPr>
          <p:cNvPr id="8" name="PA-矩形 7"/>
          <p:cNvSpPr/>
          <p:nvPr>
            <p:custDataLst>
              <p:tags r:id="rId3"/>
            </p:custDataLst>
          </p:nvPr>
        </p:nvSpPr>
        <p:spPr>
          <a:xfrm>
            <a:off x="303530" y="1278255"/>
            <a:ext cx="11541760" cy="45231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Make and receive calls.</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Write and read SMS.(Morse Code or Speech Recognition and Gestures)</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Identify the phone number of an incoming call before you answer.</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Read rich text as audio-book using text-to-speech with support of several regional languages.</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GPS Navigator to guide the route.</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Calculator using the Natural Language Processing (NLP) along with Unit Converter.  </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Tree>
    <p:custDataLst>
      <p:tags r:id="rId4"/>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KSO_Shape"/>
          <p:cNvSpPr>
            <a:spLocks noChangeAspect="1"/>
          </p:cNvSpPr>
          <p:nvPr>
            <p:custDataLst>
              <p:tags r:id="rId1"/>
            </p:custDataLst>
          </p:nvPr>
        </p:nvSpPr>
        <p:spPr>
          <a:xfrm>
            <a:off x="5374993" y="2971226"/>
            <a:ext cx="1440000" cy="144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3" name="PA-KSO_Shape"/>
          <p:cNvSpPr>
            <a:spLocks noChangeAspect="1"/>
          </p:cNvSpPr>
          <p:nvPr>
            <p:custDataLst>
              <p:tags r:id="rId2"/>
            </p:custDataLst>
          </p:nvPr>
        </p:nvSpPr>
        <p:spPr>
          <a:xfrm>
            <a:off x="3981777" y="3355130"/>
            <a:ext cx="900000" cy="90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4" name="PA-KSO_Shape"/>
          <p:cNvSpPr>
            <a:spLocks noChangeAspect="1"/>
          </p:cNvSpPr>
          <p:nvPr>
            <p:custDataLst>
              <p:tags r:id="rId3"/>
            </p:custDataLst>
          </p:nvPr>
        </p:nvSpPr>
        <p:spPr>
          <a:xfrm>
            <a:off x="7384734" y="3355130"/>
            <a:ext cx="900000" cy="90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5" name="PA-KSO_Shape"/>
          <p:cNvSpPr>
            <a:spLocks noChangeAspect="1"/>
          </p:cNvSpPr>
          <p:nvPr>
            <p:custDataLst>
              <p:tags r:id="rId4"/>
            </p:custDataLst>
          </p:nvPr>
        </p:nvSpPr>
        <p:spPr>
          <a:xfrm>
            <a:off x="5461104" y="3072801"/>
            <a:ext cx="1260000" cy="126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6" name="PA-KSO_Shape"/>
          <p:cNvSpPr>
            <a:spLocks noChangeAspect="1"/>
          </p:cNvSpPr>
          <p:nvPr>
            <p:custDataLst>
              <p:tags r:id="rId5"/>
            </p:custDataLst>
          </p:nvPr>
        </p:nvSpPr>
        <p:spPr>
          <a:xfrm>
            <a:off x="5551803" y="3160205"/>
            <a:ext cx="1080000" cy="10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7" name="PA-KSO_Shape"/>
          <p:cNvSpPr>
            <a:spLocks noChangeAspect="1"/>
          </p:cNvSpPr>
          <p:nvPr>
            <p:custDataLst>
              <p:tags r:id="rId6"/>
            </p:custDataLst>
          </p:nvPr>
        </p:nvSpPr>
        <p:spPr>
          <a:xfrm>
            <a:off x="4071777" y="3451015"/>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8" name="PA-KSO_Shape"/>
          <p:cNvSpPr>
            <a:spLocks noChangeAspect="1"/>
          </p:cNvSpPr>
          <p:nvPr>
            <p:custDataLst>
              <p:tags r:id="rId7"/>
            </p:custDataLst>
          </p:nvPr>
        </p:nvSpPr>
        <p:spPr>
          <a:xfrm>
            <a:off x="7486309" y="3447959"/>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cxnSp>
        <p:nvCxnSpPr>
          <p:cNvPr id="9" name="PA-直接连接符 8"/>
          <p:cNvCxnSpPr>
            <a:stCxn id="3" idx="6"/>
          </p:cNvCxnSpPr>
          <p:nvPr>
            <p:custDataLst>
              <p:tags r:id="rId8"/>
            </p:custDataLst>
          </p:nvPr>
        </p:nvCxnSpPr>
        <p:spPr>
          <a:xfrm>
            <a:off x="4881777" y="3805130"/>
            <a:ext cx="493216" cy="0"/>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cxnSp>
        <p:nvCxnSpPr>
          <p:cNvPr id="10" name="PA-直接连接符 9"/>
          <p:cNvCxnSpPr/>
          <p:nvPr>
            <p:custDataLst>
              <p:tags r:id="rId9"/>
            </p:custDataLst>
          </p:nvPr>
        </p:nvCxnSpPr>
        <p:spPr>
          <a:xfrm>
            <a:off x="6828248" y="3807058"/>
            <a:ext cx="493216" cy="0"/>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sp>
        <p:nvSpPr>
          <p:cNvPr id="11" name="PA-MH_Text_4"/>
          <p:cNvSpPr txBox="1"/>
          <p:nvPr>
            <p:custDataLst>
              <p:tags r:id="rId10"/>
            </p:custDataLst>
          </p:nvPr>
        </p:nvSpPr>
        <p:spPr bwMode="auto">
          <a:xfrm>
            <a:off x="5460748" y="3433180"/>
            <a:ext cx="1493463" cy="52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eaLnBrk="1" hangingPunct="1">
              <a:lnSpc>
                <a:spcPct val="130000"/>
              </a:lnSpc>
              <a:defRPr/>
            </a:pPr>
            <a:endParaRPr lang="zh-CN" altLang="en-US" dirty="0">
              <a:solidFill>
                <a:srgbClr val="214F43"/>
              </a:solidFill>
              <a:latin typeface="Arial" panose="020B0604020202020204" pitchFamily="34" charset="0"/>
              <a:ea typeface="Arial" panose="020B0604020202020204" pitchFamily="34" charset="0"/>
              <a:cs typeface="Arial" panose="020B0604020202020204" pitchFamily="34" charset="0"/>
            </a:endParaRPr>
          </a:p>
        </p:txBody>
      </p:sp>
      <p:sp>
        <p:nvSpPr>
          <p:cNvPr id="14" name="PA-KSO_Shape"/>
          <p:cNvSpPr>
            <a:spLocks noChangeAspect="1"/>
          </p:cNvSpPr>
          <p:nvPr>
            <p:custDataLst>
              <p:tags r:id="rId11"/>
            </p:custDataLst>
          </p:nvPr>
        </p:nvSpPr>
        <p:spPr>
          <a:xfrm>
            <a:off x="2678106" y="4255130"/>
            <a:ext cx="900000" cy="90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15" name="PA-KSO_Shape"/>
          <p:cNvSpPr>
            <a:spLocks noChangeAspect="1"/>
          </p:cNvSpPr>
          <p:nvPr>
            <p:custDataLst>
              <p:tags r:id="rId12"/>
            </p:custDataLst>
          </p:nvPr>
        </p:nvSpPr>
        <p:spPr>
          <a:xfrm>
            <a:off x="2777839" y="4345130"/>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17" name="PA-KSO_Shape"/>
          <p:cNvSpPr>
            <a:spLocks noChangeAspect="1"/>
          </p:cNvSpPr>
          <p:nvPr>
            <p:custDataLst>
              <p:tags r:id="rId13"/>
            </p:custDataLst>
          </p:nvPr>
        </p:nvSpPr>
        <p:spPr>
          <a:xfrm>
            <a:off x="5646000" y="4820301"/>
            <a:ext cx="900000" cy="90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18" name="PA-KSO_Shape"/>
          <p:cNvSpPr>
            <a:spLocks noChangeAspect="1"/>
          </p:cNvSpPr>
          <p:nvPr>
            <p:custDataLst>
              <p:tags r:id="rId14"/>
            </p:custDataLst>
          </p:nvPr>
        </p:nvSpPr>
        <p:spPr>
          <a:xfrm>
            <a:off x="5745733" y="4910301"/>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20" name="PA-KSO_Shape"/>
          <p:cNvSpPr>
            <a:spLocks noChangeAspect="1"/>
          </p:cNvSpPr>
          <p:nvPr>
            <p:custDataLst>
              <p:tags r:id="rId15"/>
            </p:custDataLst>
          </p:nvPr>
        </p:nvSpPr>
        <p:spPr>
          <a:xfrm>
            <a:off x="5628786" y="1631336"/>
            <a:ext cx="900000" cy="90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21" name="PA-KSO_Shape"/>
          <p:cNvSpPr>
            <a:spLocks noChangeAspect="1"/>
          </p:cNvSpPr>
          <p:nvPr>
            <p:custDataLst>
              <p:tags r:id="rId16"/>
            </p:custDataLst>
          </p:nvPr>
        </p:nvSpPr>
        <p:spPr>
          <a:xfrm>
            <a:off x="5728519" y="1721336"/>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23" name="PA-KSO_Shape"/>
          <p:cNvSpPr>
            <a:spLocks noChangeAspect="1"/>
          </p:cNvSpPr>
          <p:nvPr>
            <p:custDataLst>
              <p:tags r:id="rId17"/>
            </p:custDataLst>
          </p:nvPr>
        </p:nvSpPr>
        <p:spPr>
          <a:xfrm>
            <a:off x="8916864" y="2657826"/>
            <a:ext cx="900000" cy="90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24" name="PA-KSO_Shape"/>
          <p:cNvSpPr>
            <a:spLocks noChangeAspect="1"/>
          </p:cNvSpPr>
          <p:nvPr>
            <p:custDataLst>
              <p:tags r:id="rId18"/>
            </p:custDataLst>
          </p:nvPr>
        </p:nvSpPr>
        <p:spPr>
          <a:xfrm>
            <a:off x="8778875" y="2566035"/>
            <a:ext cx="1133475" cy="9918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cxnSp>
        <p:nvCxnSpPr>
          <p:cNvPr id="26" name="PA-直接连接符 25"/>
          <p:cNvCxnSpPr/>
          <p:nvPr>
            <p:custDataLst>
              <p:tags r:id="rId19"/>
            </p:custDataLst>
          </p:nvPr>
        </p:nvCxnSpPr>
        <p:spPr>
          <a:xfrm flipV="1">
            <a:off x="3469454" y="4012062"/>
            <a:ext cx="535473" cy="363295"/>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cxnSp>
        <p:nvCxnSpPr>
          <p:cNvPr id="27" name="PA-直接连接符 26"/>
          <p:cNvCxnSpPr/>
          <p:nvPr>
            <p:custDataLst>
              <p:tags r:id="rId20"/>
            </p:custDataLst>
          </p:nvPr>
        </p:nvCxnSpPr>
        <p:spPr>
          <a:xfrm>
            <a:off x="6078786" y="2566061"/>
            <a:ext cx="0" cy="345700"/>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cxnSp>
        <p:nvCxnSpPr>
          <p:cNvPr id="28" name="PA-直接连接符 27"/>
          <p:cNvCxnSpPr/>
          <p:nvPr>
            <p:custDataLst>
              <p:tags r:id="rId21"/>
            </p:custDataLst>
          </p:nvPr>
        </p:nvCxnSpPr>
        <p:spPr>
          <a:xfrm>
            <a:off x="6082792" y="4447802"/>
            <a:ext cx="0" cy="345700"/>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cxnSp>
        <p:nvCxnSpPr>
          <p:cNvPr id="29" name="PA-直接连接符 28"/>
          <p:cNvCxnSpPr/>
          <p:nvPr>
            <p:custDataLst>
              <p:tags r:id="rId22"/>
            </p:custDataLst>
          </p:nvPr>
        </p:nvCxnSpPr>
        <p:spPr>
          <a:xfrm flipV="1">
            <a:off x="8355902" y="3365808"/>
            <a:ext cx="535473" cy="363295"/>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sp>
        <p:nvSpPr>
          <p:cNvPr id="37" name="PA-文本框 36"/>
          <p:cNvSpPr txBox="1"/>
          <p:nvPr>
            <p:custDataLst>
              <p:tags r:id="rId23"/>
            </p:custDataLst>
          </p:nvPr>
        </p:nvSpPr>
        <p:spPr>
          <a:xfrm>
            <a:off x="5680612" y="3511939"/>
            <a:ext cx="760730" cy="398780"/>
          </a:xfrm>
          <a:prstGeom prst="rect">
            <a:avLst/>
          </a:prstGeom>
          <a:noFill/>
        </p:spPr>
        <p:txBody>
          <a:bodyPr wrap="none" rtlCol="0">
            <a:spAutoFit/>
          </a:bodyPr>
          <a:lstStyle/>
          <a:p>
            <a:r>
              <a:rPr lang="en-US" altLang="zh-CN" sz="2000" dirty="0">
                <a:solidFill>
                  <a:schemeClr val="bg1"/>
                </a:solidFill>
                <a:latin typeface="Arial" panose="020B0604020202020204" pitchFamily="34" charset="0"/>
                <a:cs typeface="Arial" panose="020B0604020202020204" pitchFamily="34" charset="0"/>
              </a:rPr>
              <a:t>  App</a:t>
            </a:r>
            <a:endParaRPr lang="zh-CN" altLang="en-US" sz="2000" dirty="0">
              <a:solidFill>
                <a:schemeClr val="bg1"/>
              </a:solidFill>
            </a:endParaRPr>
          </a:p>
        </p:txBody>
      </p:sp>
      <p:sp>
        <p:nvSpPr>
          <p:cNvPr id="38" name="PA-文本框 37"/>
          <p:cNvSpPr txBox="1"/>
          <p:nvPr>
            <p:custDataLst>
              <p:tags r:id="rId24"/>
            </p:custDataLst>
          </p:nvPr>
        </p:nvSpPr>
        <p:spPr>
          <a:xfrm>
            <a:off x="5745630" y="1912694"/>
            <a:ext cx="659765" cy="337185"/>
          </a:xfrm>
          <a:prstGeom prst="rect">
            <a:avLst/>
          </a:prstGeom>
          <a:noFill/>
        </p:spPr>
        <p:txBody>
          <a:bodyPr wrap="none" rtlCol="0">
            <a:spAutoFit/>
          </a:bodyPr>
          <a:lstStyle/>
          <a:p>
            <a:r>
              <a:rPr lang="en-US" altLang="zh-CN" sz="1600" dirty="0">
                <a:solidFill>
                  <a:schemeClr val="bg1"/>
                </a:solidFill>
              </a:rPr>
              <a:t>JAVA</a:t>
            </a:r>
            <a:endParaRPr lang="en-US" altLang="zh-CN" sz="1600" dirty="0">
              <a:solidFill>
                <a:schemeClr val="bg1"/>
              </a:solidFill>
            </a:endParaRPr>
          </a:p>
        </p:txBody>
      </p:sp>
      <p:sp>
        <p:nvSpPr>
          <p:cNvPr id="39" name="PA-文本框 38"/>
          <p:cNvSpPr txBox="1"/>
          <p:nvPr>
            <p:custDataLst>
              <p:tags r:id="rId25"/>
            </p:custDataLst>
          </p:nvPr>
        </p:nvSpPr>
        <p:spPr>
          <a:xfrm>
            <a:off x="5805265" y="5101659"/>
            <a:ext cx="600710" cy="337185"/>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XML</a:t>
            </a:r>
            <a:endParaRPr lang="en-US" sz="1600" dirty="0">
              <a:solidFill>
                <a:schemeClr val="bg1"/>
              </a:solidFill>
            </a:endParaRPr>
          </a:p>
        </p:txBody>
      </p:sp>
      <p:sp>
        <p:nvSpPr>
          <p:cNvPr id="40" name="PA-文本框 39"/>
          <p:cNvSpPr txBox="1"/>
          <p:nvPr>
            <p:custDataLst>
              <p:tags r:id="rId26"/>
            </p:custDataLst>
          </p:nvPr>
        </p:nvSpPr>
        <p:spPr>
          <a:xfrm>
            <a:off x="4084076" y="3635853"/>
            <a:ext cx="634365" cy="337185"/>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Build</a:t>
            </a:r>
            <a:endParaRPr lang="en-US" sz="1600" dirty="0">
              <a:solidFill>
                <a:schemeClr val="bg1"/>
              </a:solidFill>
            </a:endParaRPr>
          </a:p>
        </p:txBody>
      </p:sp>
      <p:sp>
        <p:nvSpPr>
          <p:cNvPr id="41" name="PA-文本框 40"/>
          <p:cNvSpPr txBox="1"/>
          <p:nvPr>
            <p:custDataLst>
              <p:tags r:id="rId27"/>
            </p:custDataLst>
          </p:nvPr>
        </p:nvSpPr>
        <p:spPr>
          <a:xfrm>
            <a:off x="7613483" y="3636897"/>
            <a:ext cx="464820" cy="337185"/>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DB</a:t>
            </a:r>
            <a:endParaRPr lang="en-US" sz="1600" dirty="0">
              <a:solidFill>
                <a:schemeClr val="bg1"/>
              </a:solidFill>
            </a:endParaRPr>
          </a:p>
        </p:txBody>
      </p:sp>
      <p:sp>
        <p:nvSpPr>
          <p:cNvPr id="42" name="PA-文本框 41"/>
          <p:cNvSpPr txBox="1"/>
          <p:nvPr>
            <p:custDataLst>
              <p:tags r:id="rId28"/>
            </p:custDataLst>
          </p:nvPr>
        </p:nvSpPr>
        <p:spPr>
          <a:xfrm>
            <a:off x="8868484" y="2618391"/>
            <a:ext cx="996315" cy="829945"/>
          </a:xfrm>
          <a:prstGeom prst="rect">
            <a:avLst/>
          </a:prstGeom>
          <a:noFill/>
        </p:spPr>
        <p:txBody>
          <a:bodyPr wrap="square" rtlCol="0">
            <a:spAutoFit/>
          </a:bodyPr>
          <a:lstStyle/>
          <a:p>
            <a:pPr algn="ctr"/>
            <a:r>
              <a:rPr lang="en-US" sz="1600" dirty="0">
                <a:solidFill>
                  <a:schemeClr val="bg1"/>
                </a:solidFill>
                <a:latin typeface="Arial" panose="020B0604020202020204" pitchFamily="34" charset="0"/>
                <a:cs typeface="Arial" panose="020B0604020202020204" pitchFamily="34" charset="0"/>
              </a:rPr>
              <a:t>JSON</a:t>
            </a:r>
            <a:endParaRPr lang="en-US" sz="1600" dirty="0">
              <a:solidFill>
                <a:schemeClr val="bg1"/>
              </a:solidFill>
              <a:latin typeface="Arial" panose="020B0604020202020204" pitchFamily="34" charset="0"/>
              <a:cs typeface="Arial" panose="020B0604020202020204" pitchFamily="34" charset="0"/>
            </a:endParaRPr>
          </a:p>
          <a:p>
            <a:pPr algn="ctr"/>
            <a:r>
              <a:rPr lang="en-US" sz="1600" dirty="0">
                <a:solidFill>
                  <a:schemeClr val="bg1"/>
                </a:solidFill>
                <a:latin typeface="Arial" panose="020B0604020202020204" pitchFamily="34" charset="0"/>
                <a:cs typeface="Arial" panose="020B0604020202020204" pitchFamily="34" charset="0"/>
              </a:rPr>
              <a:t>NoSQL </a:t>
            </a:r>
            <a:endParaRPr lang="en-US" sz="1600" dirty="0">
              <a:solidFill>
                <a:schemeClr val="bg1"/>
              </a:solidFill>
              <a:latin typeface="Arial" panose="020B0604020202020204" pitchFamily="34" charset="0"/>
              <a:cs typeface="Arial" panose="020B0604020202020204" pitchFamily="34" charset="0"/>
            </a:endParaRPr>
          </a:p>
          <a:p>
            <a:pPr algn="ctr"/>
            <a:r>
              <a:rPr lang="en-US" sz="1600" dirty="0">
                <a:solidFill>
                  <a:schemeClr val="bg1"/>
                </a:solidFill>
              </a:rPr>
              <a:t>on Cloud</a:t>
            </a:r>
            <a:endParaRPr lang="en-US" sz="1600" dirty="0">
              <a:solidFill>
                <a:schemeClr val="bg1"/>
              </a:solidFill>
            </a:endParaRPr>
          </a:p>
        </p:txBody>
      </p:sp>
      <p:sp>
        <p:nvSpPr>
          <p:cNvPr id="43" name="PA-文本框 42"/>
          <p:cNvSpPr txBox="1"/>
          <p:nvPr>
            <p:custDataLst>
              <p:tags r:id="rId29"/>
            </p:custDataLst>
          </p:nvPr>
        </p:nvSpPr>
        <p:spPr>
          <a:xfrm>
            <a:off x="2731326" y="4536488"/>
            <a:ext cx="793115" cy="337185"/>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Gradle</a:t>
            </a:r>
            <a:endParaRPr lang="en-US" sz="1600" dirty="0">
              <a:solidFill>
                <a:schemeClr val="bg1"/>
              </a:solidFill>
            </a:endParaRPr>
          </a:p>
        </p:txBody>
      </p:sp>
      <p:sp>
        <p:nvSpPr>
          <p:cNvPr id="44" name="PA-文本框 43"/>
          <p:cNvSpPr txBox="1"/>
          <p:nvPr>
            <p:custDataLst>
              <p:tags r:id="rId30"/>
            </p:custDataLst>
          </p:nvPr>
        </p:nvSpPr>
        <p:spPr>
          <a:xfrm>
            <a:off x="3292210" y="441095"/>
            <a:ext cx="5626100" cy="521970"/>
          </a:xfrm>
          <a:prstGeom prst="rect">
            <a:avLst/>
          </a:prstGeom>
          <a:noFill/>
        </p:spPr>
        <p:txBody>
          <a:bodyPr wrap="none" rtlCol="0">
            <a:spAutoFit/>
          </a:bodyPr>
          <a:lstStyle/>
          <a:p>
            <a:pPr algn="l"/>
            <a:r>
              <a:rPr lang="en-US" altLang="zh-CN" sz="2800" b="1" dirty="0">
                <a:solidFill>
                  <a:schemeClr val="accent1"/>
                </a:solidFill>
                <a:latin typeface="Arial" panose="020B0604020202020204" pitchFamily="34" charset="0"/>
                <a:cs typeface="Arial" panose="020B0604020202020204" pitchFamily="34" charset="0"/>
              </a:rPr>
              <a:t>Technology</a:t>
            </a:r>
            <a:r>
              <a:rPr lang="en-US" altLang="zh-CN" sz="2800" b="1" dirty="0">
                <a:latin typeface="Arial" panose="020B0604020202020204" pitchFamily="34" charset="0"/>
                <a:cs typeface="Arial" panose="020B0604020202020204" pitchFamily="34" charset="0"/>
              </a:rPr>
              <a:t> Stack (</a:t>
            </a:r>
            <a:r>
              <a:rPr lang="en-US" altLang="zh-CN" sz="2800" b="1" dirty="0">
                <a:solidFill>
                  <a:schemeClr val="accent1"/>
                </a:solidFill>
                <a:latin typeface="Arial" panose="020B0604020202020204" pitchFamily="34" charset="0"/>
                <a:cs typeface="Arial" panose="020B0604020202020204" pitchFamily="34" charset="0"/>
                <a:sym typeface="+mn-ea"/>
              </a:rPr>
              <a:t>Architecture</a:t>
            </a:r>
            <a:r>
              <a:rPr lang="en-US" altLang="zh-CN" sz="2800" b="1" dirty="0">
                <a:latin typeface="Arial" panose="020B0604020202020204" pitchFamily="34" charset="0"/>
                <a:cs typeface="Arial" panose="020B0604020202020204" pitchFamily="34" charset="0"/>
              </a:rPr>
              <a:t>)</a:t>
            </a:r>
            <a:endParaRPr lang="zh-CN" altLang="en-US" sz="2800" b="1" dirty="0">
              <a:latin typeface="Arial" panose="020B0604020202020204" pitchFamily="34" charset="0"/>
              <a:cs typeface="Arial" panose="020B0604020202020204" pitchFamily="34" charset="0"/>
            </a:endParaRPr>
          </a:p>
        </p:txBody>
      </p:sp>
      <p:sp>
        <p:nvSpPr>
          <p:cNvPr id="46" name="PA-TextPlaceholder 33"/>
          <p:cNvSpPr txBox="1"/>
          <p:nvPr>
            <p:custDataLst>
              <p:tags r:id="rId31"/>
            </p:custDataLst>
          </p:nvPr>
        </p:nvSpPr>
        <p:spPr>
          <a:xfrm>
            <a:off x="7035506" y="4395885"/>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Models for Database</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8" name="PA-TextPlaceholder 33"/>
          <p:cNvSpPr txBox="1"/>
          <p:nvPr>
            <p:custDataLst>
              <p:tags r:id="rId32"/>
            </p:custDataLst>
          </p:nvPr>
        </p:nvSpPr>
        <p:spPr>
          <a:xfrm>
            <a:off x="9034219" y="3664529"/>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Cloud based on NoSQL/JSON/XML</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0" name="PA-TextPlaceholder 33"/>
          <p:cNvSpPr txBox="1"/>
          <p:nvPr>
            <p:custDataLst>
              <p:tags r:id="rId33"/>
            </p:custDataLst>
          </p:nvPr>
        </p:nvSpPr>
        <p:spPr>
          <a:xfrm>
            <a:off x="5506509" y="5804499"/>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Frontend</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2" name="PA-TextPlaceholder 33"/>
          <p:cNvSpPr txBox="1"/>
          <p:nvPr>
            <p:custDataLst>
              <p:tags r:id="rId34"/>
            </p:custDataLst>
          </p:nvPr>
        </p:nvSpPr>
        <p:spPr>
          <a:xfrm>
            <a:off x="2691247" y="3051749"/>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Stacking the app into a single package apk</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4" name="PA-TextPlaceholder 33"/>
          <p:cNvSpPr txBox="1"/>
          <p:nvPr>
            <p:custDataLst>
              <p:tags r:id="rId35"/>
            </p:custDataLst>
          </p:nvPr>
        </p:nvSpPr>
        <p:spPr>
          <a:xfrm>
            <a:off x="2089790" y="5244289"/>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Android Build Tool</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6" name="PA-TextPlaceholder 33"/>
          <p:cNvSpPr txBox="1"/>
          <p:nvPr>
            <p:custDataLst>
              <p:tags r:id="rId36"/>
            </p:custDataLst>
          </p:nvPr>
        </p:nvSpPr>
        <p:spPr>
          <a:xfrm>
            <a:off x="6661533" y="1841263"/>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Backend</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ustDataLst>
      <p:tags r:id="rId37"/>
    </p:custDataLst>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PA" val="v5.2.8"/>
  <p:tag name="WHOLESPTYPE" val="Shape_SubTitle"/>
</p:tagLst>
</file>

<file path=ppt/tags/tag101.xml><?xml version="1.0" encoding="utf-8"?>
<p:tagLst xmlns:p="http://schemas.openxmlformats.org/presentationml/2006/main">
  <p:tag name="PA" val="v5.2.8"/>
  <p:tag name="WHOLESPTYPE" val="Shape_SubTitle"/>
</p:tagLst>
</file>

<file path=ppt/tags/tag102.xml><?xml version="1.0" encoding="utf-8"?>
<p:tagLst xmlns:p="http://schemas.openxmlformats.org/presentationml/2006/main">
  <p:tag name="PA" val="v5.2.8"/>
  <p:tag name="WHOLESPTYPE" val="Shape_Title"/>
</p:tagLst>
</file>

<file path=ppt/tags/tag103.xml><?xml version="1.0" encoding="utf-8"?>
<p:tagLst xmlns:p="http://schemas.openxmlformats.org/presentationml/2006/main">
  <p:tag name="PA" val="v5.2.8"/>
  <p:tag name="WHOLESPTYPE" val="Shape_SubTitle"/>
</p:tagLst>
</file>

<file path=ppt/tags/tag104.xml><?xml version="1.0" encoding="utf-8"?>
<p:tagLst xmlns:p="http://schemas.openxmlformats.org/presentationml/2006/main">
  <p:tag name="PA" val="v5.2.8"/>
  <p:tag name="WHOLESPTYPE" val="Shape_SubTitle"/>
</p:tagLst>
</file>

<file path=ppt/tags/tag105.xml><?xml version="1.0" encoding="utf-8"?>
<p:tagLst xmlns:p="http://schemas.openxmlformats.org/presentationml/2006/main">
  <p:tag name="PA" val="v5.2.8"/>
  <p:tag name="WHOLESPTYPE" val="Shape_Title"/>
</p:tagLst>
</file>

<file path=ppt/tags/tag106.xml><?xml version="1.0" encoding="utf-8"?>
<p:tagLst xmlns:p="http://schemas.openxmlformats.org/presentationml/2006/main">
  <p:tag name="RESOURCELIBID_LIB" val="308829"/>
  <p:tag name="WHOLEPAGETYPE" val="Page_Head"/>
</p:tagLst>
</file>

<file path=ppt/tags/tag107.xml><?xml version="1.0" encoding="utf-8"?>
<p:tagLst xmlns:p="http://schemas.openxmlformats.org/presentationml/2006/main">
  <p:tag name="PA" val="v5.2.8"/>
  <p:tag name="WHOLESPTYPE" val="Shape_BakcGround"/>
</p:tagLst>
</file>

<file path=ppt/tags/tag108.xml><?xml version="1.0" encoding="utf-8"?>
<p:tagLst xmlns:p="http://schemas.openxmlformats.org/presentationml/2006/main">
  <p:tag name="PA" val="v5.2.8"/>
  <p:tag name="WHOLESPTYPE" val="Shape_Other"/>
</p:tagLst>
</file>

<file path=ppt/tags/tag109.xml><?xml version="1.0" encoding="utf-8"?>
<p:tagLst xmlns:p="http://schemas.openxmlformats.org/presentationml/2006/main">
  <p:tag name="PA" val="v5.2.8"/>
  <p:tag name="WHOLESPTYPE" val="Shape_SubTitle"/>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PA" val="v5.2.8"/>
  <p:tag name="WHOLESPTYPE" val="Shape_Text"/>
</p:tagLst>
</file>

<file path=ppt/tags/tag111.xml><?xml version="1.0" encoding="utf-8"?>
<p:tagLst xmlns:p="http://schemas.openxmlformats.org/presentationml/2006/main">
  <p:tag name="RESOURCELIBID_LIB" val="308829"/>
  <p:tag name="WHOLEPAGETYPE" val="Page_Head"/>
</p:tagLst>
</file>

<file path=ppt/tags/tag112.xml><?xml version="1.0" encoding="utf-8"?>
<p:tagLst xmlns:p="http://schemas.openxmlformats.org/presentationml/2006/main">
  <p:tag name="PA" val="v5.2.8"/>
  <p:tag name="WHOLESPTYPE" val="Shape_Other"/>
</p:tagLst>
</file>

<file path=ppt/tags/tag113.xml><?xml version="1.0" encoding="utf-8"?>
<p:tagLst xmlns:p="http://schemas.openxmlformats.org/presentationml/2006/main">
  <p:tag name="PA" val="v5.2.8"/>
  <p:tag name="WHOLESPTYPE" val="Shape_SubTitle"/>
</p:tagLst>
</file>

<file path=ppt/tags/tag114.xml><?xml version="1.0" encoding="utf-8"?>
<p:tagLst xmlns:p="http://schemas.openxmlformats.org/presentationml/2006/main">
  <p:tag name="PA" val="v5.2.8"/>
  <p:tag name="WHOLESPTYPE" val="Shape_Text"/>
</p:tagLst>
</file>

<file path=ppt/tags/tag115.xml><?xml version="1.0" encoding="utf-8"?>
<p:tagLst xmlns:p="http://schemas.openxmlformats.org/presentationml/2006/main">
  <p:tag name="RESOURCELIBID_LIB" val="308829"/>
  <p:tag name="WHOLEPAGETYPE" val="Page_Head"/>
  <p:tag name="LINKREPLACED" val="True"/>
</p:tagLst>
</file>

<file path=ppt/tags/tag116.xml><?xml version="1.0" encoding="utf-8"?>
<p:tagLst xmlns:p="http://schemas.openxmlformats.org/presentationml/2006/main">
  <p:tag name="PA" val="v5.2.8"/>
  <p:tag name="WHOLESPTYPE" val="Shape_Other"/>
</p:tagLst>
</file>

<file path=ppt/tags/tag117.xml><?xml version="1.0" encoding="utf-8"?>
<p:tagLst xmlns:p="http://schemas.openxmlformats.org/presentationml/2006/main">
  <p:tag name="PA" val="v5.2.8"/>
  <p:tag name="WHOLESPTYPE" val="Shape_SubTitle"/>
</p:tagLst>
</file>

<file path=ppt/tags/tag118.xml><?xml version="1.0" encoding="utf-8"?>
<p:tagLst xmlns:p="http://schemas.openxmlformats.org/presentationml/2006/main">
  <p:tag name="PA" val="v5.2.8"/>
  <p:tag name="WHOLESPTYPE" val="Shape_Text"/>
</p:tagLst>
</file>

<file path=ppt/tags/tag119.xml><?xml version="1.0" encoding="utf-8"?>
<p:tagLst xmlns:p="http://schemas.openxmlformats.org/presentationml/2006/main">
  <p:tag name="RESOURCELIBID_LIB" val="308829"/>
  <p:tag name="WHOLEPAGETYPE" val="Page_Head"/>
  <p:tag name="LINKREPLACED" val="True"/>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PA" val="v5.2.8"/>
  <p:tag name="WHOLESPTYPE" val="Shape_Other"/>
</p:tagLst>
</file>

<file path=ppt/tags/tag121.xml><?xml version="1.0" encoding="utf-8"?>
<p:tagLst xmlns:p="http://schemas.openxmlformats.org/presentationml/2006/main">
  <p:tag name="PA" val="v5.2.8"/>
  <p:tag name="WHOLESPTYPE" val="Shape_SubTitle"/>
</p:tagLst>
</file>

<file path=ppt/tags/tag122.xml><?xml version="1.0" encoding="utf-8"?>
<p:tagLst xmlns:p="http://schemas.openxmlformats.org/presentationml/2006/main">
  <p:tag name="PA" val="v5.2.8"/>
  <p:tag name="WHOLESPTYPE" val="Shape_Text"/>
</p:tagLst>
</file>

<file path=ppt/tags/tag123.xml><?xml version="1.0" encoding="utf-8"?>
<p:tagLst xmlns:p="http://schemas.openxmlformats.org/presentationml/2006/main">
  <p:tag name="RESOURCELIBID_LIB" val="308829"/>
  <p:tag name="WHOLEPAGETYPE" val="Page_Head"/>
  <p:tag name="LINKREPLACED" val="True"/>
</p:tagLst>
</file>

<file path=ppt/tags/tag124.xml><?xml version="1.0" encoding="utf-8"?>
<p:tagLst xmlns:p="http://schemas.openxmlformats.org/presentationml/2006/main">
  <p:tag name="PA" val="v5.2.8"/>
  <p:tag name="WHOLESPTYPE" val="Shape_Other"/>
</p:tagLst>
</file>

<file path=ppt/tags/tag125.xml><?xml version="1.0" encoding="utf-8"?>
<p:tagLst xmlns:p="http://schemas.openxmlformats.org/presentationml/2006/main">
  <p:tag name="PA" val="v5.2.8"/>
  <p:tag name="WHOLESPTYPE" val="Shape_Other"/>
</p:tagLst>
</file>

<file path=ppt/tags/tag126.xml><?xml version="1.0" encoding="utf-8"?>
<p:tagLst xmlns:p="http://schemas.openxmlformats.org/presentationml/2006/main">
  <p:tag name="PA" val="v5.2.8"/>
  <p:tag name="WHOLESPTYPE" val="Shape_Other"/>
</p:tagLst>
</file>

<file path=ppt/tags/tag127.xml><?xml version="1.0" encoding="utf-8"?>
<p:tagLst xmlns:p="http://schemas.openxmlformats.org/presentationml/2006/main">
  <p:tag name="PA" val="v5.2.8"/>
  <p:tag name="WHOLESPTYPE" val="Shape_Other"/>
</p:tagLst>
</file>

<file path=ppt/tags/tag128.xml><?xml version="1.0" encoding="utf-8"?>
<p:tagLst xmlns:p="http://schemas.openxmlformats.org/presentationml/2006/main">
  <p:tag name="PA" val="v5.2.8"/>
  <p:tag name="WHOLESPTYPE" val="Shape_Other"/>
</p:tagLst>
</file>

<file path=ppt/tags/tag129.xml><?xml version="1.0" encoding="utf-8"?>
<p:tagLst xmlns:p="http://schemas.openxmlformats.org/presentationml/2006/main">
  <p:tag name="PA" val="v5.2.8"/>
  <p:tag name="WHOLESPTYPE" val="Shape_Other"/>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PA" val="v5.2.8"/>
  <p:tag name="WHOLESPTYPE" val="Shape_Other"/>
</p:tagLst>
</file>

<file path=ppt/tags/tag131.xml><?xml version="1.0" encoding="utf-8"?>
<p:tagLst xmlns:p="http://schemas.openxmlformats.org/presentationml/2006/main">
  <p:tag name="PA" val="v5.2.8"/>
  <p:tag name="WHOLESPTYPE" val="Shape_Line"/>
</p:tagLst>
</file>

<file path=ppt/tags/tag132.xml><?xml version="1.0" encoding="utf-8"?>
<p:tagLst xmlns:p="http://schemas.openxmlformats.org/presentationml/2006/main">
  <p:tag name="PA" val="v5.2.8"/>
  <p:tag name="WHOLESPTYPE" val="Shape_Line"/>
</p:tagLst>
</file>

<file path=ppt/tags/tag133.xml><?xml version="1.0" encoding="utf-8"?>
<p:tagLst xmlns:p="http://schemas.openxmlformats.org/presentationml/2006/main">
  <p:tag name="MH" val="20190329191252"/>
  <p:tag name="MH_LIBRARY" val="GRAPHIC"/>
  <p:tag name="MH_TYPE" val="Text"/>
  <p:tag name="MH_ORDER" val="4"/>
  <p:tag name="PA" val="v5.2.8"/>
  <p:tag name="WHOLESPTYPE" val="Shape_Other"/>
</p:tagLst>
</file>

<file path=ppt/tags/tag134.xml><?xml version="1.0" encoding="utf-8"?>
<p:tagLst xmlns:p="http://schemas.openxmlformats.org/presentationml/2006/main">
  <p:tag name="PA" val="v5.2.8"/>
  <p:tag name="WHOLESPTYPE" val="Shape_Other"/>
</p:tagLst>
</file>

<file path=ppt/tags/tag135.xml><?xml version="1.0" encoding="utf-8"?>
<p:tagLst xmlns:p="http://schemas.openxmlformats.org/presentationml/2006/main">
  <p:tag name="PA" val="v5.2.8"/>
  <p:tag name="WHOLESPTYPE" val="Shape_Other"/>
</p:tagLst>
</file>

<file path=ppt/tags/tag136.xml><?xml version="1.0" encoding="utf-8"?>
<p:tagLst xmlns:p="http://schemas.openxmlformats.org/presentationml/2006/main">
  <p:tag name="PA" val="v5.2.8"/>
  <p:tag name="WHOLESPTYPE" val="Shape_Other"/>
</p:tagLst>
</file>

<file path=ppt/tags/tag137.xml><?xml version="1.0" encoding="utf-8"?>
<p:tagLst xmlns:p="http://schemas.openxmlformats.org/presentationml/2006/main">
  <p:tag name="PA" val="v5.2.8"/>
  <p:tag name="WHOLESPTYPE" val="Shape_Other"/>
</p:tagLst>
</file>

<file path=ppt/tags/tag138.xml><?xml version="1.0" encoding="utf-8"?>
<p:tagLst xmlns:p="http://schemas.openxmlformats.org/presentationml/2006/main">
  <p:tag name="PA" val="v5.2.8"/>
  <p:tag name="WHOLESPTYPE" val="Shape_Other"/>
</p:tagLst>
</file>

<file path=ppt/tags/tag139.xml><?xml version="1.0" encoding="utf-8"?>
<p:tagLst xmlns:p="http://schemas.openxmlformats.org/presentationml/2006/main">
  <p:tag name="PA" val="v5.2.8"/>
  <p:tag name="WHOLESPTYPE" val="Shape_Other"/>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PA" val="v5.2.8"/>
  <p:tag name="WHOLESPTYPE" val="Shape_Other"/>
</p:tagLst>
</file>

<file path=ppt/tags/tag141.xml><?xml version="1.0" encoding="utf-8"?>
<p:tagLst xmlns:p="http://schemas.openxmlformats.org/presentationml/2006/main">
  <p:tag name="PA" val="v5.2.8"/>
  <p:tag name="WHOLESPTYPE" val="Shape_Other"/>
</p:tagLst>
</file>

<file path=ppt/tags/tag142.xml><?xml version="1.0" encoding="utf-8"?>
<p:tagLst xmlns:p="http://schemas.openxmlformats.org/presentationml/2006/main">
  <p:tag name="PA" val="v5.2.8"/>
  <p:tag name="WHOLESPTYPE" val="Shape_Line"/>
</p:tagLst>
</file>

<file path=ppt/tags/tag143.xml><?xml version="1.0" encoding="utf-8"?>
<p:tagLst xmlns:p="http://schemas.openxmlformats.org/presentationml/2006/main">
  <p:tag name="PA" val="v5.2.8"/>
  <p:tag name="WHOLESPTYPE" val="Shape_Line"/>
</p:tagLst>
</file>

<file path=ppt/tags/tag144.xml><?xml version="1.0" encoding="utf-8"?>
<p:tagLst xmlns:p="http://schemas.openxmlformats.org/presentationml/2006/main">
  <p:tag name="PA" val="v5.2.8"/>
  <p:tag name="WHOLESPTYPE" val="Shape_Line"/>
</p:tagLst>
</file>

<file path=ppt/tags/tag145.xml><?xml version="1.0" encoding="utf-8"?>
<p:tagLst xmlns:p="http://schemas.openxmlformats.org/presentationml/2006/main">
  <p:tag name="PA" val="v5.2.8"/>
  <p:tag name="WHOLESPTYPE" val="Shape_Line"/>
</p:tagLst>
</file>

<file path=ppt/tags/tag146.xml><?xml version="1.0" encoding="utf-8"?>
<p:tagLst xmlns:p="http://schemas.openxmlformats.org/presentationml/2006/main">
  <p:tag name="PA" val="v5.2.8"/>
  <p:tag name="WHOLESPTYPE" val="Shape_Title"/>
  <p:tag name="SHADOWSRC" val="true"/>
  <p:tag name="SCENESHAPETYPE" val="SceneShape"/>
  <p:tag name="SCENESHAPESUBTYPE" val="ScenePicShape"/>
  <p:tag name="SCENESHAPENAME" val="幻影图形"/>
  <p:tag name="LOOPID" val="637044136348567877"/>
  <p:tag name="SCANEADDTIONSP" val="false"/>
  <p:tag name="RESOURCEID" val="637044136348607886"/>
  <p:tag name="SCENEID" val="Unkown"/>
  <p:tag name="SCENELINKIDS" val="37|57|58|59"/>
  <p:tag name="ANIMSTRING" val="97dc195e9db14a91331b8d825796bfd8"/>
</p:tagLst>
</file>

<file path=ppt/tags/tag147.xml><?xml version="1.0" encoding="utf-8"?>
<p:tagLst xmlns:p="http://schemas.openxmlformats.org/presentationml/2006/main">
  <p:tag name="PA" val="v5.2.8"/>
  <p:tag name="WHOLESPTYPE" val="Shape_Title"/>
</p:tagLst>
</file>

<file path=ppt/tags/tag148.xml><?xml version="1.0" encoding="utf-8"?>
<p:tagLst xmlns:p="http://schemas.openxmlformats.org/presentationml/2006/main">
  <p:tag name="PA" val="v5.2.8"/>
  <p:tag name="WHOLESPTYPE" val="Shape_Title"/>
</p:tagLst>
</file>

<file path=ppt/tags/tag149.xml><?xml version="1.0" encoding="utf-8"?>
<p:tagLst xmlns:p="http://schemas.openxmlformats.org/presentationml/2006/main">
  <p:tag name="PA" val="v5.2.8"/>
  <p:tag name="WHOLESPTYPE" val="Shape_SubTitle"/>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PA" val="v5.2.8"/>
  <p:tag name="WHOLESPTYPE" val="Shape_SubTitle"/>
</p:tagLst>
</file>

<file path=ppt/tags/tag151.xml><?xml version="1.0" encoding="utf-8"?>
<p:tagLst xmlns:p="http://schemas.openxmlformats.org/presentationml/2006/main">
  <p:tag name="PA" val="v5.2.8"/>
  <p:tag name="WHOLESPTYPE" val="Shape_SubTitle"/>
</p:tagLst>
</file>

<file path=ppt/tags/tag152.xml><?xml version="1.0" encoding="utf-8"?>
<p:tagLst xmlns:p="http://schemas.openxmlformats.org/presentationml/2006/main">
  <p:tag name="PA" val="v5.2.8"/>
  <p:tag name="WHOLESPTYPE" val="Shape_SubTitle"/>
</p:tagLst>
</file>

<file path=ppt/tags/tag153.xml><?xml version="1.0" encoding="utf-8"?>
<p:tagLst xmlns:p="http://schemas.openxmlformats.org/presentationml/2006/main">
  <p:tag name="PA" val="v5.2.8"/>
  <p:tag name="WHOLESPTYPE" val="Shape_Title"/>
</p:tagLst>
</file>

<file path=ppt/tags/tag154.xml><?xml version="1.0" encoding="utf-8"?>
<p:tagLst xmlns:p="http://schemas.openxmlformats.org/presentationml/2006/main">
  <p:tag name="PA" val="v5.2.8"/>
  <p:tag name="WHOLESPTYPE" val="Shape_Text"/>
</p:tagLst>
</file>

<file path=ppt/tags/tag155.xml><?xml version="1.0" encoding="utf-8"?>
<p:tagLst xmlns:p="http://schemas.openxmlformats.org/presentationml/2006/main">
  <p:tag name="PA" val="v5.2.8"/>
  <p:tag name="WHOLESPTYPE" val="Shape_Text"/>
</p:tagLst>
</file>

<file path=ppt/tags/tag156.xml><?xml version="1.0" encoding="utf-8"?>
<p:tagLst xmlns:p="http://schemas.openxmlformats.org/presentationml/2006/main">
  <p:tag name="PA" val="v5.2.8"/>
  <p:tag name="WHOLESPTYPE" val="Shape_Text"/>
</p:tagLst>
</file>

<file path=ppt/tags/tag157.xml><?xml version="1.0" encoding="utf-8"?>
<p:tagLst xmlns:p="http://schemas.openxmlformats.org/presentationml/2006/main">
  <p:tag name="PA" val="v5.2.8"/>
  <p:tag name="WHOLESPTYPE" val="Shape_Text"/>
</p:tagLst>
</file>

<file path=ppt/tags/tag158.xml><?xml version="1.0" encoding="utf-8"?>
<p:tagLst xmlns:p="http://schemas.openxmlformats.org/presentationml/2006/main">
  <p:tag name="PA" val="v5.2.8"/>
  <p:tag name="WHOLESPTYPE" val="Shape_Text"/>
</p:tagLst>
</file>

<file path=ppt/tags/tag159.xml><?xml version="1.0" encoding="utf-8"?>
<p:tagLst xmlns:p="http://schemas.openxmlformats.org/presentationml/2006/main">
  <p:tag name="PA" val="v5.2.8"/>
  <p:tag name="WHOLESPTYPE" val="Shape_Tex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RESOURCELIBID_LIB" val="308829"/>
  <p:tag name="WHOLEPAGETYPE" val="Page_Head"/>
  <p:tag name="LINKREPLACED" val="True"/>
</p:tagLst>
</file>

<file path=ppt/tags/tag161.xml><?xml version="1.0" encoding="utf-8"?>
<p:tagLst xmlns:p="http://schemas.openxmlformats.org/presentationml/2006/main">
  <p:tag name="PA" val="v5.2.8"/>
  <p:tag name="WHOLESPTYPE" val="Shape_Other"/>
</p:tagLst>
</file>

<file path=ppt/tags/tag162.xml><?xml version="1.0" encoding="utf-8"?>
<p:tagLst xmlns:p="http://schemas.openxmlformats.org/presentationml/2006/main">
  <p:tag name="PA" val="v5.2.8"/>
  <p:tag name="WHOLESPTYPE" val="Shape_Other"/>
</p:tagLst>
</file>

<file path=ppt/tags/tag163.xml><?xml version="1.0" encoding="utf-8"?>
<p:tagLst xmlns:p="http://schemas.openxmlformats.org/presentationml/2006/main">
  <p:tag name="PA" val="v5.2.8"/>
  <p:tag name="WHOLESPTYPE" val="Shape_Other"/>
</p:tagLst>
</file>

<file path=ppt/tags/tag164.xml><?xml version="1.0" encoding="utf-8"?>
<p:tagLst xmlns:p="http://schemas.openxmlformats.org/presentationml/2006/main">
  <p:tag name="PA" val="v5.2.8"/>
  <p:tag name="WHOLESPTYPE" val="Shape_Other"/>
</p:tagLst>
</file>

<file path=ppt/tags/tag165.xml><?xml version="1.0" encoding="utf-8"?>
<p:tagLst xmlns:p="http://schemas.openxmlformats.org/presentationml/2006/main">
  <p:tag name="PA" val="v5.2.8"/>
  <p:tag name="WHOLESPTYPE" val="Shape_Title"/>
</p:tagLst>
</file>

<file path=ppt/tags/tag166.xml><?xml version="1.0" encoding="utf-8"?>
<p:tagLst xmlns:p="http://schemas.openxmlformats.org/presentationml/2006/main">
  <p:tag name="PA" val="v5.2.8"/>
  <p:tag name="WHOLESPTYPE" val="Shape_Text"/>
</p:tagLst>
</file>

<file path=ppt/tags/tag167.xml><?xml version="1.0" encoding="utf-8"?>
<p:tagLst xmlns:p="http://schemas.openxmlformats.org/presentationml/2006/main">
  <p:tag name="PA" val="v5.2.8"/>
  <p:tag name="WHOLESPTYPE" val="Shape_Text"/>
</p:tagLst>
</file>

<file path=ppt/tags/tag168.xml><?xml version="1.0" encoding="utf-8"?>
<p:tagLst xmlns:p="http://schemas.openxmlformats.org/presentationml/2006/main">
  <p:tag name="PA" val="v5.2.8"/>
  <p:tag name="WHOLESPTYPE" val="Shape_Title"/>
</p:tagLst>
</file>

<file path=ppt/tags/tag169.xml><?xml version="1.0" encoding="utf-8"?>
<p:tagLst xmlns:p="http://schemas.openxmlformats.org/presentationml/2006/main">
  <p:tag name="PA" val="v5.2.8"/>
  <p:tag name="WHOLESPTYPE" val="Shape_Tex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PA" val="v5.2.8"/>
  <p:tag name="WHOLESPTYPE" val="Shape_Text"/>
</p:tagLst>
</file>

<file path=ppt/tags/tag171.xml><?xml version="1.0" encoding="utf-8"?>
<p:tagLst xmlns:p="http://schemas.openxmlformats.org/presentationml/2006/main">
  <p:tag name="PA" val="v5.2.8"/>
  <p:tag name="WHOLESPTYPE" val="Shape_Text"/>
</p:tagLst>
</file>

<file path=ppt/tags/tag172.xml><?xml version="1.0" encoding="utf-8"?>
<p:tagLst xmlns:p="http://schemas.openxmlformats.org/presentationml/2006/main">
  <p:tag name="PA" val="v5.2.8"/>
  <p:tag name="WHOLESPTYPE" val="Shape_Text"/>
</p:tagLst>
</file>

<file path=ppt/tags/tag173.xml><?xml version="1.0" encoding="utf-8"?>
<p:tagLst xmlns:p="http://schemas.openxmlformats.org/presentationml/2006/main">
  <p:tag name="PA" val="v5.2.8"/>
  <p:tag name="WHOLESPTYPE" val="Shape_Text"/>
</p:tagLst>
</file>

<file path=ppt/tags/tag174.xml><?xml version="1.0" encoding="utf-8"?>
<p:tagLst xmlns:p="http://schemas.openxmlformats.org/presentationml/2006/main">
  <p:tag name="PA" val="v5.2.8"/>
  <p:tag name="WHOLESPTYPE" val="Shape_SubTitle"/>
</p:tagLst>
</file>

<file path=ppt/tags/tag175.xml><?xml version="1.0" encoding="utf-8"?>
<p:tagLst xmlns:p="http://schemas.openxmlformats.org/presentationml/2006/main">
  <p:tag name="PA" val="v5.2.8"/>
  <p:tag name="WHOLESPTYPE" val="Shape_Title"/>
</p:tagLst>
</file>

<file path=ppt/tags/tag176.xml><?xml version="1.0" encoding="utf-8"?>
<p:tagLst xmlns:p="http://schemas.openxmlformats.org/presentationml/2006/main">
  <p:tag name="PA" val="v5.2.8"/>
  <p:tag name="WHOLESPTYPE" val="Shape_SubTitle"/>
</p:tagLst>
</file>

<file path=ppt/tags/tag177.xml><?xml version="1.0" encoding="utf-8"?>
<p:tagLst xmlns:p="http://schemas.openxmlformats.org/presentationml/2006/main">
  <p:tag name="PA" val="v5.2.8"/>
  <p:tag name="WHOLESPTYPE" val="Shape_SubTitle"/>
</p:tagLst>
</file>

<file path=ppt/tags/tag178.xml><?xml version="1.0" encoding="utf-8"?>
<p:tagLst xmlns:p="http://schemas.openxmlformats.org/presentationml/2006/main">
  <p:tag name="RESOURCELIBID_LIB" val="308829"/>
  <p:tag name="WHOLEPAGETYPE" val="Page_Head"/>
</p:tagLst>
</file>

<file path=ppt/tags/tag179.xml><?xml version="1.0" encoding="utf-8"?>
<p:tagLst xmlns:p="http://schemas.openxmlformats.org/presentationml/2006/main">
  <p:tag name="PA" val="v5.2.8"/>
  <p:tag name="WHOLESPTYPE" val="Shape_Other"/>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PA" val="v5.2.8"/>
  <p:tag name="WHOLESPTYPE" val="Shape_Other"/>
</p:tagLst>
</file>

<file path=ppt/tags/tag181.xml><?xml version="1.0" encoding="utf-8"?>
<p:tagLst xmlns:p="http://schemas.openxmlformats.org/presentationml/2006/main">
  <p:tag name="PA" val="v5.2.8"/>
  <p:tag name="WHOLESPTYPE" val="Shape_Other"/>
</p:tagLst>
</file>

<file path=ppt/tags/tag182.xml><?xml version="1.0" encoding="utf-8"?>
<p:tagLst xmlns:p="http://schemas.openxmlformats.org/presentationml/2006/main">
  <p:tag name="PA" val="v5.2.8"/>
  <p:tag name="WHOLESPTYPE" val="Shape_SubTitle"/>
</p:tagLst>
</file>

<file path=ppt/tags/tag183.xml><?xml version="1.0" encoding="utf-8"?>
<p:tagLst xmlns:p="http://schemas.openxmlformats.org/presentationml/2006/main">
  <p:tag name="PA" val="v5.2.8"/>
  <p:tag name="WHOLESPTYPE" val="Shape_Text"/>
</p:tagLst>
</file>

<file path=ppt/tags/tag184.xml><?xml version="1.0" encoding="utf-8"?>
<p:tagLst xmlns:p="http://schemas.openxmlformats.org/presentationml/2006/main">
  <p:tag name="PA" val="v5.2.8"/>
  <p:tag name="WHOLESPTYPE" val="Shape_SubTitle"/>
</p:tagLst>
</file>

<file path=ppt/tags/tag185.xml><?xml version="1.0" encoding="utf-8"?>
<p:tagLst xmlns:p="http://schemas.openxmlformats.org/presentationml/2006/main">
  <p:tag name="PA" val="v5.2.8"/>
  <p:tag name="WHOLESPTYPE" val="Shape_Title"/>
</p:tagLst>
</file>

<file path=ppt/tags/tag186.xml><?xml version="1.0" encoding="utf-8"?>
<p:tagLst xmlns:p="http://schemas.openxmlformats.org/presentationml/2006/main">
  <p:tag name="PA" val="v5.2.8"/>
  <p:tag name="WHOLESPTYPE" val="Shape_Other"/>
</p:tagLst>
</file>

<file path=ppt/tags/tag187.xml><?xml version="1.0" encoding="utf-8"?>
<p:tagLst xmlns:p="http://schemas.openxmlformats.org/presentationml/2006/main">
  <p:tag name="PA" val="v5.2.8"/>
  <p:tag name="WHOLESPTYPE" val="Shape_SubTitle"/>
</p:tagLst>
</file>

<file path=ppt/tags/tag188.xml><?xml version="1.0" encoding="utf-8"?>
<p:tagLst xmlns:p="http://schemas.openxmlformats.org/presentationml/2006/main">
  <p:tag name="PA" val="v5.2.8"/>
  <p:tag name="WHOLESPTYPE" val="Shape_Text"/>
</p:tagLst>
</file>

<file path=ppt/tags/tag189.xml><?xml version="1.0" encoding="utf-8"?>
<p:tagLst xmlns:p="http://schemas.openxmlformats.org/presentationml/2006/main">
  <p:tag name="PA" val="v5.2.8"/>
  <p:tag name="WHOLESPTYPE" val="Shape_Title"/>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RESOURCELIBID_LIB" val="308829"/>
  <p:tag name="WHOLEPAGETYPE" val="Page_Head"/>
</p:tagLst>
</file>

<file path=ppt/tags/tag191.xml><?xml version="1.0" encoding="utf-8"?>
<p:tagLst xmlns:p="http://schemas.openxmlformats.org/presentationml/2006/main">
  <p:tag name="PA" val="v5.2.8"/>
  <p:tag name="WHOLESPTYPE" val="Shape_Other"/>
</p:tagLst>
</file>

<file path=ppt/tags/tag192.xml><?xml version="1.0" encoding="utf-8"?>
<p:tagLst xmlns:p="http://schemas.openxmlformats.org/presentationml/2006/main">
  <p:tag name="PA" val="v5.2.8"/>
  <p:tag name="WHOLESPTYPE" val="Shape_Other"/>
</p:tagLst>
</file>

<file path=ppt/tags/tag193.xml><?xml version="1.0" encoding="utf-8"?>
<p:tagLst xmlns:p="http://schemas.openxmlformats.org/presentationml/2006/main">
  <p:tag name="PA" val="v5.2.8"/>
  <p:tag name="WHOLESPTYPE" val="Shape_Title"/>
  <p:tag name="SHADOWSRC" val="true"/>
  <p:tag name="SCENESHAPETYPE" val="SceneShape"/>
  <p:tag name="SCENESHAPESUBTYPE" val="ScenePicShape"/>
  <p:tag name="SCENESHAPENAME" val="幻影图形"/>
  <p:tag name="LOOPID" val="637044136228994481"/>
  <p:tag name="SCANEADDTIONSP" val="false"/>
  <p:tag name="RESOURCEID" val="637044136229034497"/>
  <p:tag name="SCENEID" val="Unkown"/>
  <p:tag name="SCENELINKIDS" val="12|14|16|23"/>
  <p:tag name="ANIMSTRING" val="97dc195e9db14a91331b8d825796bfd8"/>
</p:tagLst>
</file>

<file path=ppt/tags/tag194.xml><?xml version="1.0" encoding="utf-8"?>
<p:tagLst xmlns:p="http://schemas.openxmlformats.org/presentationml/2006/main">
  <p:tag name="RESOURCELIBID_LIB" val="308829"/>
  <p:tag name="WHOLEPAGETYPE" val="Page_Head"/>
  <p:tag name="LINKREPLACED" val="Tru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PA" val="v5.2.8"/>
  <p:tag name="WHOLESPTYPE" val="Shape_Other"/>
</p:tagLst>
</file>

<file path=ppt/tags/tag63.xml><?xml version="1.0" encoding="utf-8"?>
<p:tagLst xmlns:p="http://schemas.openxmlformats.org/presentationml/2006/main">
  <p:tag name="PA" val="v5.2.8"/>
  <p:tag name="WHOLESPTYPE" val="Shape_SubTitle"/>
</p:tagLst>
</file>

<file path=ppt/tags/tag64.xml><?xml version="1.0" encoding="utf-8"?>
<p:tagLst xmlns:p="http://schemas.openxmlformats.org/presentationml/2006/main">
  <p:tag name="RESOURCELIBID_LIB" val="308829"/>
  <p:tag name="WHOLEPAGETYPE" val="Page_Head"/>
</p:tagLst>
</file>

<file path=ppt/tags/tag65.xml><?xml version="1.0" encoding="utf-8"?>
<p:tagLst xmlns:p="http://schemas.openxmlformats.org/presentationml/2006/main">
  <p:tag name="PA" val="v5.2.8"/>
  <p:tag name="WHOLESPTYPE" val="Shape_Other"/>
</p:tagLst>
</file>

<file path=ppt/tags/tag66.xml><?xml version="1.0" encoding="utf-8"?>
<p:tagLst xmlns:p="http://schemas.openxmlformats.org/presentationml/2006/main">
  <p:tag name="PA" val="v5.2.8"/>
  <p:tag name="WHOLESPTYPE" val="Shape_Other"/>
</p:tagLst>
</file>

<file path=ppt/tags/tag67.xml><?xml version="1.0" encoding="utf-8"?>
<p:tagLst xmlns:p="http://schemas.openxmlformats.org/presentationml/2006/main">
  <p:tag name="PA" val="v5.2.8"/>
</p:tagLst>
</file>

<file path=ppt/tags/tag68.xml><?xml version="1.0" encoding="utf-8"?>
<p:tagLst xmlns:p="http://schemas.openxmlformats.org/presentationml/2006/main">
  <p:tag name="PA" val="v5.2.8"/>
</p:tagLst>
</file>

<file path=ppt/tags/tag69.xml><?xml version="1.0" encoding="utf-8"?>
<p:tagLst xmlns:p="http://schemas.openxmlformats.org/presentationml/2006/main">
  <p:tag name="PA" val="v5.2.8"/>
  <p:tag name="WHOLESPTYPE" val="Shape_Other"/>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PA" val="v5.2.8"/>
</p:tagLst>
</file>

<file path=ppt/tags/tag71.xml><?xml version="1.0" encoding="utf-8"?>
<p:tagLst xmlns:p="http://schemas.openxmlformats.org/presentationml/2006/main">
  <p:tag name="PA" val="v5.2.8"/>
</p:tagLst>
</file>

<file path=ppt/tags/tag72.xml><?xml version="1.0" encoding="utf-8"?>
<p:tagLst xmlns:p="http://schemas.openxmlformats.org/presentationml/2006/main">
  <p:tag name="PA" val="v5.2.8"/>
  <p:tag name="WHOLESPTYPE" val="Shape_Title"/>
</p:tagLst>
</file>

<file path=ppt/tags/tag73.xml><?xml version="1.0" encoding="utf-8"?>
<p:tagLst xmlns:p="http://schemas.openxmlformats.org/presentationml/2006/main">
  <p:tag name="RESOURCELIBID_LIB" val="308829"/>
  <p:tag name="WHOLEPAGETYPE" val="Page_Head"/>
</p:tagLst>
</file>

<file path=ppt/tags/tag74.xml><?xml version="1.0" encoding="utf-8"?>
<p:tagLst xmlns:p="http://schemas.openxmlformats.org/presentationml/2006/main">
  <p:tag name="PA" val="v5.2.8"/>
  <p:tag name="WHOLESPTYPE" val="Shape_Line"/>
</p:tagLst>
</file>

<file path=ppt/tags/tag75.xml><?xml version="1.0" encoding="utf-8"?>
<p:tagLst xmlns:p="http://schemas.openxmlformats.org/presentationml/2006/main">
  <p:tag name="PA" val="v5.2.8"/>
  <p:tag name="WHOLESPTYPE" val="Shape_Other"/>
</p:tagLst>
</file>

<file path=ppt/tags/tag76.xml><?xml version="1.0" encoding="utf-8"?>
<p:tagLst xmlns:p="http://schemas.openxmlformats.org/presentationml/2006/main">
  <p:tag name="PA" val="v5.2.8"/>
  <p:tag name="WHOLESPTYPE" val="Shape_Other"/>
</p:tagLst>
</file>

<file path=ppt/tags/tag77.xml><?xml version="1.0" encoding="utf-8"?>
<p:tagLst xmlns:p="http://schemas.openxmlformats.org/presentationml/2006/main">
  <p:tag name="PA" val="v5.2.8"/>
  <p:tag name="WHOLESPTYPE" val="Shape_Other"/>
</p:tagLst>
</file>

<file path=ppt/tags/tag78.xml><?xml version="1.0" encoding="utf-8"?>
<p:tagLst xmlns:p="http://schemas.openxmlformats.org/presentationml/2006/main">
  <p:tag name="PA" val="v5.2.8"/>
  <p:tag name="WHOLESPTYPE" val="Shape_Other"/>
</p:tagLst>
</file>

<file path=ppt/tags/tag79.xml><?xml version="1.0" encoding="utf-8"?>
<p:tagLst xmlns:p="http://schemas.openxmlformats.org/presentationml/2006/main">
  <p:tag name="PA" val="v5.2.8"/>
  <p:tag name="WHOLESPTYPE" val="Shape_Other"/>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PA" val="v5.2.8"/>
  <p:tag name="WHOLESPTYPE" val="Shape_Line"/>
</p:tagLst>
</file>

<file path=ppt/tags/tag81.xml><?xml version="1.0" encoding="utf-8"?>
<p:tagLst xmlns:p="http://schemas.openxmlformats.org/presentationml/2006/main">
  <p:tag name="PA" val="v5.2.8"/>
  <p:tag name="WHOLESPTYPE" val="Shape_Other"/>
</p:tagLst>
</file>

<file path=ppt/tags/tag82.xml><?xml version="1.0" encoding="utf-8"?>
<p:tagLst xmlns:p="http://schemas.openxmlformats.org/presentationml/2006/main">
  <p:tag name="PA" val="v5.2.8"/>
  <p:tag name="WHOLESPTYPE" val="Shape_Line"/>
</p:tagLst>
</file>

<file path=ppt/tags/tag83.xml><?xml version="1.0" encoding="utf-8"?>
<p:tagLst xmlns:p="http://schemas.openxmlformats.org/presentationml/2006/main">
  <p:tag name="PA" val="v5.2.8"/>
  <p:tag name="WHOLESPTYPE" val="Shape_Other"/>
</p:tagLst>
</file>

<file path=ppt/tags/tag84.xml><?xml version="1.0" encoding="utf-8"?>
<p:tagLst xmlns:p="http://schemas.openxmlformats.org/presentationml/2006/main">
  <p:tag name="PA" val="v5.2.8"/>
  <p:tag name="WHOLESPTYPE" val="Shape_Line"/>
</p:tagLst>
</file>

<file path=ppt/tags/tag85.xml><?xml version="1.0" encoding="utf-8"?>
<p:tagLst xmlns:p="http://schemas.openxmlformats.org/presentationml/2006/main">
  <p:tag name="PA" val="v5.2.8"/>
  <p:tag name="WHOLESPTYPE" val="Shape_Other"/>
</p:tagLst>
</file>

<file path=ppt/tags/tag86.xml><?xml version="1.0" encoding="utf-8"?>
<p:tagLst xmlns:p="http://schemas.openxmlformats.org/presentationml/2006/main">
  <p:tag name="PA" val="v5.2.8"/>
  <p:tag name="WHOLESPTYPE" val="Shape_Line"/>
</p:tagLst>
</file>

<file path=ppt/tags/tag87.xml><?xml version="1.0" encoding="utf-8"?>
<p:tagLst xmlns:p="http://schemas.openxmlformats.org/presentationml/2006/main">
  <p:tag name="PA" val="v5.2.8"/>
  <p:tag name="WHOLESPTYPE" val="Shape_Other"/>
</p:tagLst>
</file>

<file path=ppt/tags/tag88.xml><?xml version="1.0" encoding="utf-8"?>
<p:tagLst xmlns:p="http://schemas.openxmlformats.org/presentationml/2006/main">
  <p:tag name="PA" val="v5.2.8"/>
  <p:tag name="WHOLESPTYPE" val="Shape_Line"/>
</p:tagLst>
</file>

<file path=ppt/tags/tag89.xml><?xml version="1.0" encoding="utf-8"?>
<p:tagLst xmlns:p="http://schemas.openxmlformats.org/presentationml/2006/main">
  <p:tag name="PA" val="v5.2.8"/>
  <p:tag name="WHOLESPTYPE" val="Shape_Other"/>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PA" val="v5.2.8"/>
  <p:tag name="WHOLESPTYPE" val="Shape_Line"/>
</p:tagLst>
</file>

<file path=ppt/tags/tag91.xml><?xml version="1.0" encoding="utf-8"?>
<p:tagLst xmlns:p="http://schemas.openxmlformats.org/presentationml/2006/main">
  <p:tag name="PA" val="v5.2.8"/>
  <p:tag name="WHOLESPTYPE" val="Shape_Other"/>
</p:tagLst>
</file>

<file path=ppt/tags/tag92.xml><?xml version="1.0" encoding="utf-8"?>
<p:tagLst xmlns:p="http://schemas.openxmlformats.org/presentationml/2006/main">
  <p:tag name="PA" val="v5.2.8"/>
  <p:tag name="WHOLESPTYPE" val="Shape_Line"/>
</p:tagLst>
</file>

<file path=ppt/tags/tag93.xml><?xml version="1.0" encoding="utf-8"?>
<p:tagLst xmlns:p="http://schemas.openxmlformats.org/presentationml/2006/main">
  <p:tag name="PA" val="v5.2.8"/>
  <p:tag name="WHOLESPTYPE" val="Shape_Other"/>
</p:tagLst>
</file>

<file path=ppt/tags/tag94.xml><?xml version="1.0" encoding="utf-8"?>
<p:tagLst xmlns:p="http://schemas.openxmlformats.org/presentationml/2006/main">
  <p:tag name="PA" val="v5.2.8"/>
  <p:tag name="WHOLESPTYPE" val="Shape_Line"/>
</p:tagLst>
</file>

<file path=ppt/tags/tag95.xml><?xml version="1.0" encoding="utf-8"?>
<p:tagLst xmlns:p="http://schemas.openxmlformats.org/presentationml/2006/main">
  <p:tag name="PA" val="v5.2.8"/>
  <p:tag name="WHOLESPTYPE" val="Shape_Other"/>
</p:tagLst>
</file>

<file path=ppt/tags/tag96.xml><?xml version="1.0" encoding="utf-8"?>
<p:tagLst xmlns:p="http://schemas.openxmlformats.org/presentationml/2006/main">
  <p:tag name="PA" val="v5.2.8"/>
  <p:tag name="WHOLESPTYPE" val="Shape_Line"/>
</p:tagLst>
</file>

<file path=ppt/tags/tag97.xml><?xml version="1.0" encoding="utf-8"?>
<p:tagLst xmlns:p="http://schemas.openxmlformats.org/presentationml/2006/main">
  <p:tag name="PA" val="v5.2.8"/>
  <p:tag name="WHOLESPTYPE" val="Shape_Other"/>
</p:tagLst>
</file>

<file path=ppt/tags/tag98.xml><?xml version="1.0" encoding="utf-8"?>
<p:tagLst xmlns:p="http://schemas.openxmlformats.org/presentationml/2006/main">
  <p:tag name="PA" val="v5.2.8"/>
  <p:tag name="WHOLESPTYPE" val="Shape_Line"/>
</p:tagLst>
</file>

<file path=ppt/tags/tag99.xml><?xml version="1.0" encoding="utf-8"?>
<p:tagLst xmlns:p="http://schemas.openxmlformats.org/presentationml/2006/main">
  <p:tag name="PA" val="v5.2.8"/>
  <p:tag name="WHOLESPTYPE" val="Shape_Oth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3497</Words>
  <Application>WPS Presentation</Application>
  <PresentationFormat>宽屏</PresentationFormat>
  <Paragraphs>146</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Microsoft YaHei</vt:lpstr>
      <vt:lpstr>方正兰亭黑_GBK</vt:lpstr>
      <vt:lpstr>Calibri</vt:lpstr>
      <vt:lpstr>Neris Thin</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Durgesh N Agrawal</cp:lastModifiedBy>
  <cp:revision>45</cp:revision>
  <dcterms:created xsi:type="dcterms:W3CDTF">2019-06-19T02:08:00Z</dcterms:created>
  <dcterms:modified xsi:type="dcterms:W3CDTF">2019-10-13T12:17:48Z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