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30275213" cy="42803763"/>
  <p:notesSz cx="14211300" cy="20104100"/>
  <p:custDataLst>
    <p:tags r:id="rId4"/>
  </p:custDataLst>
  <p:defaultTextStyle>
    <a:defPPr>
      <a:defRPr lang="zh-CN"/>
    </a:defPPr>
    <a:lvl1pPr marL="0" algn="l" defTabSz="1946275" rtl="0" eaLnBrk="1" latinLnBrk="0" hangingPunct="1">
      <a:defRPr sz="3830" kern="1200">
        <a:solidFill>
          <a:schemeClr val="tx1"/>
        </a:solidFill>
        <a:latin typeface="+mn-lt"/>
        <a:ea typeface="+mn-ea"/>
        <a:cs typeface="+mn-cs"/>
      </a:defRPr>
    </a:lvl1pPr>
    <a:lvl2pPr marL="973455" algn="l" defTabSz="1946275" rtl="0" eaLnBrk="1" latinLnBrk="0" hangingPunct="1">
      <a:defRPr sz="3830" kern="1200">
        <a:solidFill>
          <a:schemeClr val="tx1"/>
        </a:solidFill>
        <a:latin typeface="+mn-lt"/>
        <a:ea typeface="+mn-ea"/>
        <a:cs typeface="+mn-cs"/>
      </a:defRPr>
    </a:lvl2pPr>
    <a:lvl3pPr marL="1946275" algn="l" defTabSz="1946275" rtl="0" eaLnBrk="1" latinLnBrk="0" hangingPunct="1">
      <a:defRPr sz="3830" kern="1200">
        <a:solidFill>
          <a:schemeClr val="tx1"/>
        </a:solidFill>
        <a:latin typeface="+mn-lt"/>
        <a:ea typeface="+mn-ea"/>
        <a:cs typeface="+mn-cs"/>
      </a:defRPr>
    </a:lvl3pPr>
    <a:lvl4pPr marL="2919730" algn="l" defTabSz="1946275" rtl="0" eaLnBrk="1" latinLnBrk="0" hangingPunct="1">
      <a:defRPr sz="3830" kern="1200">
        <a:solidFill>
          <a:schemeClr val="tx1"/>
        </a:solidFill>
        <a:latin typeface="+mn-lt"/>
        <a:ea typeface="+mn-ea"/>
        <a:cs typeface="+mn-cs"/>
      </a:defRPr>
    </a:lvl4pPr>
    <a:lvl5pPr marL="3893185" algn="l" defTabSz="1946275" rtl="0" eaLnBrk="1" latinLnBrk="0" hangingPunct="1">
      <a:defRPr sz="3830" kern="1200">
        <a:solidFill>
          <a:schemeClr val="tx1"/>
        </a:solidFill>
        <a:latin typeface="+mn-lt"/>
        <a:ea typeface="+mn-ea"/>
        <a:cs typeface="+mn-cs"/>
      </a:defRPr>
    </a:lvl5pPr>
    <a:lvl6pPr marL="4866005" algn="l" defTabSz="1946275" rtl="0" eaLnBrk="1" latinLnBrk="0" hangingPunct="1">
      <a:defRPr sz="3830" kern="1200">
        <a:solidFill>
          <a:schemeClr val="tx1"/>
        </a:solidFill>
        <a:latin typeface="+mn-lt"/>
        <a:ea typeface="+mn-ea"/>
        <a:cs typeface="+mn-cs"/>
      </a:defRPr>
    </a:lvl6pPr>
    <a:lvl7pPr marL="5839460" algn="l" defTabSz="1946275" rtl="0" eaLnBrk="1" latinLnBrk="0" hangingPunct="1">
      <a:defRPr sz="3830" kern="1200">
        <a:solidFill>
          <a:schemeClr val="tx1"/>
        </a:solidFill>
        <a:latin typeface="+mn-lt"/>
        <a:ea typeface="+mn-ea"/>
        <a:cs typeface="+mn-cs"/>
      </a:defRPr>
    </a:lvl7pPr>
    <a:lvl8pPr marL="6812915" algn="l" defTabSz="1946275" rtl="0" eaLnBrk="1" latinLnBrk="0" hangingPunct="1">
      <a:defRPr sz="3830" kern="1200">
        <a:solidFill>
          <a:schemeClr val="tx1"/>
        </a:solidFill>
        <a:latin typeface="+mn-lt"/>
        <a:ea typeface="+mn-ea"/>
        <a:cs typeface="+mn-cs"/>
      </a:defRPr>
    </a:lvl8pPr>
    <a:lvl9pPr marL="7786370" algn="l" defTabSz="1946275" rtl="0" eaLnBrk="1" latinLnBrk="0" hangingPunct="1">
      <a:defRPr sz="38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2">
          <p15:clr>
            <a:srgbClr val="A4A3A4"/>
          </p15:clr>
        </p15:guide>
        <p15:guide id="2" pos="46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6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148" y="-704"/>
      </p:cViewPr>
      <p:guideLst>
        <p:guide orient="horz" pos="6132"/>
        <p:guide pos="460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6157913" cy="10080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8050213" y="0"/>
            <a:ext cx="6157912" cy="1008063"/>
          </a:xfrm>
          <a:prstGeom prst="rect">
            <a:avLst/>
          </a:prstGeom>
        </p:spPr>
        <p:txBody>
          <a:bodyPr vert="horz" lIns="91440" tIns="45720" rIns="91440" bIns="45720" rtlCol="0"/>
          <a:lstStyle>
            <a:lvl1pPr algn="r">
              <a:defRPr sz="1200"/>
            </a:lvl1pPr>
          </a:lstStyle>
          <a:p>
            <a:fld id="{5A52E768-6D3B-42EA-AFFD-68FB3C2EC5F3}" type="datetimeFigureOut">
              <a:rPr lang="zh-CN" altLang="en-US" smtClean="0"/>
              <a:t>2024/2/16</a:t>
            </a:fld>
            <a:endParaRPr lang="zh-CN" altLang="en-US"/>
          </a:p>
        </p:txBody>
      </p:sp>
      <p:sp>
        <p:nvSpPr>
          <p:cNvPr id="4" name="幻灯片图像占位符 3"/>
          <p:cNvSpPr>
            <a:spLocks noGrp="1" noRot="1" noChangeAspect="1"/>
          </p:cNvSpPr>
          <p:nvPr>
            <p:ph type="sldImg" idx="2"/>
          </p:nvPr>
        </p:nvSpPr>
        <p:spPr>
          <a:xfrm>
            <a:off x="4706938" y="2513013"/>
            <a:ext cx="4797425" cy="6784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420813" y="9675813"/>
            <a:ext cx="11369675" cy="79152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19096038"/>
            <a:ext cx="6157913" cy="100806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8050213" y="19096038"/>
            <a:ext cx="6157912" cy="1008062"/>
          </a:xfrm>
          <a:prstGeom prst="rect">
            <a:avLst/>
          </a:prstGeom>
        </p:spPr>
        <p:txBody>
          <a:bodyPr vert="horz" lIns="91440" tIns="45720" rIns="91440" bIns="45720" rtlCol="0" anchor="b"/>
          <a:lstStyle>
            <a:lvl1pPr algn="r">
              <a:defRPr sz="1200"/>
            </a:lvl1pPr>
          </a:lstStyle>
          <a:p>
            <a:fld id="{42BA0ED0-A066-477B-BF89-E97CCCE2749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946275" rtl="0" eaLnBrk="1" latinLnBrk="0" hangingPunct="1">
      <a:defRPr sz="2555" kern="1200">
        <a:solidFill>
          <a:schemeClr val="tx1"/>
        </a:solidFill>
        <a:latin typeface="+mn-lt"/>
        <a:ea typeface="+mn-ea"/>
        <a:cs typeface="+mn-cs"/>
      </a:defRPr>
    </a:lvl1pPr>
    <a:lvl2pPr marL="973455" algn="l" defTabSz="1946275" rtl="0" eaLnBrk="1" latinLnBrk="0" hangingPunct="1">
      <a:defRPr sz="2555" kern="1200">
        <a:solidFill>
          <a:schemeClr val="tx1"/>
        </a:solidFill>
        <a:latin typeface="+mn-lt"/>
        <a:ea typeface="+mn-ea"/>
        <a:cs typeface="+mn-cs"/>
      </a:defRPr>
    </a:lvl2pPr>
    <a:lvl3pPr marL="1946275" algn="l" defTabSz="1946275" rtl="0" eaLnBrk="1" latinLnBrk="0" hangingPunct="1">
      <a:defRPr sz="2555" kern="1200">
        <a:solidFill>
          <a:schemeClr val="tx1"/>
        </a:solidFill>
        <a:latin typeface="+mn-lt"/>
        <a:ea typeface="+mn-ea"/>
        <a:cs typeface="+mn-cs"/>
      </a:defRPr>
    </a:lvl3pPr>
    <a:lvl4pPr marL="2919730" algn="l" defTabSz="1946275" rtl="0" eaLnBrk="1" latinLnBrk="0" hangingPunct="1">
      <a:defRPr sz="2555" kern="1200">
        <a:solidFill>
          <a:schemeClr val="tx1"/>
        </a:solidFill>
        <a:latin typeface="+mn-lt"/>
        <a:ea typeface="+mn-ea"/>
        <a:cs typeface="+mn-cs"/>
      </a:defRPr>
    </a:lvl4pPr>
    <a:lvl5pPr marL="3893185" algn="l" defTabSz="1946275" rtl="0" eaLnBrk="1" latinLnBrk="0" hangingPunct="1">
      <a:defRPr sz="2555" kern="1200">
        <a:solidFill>
          <a:schemeClr val="tx1"/>
        </a:solidFill>
        <a:latin typeface="+mn-lt"/>
        <a:ea typeface="+mn-ea"/>
        <a:cs typeface="+mn-cs"/>
      </a:defRPr>
    </a:lvl5pPr>
    <a:lvl6pPr marL="4866005" algn="l" defTabSz="1946275" rtl="0" eaLnBrk="1" latinLnBrk="0" hangingPunct="1">
      <a:defRPr sz="2555" kern="1200">
        <a:solidFill>
          <a:schemeClr val="tx1"/>
        </a:solidFill>
        <a:latin typeface="+mn-lt"/>
        <a:ea typeface="+mn-ea"/>
        <a:cs typeface="+mn-cs"/>
      </a:defRPr>
    </a:lvl6pPr>
    <a:lvl7pPr marL="5839460" algn="l" defTabSz="1946275" rtl="0" eaLnBrk="1" latinLnBrk="0" hangingPunct="1">
      <a:defRPr sz="2555" kern="1200">
        <a:solidFill>
          <a:schemeClr val="tx1"/>
        </a:solidFill>
        <a:latin typeface="+mn-lt"/>
        <a:ea typeface="+mn-ea"/>
        <a:cs typeface="+mn-cs"/>
      </a:defRPr>
    </a:lvl7pPr>
    <a:lvl8pPr marL="6812915" algn="l" defTabSz="1946275" rtl="0" eaLnBrk="1" latinLnBrk="0" hangingPunct="1">
      <a:defRPr sz="2555" kern="1200">
        <a:solidFill>
          <a:schemeClr val="tx1"/>
        </a:solidFill>
        <a:latin typeface="+mn-lt"/>
        <a:ea typeface="+mn-ea"/>
        <a:cs typeface="+mn-cs"/>
      </a:defRPr>
    </a:lvl8pPr>
    <a:lvl9pPr marL="7786370" algn="l" defTabSz="1946275" rtl="0" eaLnBrk="1" latinLnBrk="0" hangingPunct="1">
      <a:defRPr sz="2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0293573" y="39807504"/>
            <a:ext cx="9688068" cy="2140190"/>
          </a:xfrm>
          <a:prstGeom prst="rect">
            <a:avLst/>
          </a:prstGeom>
        </p:spPr>
        <p:txBody>
          <a:bodyPr lIns="0" tIns="0" rIns="0" bIns="0"/>
          <a:lstStyle>
            <a:lvl1pPr algn="ctr">
              <a:defRPr>
                <a:solidFill>
                  <a:schemeClr val="tx1">
                    <a:tint val="75000"/>
                  </a:schemeClr>
                </a:solidFill>
              </a:defRPr>
            </a:lvl1pPr>
          </a:lstStyle>
          <a:p>
            <a:pPr defTabSz="1943100"/>
            <a:endParaRPr lang="zh-CN" altLang="en-US" sz="3825">
              <a:solidFill>
                <a:prstClr val="black">
                  <a:tint val="75000"/>
                </a:prstClr>
              </a:solidFill>
            </a:endParaRPr>
          </a:p>
        </p:txBody>
      </p:sp>
      <p:sp>
        <p:nvSpPr>
          <p:cNvPr id="3" name="Holder 3"/>
          <p:cNvSpPr>
            <a:spLocks noGrp="1"/>
          </p:cNvSpPr>
          <p:nvPr>
            <p:ph type="dt" sz="half" idx="6"/>
          </p:nvPr>
        </p:nvSpPr>
        <p:spPr>
          <a:xfrm>
            <a:off x="1513769" y="39807504"/>
            <a:ext cx="6963299" cy="2140190"/>
          </a:xfrm>
          <a:prstGeom prst="rect">
            <a:avLst/>
          </a:prstGeom>
        </p:spPr>
        <p:txBody>
          <a:bodyPr lIns="0" tIns="0" rIns="0" bIns="0"/>
          <a:lstStyle>
            <a:lvl1pPr algn="l">
              <a:defRPr>
                <a:solidFill>
                  <a:schemeClr val="tx1">
                    <a:tint val="75000"/>
                  </a:schemeClr>
                </a:solidFill>
              </a:defRPr>
            </a:lvl1pPr>
          </a:lstStyle>
          <a:p>
            <a:pPr defTabSz="1943100"/>
            <a:fld id="{1D8BD707-D9CF-40AE-B4C6-C98DA3205C09}" type="datetimeFigureOut">
              <a:rPr lang="en-US" sz="3825" smtClean="0">
                <a:solidFill>
                  <a:prstClr val="black">
                    <a:tint val="75000"/>
                  </a:prstClr>
                </a:solidFill>
              </a:rPr>
              <a:t>2/16/2024</a:t>
            </a:fld>
            <a:endParaRPr lang="en-US" sz="3825">
              <a:solidFill>
                <a:prstClr val="black">
                  <a:tint val="75000"/>
                </a:prstClr>
              </a:solidFill>
            </a:endParaRPr>
          </a:p>
        </p:txBody>
      </p:sp>
      <p:sp>
        <p:nvSpPr>
          <p:cNvPr id="4" name="Holder 4"/>
          <p:cNvSpPr>
            <a:spLocks noGrp="1"/>
          </p:cNvSpPr>
          <p:nvPr>
            <p:ph type="sldNum" sz="quarter" idx="7"/>
          </p:nvPr>
        </p:nvSpPr>
        <p:spPr>
          <a:xfrm>
            <a:off x="21798159" y="39807504"/>
            <a:ext cx="6963299" cy="2140190"/>
          </a:xfrm>
          <a:prstGeom prst="rect">
            <a:avLst/>
          </a:prstGeom>
        </p:spPr>
        <p:txBody>
          <a:bodyPr lIns="0" tIns="0" rIns="0" bIns="0"/>
          <a:lstStyle>
            <a:lvl1pPr algn="r">
              <a:defRPr>
                <a:solidFill>
                  <a:schemeClr val="tx1">
                    <a:tint val="75000"/>
                  </a:schemeClr>
                </a:solidFill>
              </a:defRPr>
            </a:lvl1pPr>
          </a:lstStyle>
          <a:p>
            <a:pPr defTabSz="1943100"/>
            <a:fld id="{B6F15528-21DE-4FAA-801E-634DDDAF4B2B}" type="slidenum">
              <a:rPr lang="en-US" altLang="zh-CN" sz="3825" smtClean="0">
                <a:solidFill>
                  <a:prstClr val="black">
                    <a:tint val="75000"/>
                  </a:prstClr>
                </a:solidFill>
              </a:rPr>
              <a:t>‹#›</a:t>
            </a:fld>
            <a:endParaRPr lang="en-US" altLang="zh-CN" sz="3825">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971550">
        <a:defRPr>
          <a:latin typeface="+mn-lt"/>
          <a:ea typeface="+mn-ea"/>
          <a:cs typeface="+mn-cs"/>
        </a:defRPr>
      </a:lvl2pPr>
      <a:lvl3pPr marL="1943100">
        <a:defRPr>
          <a:latin typeface="+mn-lt"/>
          <a:ea typeface="+mn-ea"/>
          <a:cs typeface="+mn-cs"/>
        </a:defRPr>
      </a:lvl3pPr>
      <a:lvl4pPr marL="2914015">
        <a:defRPr>
          <a:latin typeface="+mn-lt"/>
          <a:ea typeface="+mn-ea"/>
          <a:cs typeface="+mn-cs"/>
        </a:defRPr>
      </a:lvl4pPr>
      <a:lvl5pPr marL="3885565">
        <a:defRPr>
          <a:latin typeface="+mn-lt"/>
          <a:ea typeface="+mn-ea"/>
          <a:cs typeface="+mn-cs"/>
        </a:defRPr>
      </a:lvl5pPr>
      <a:lvl6pPr marL="4857115">
        <a:defRPr>
          <a:latin typeface="+mn-lt"/>
          <a:ea typeface="+mn-ea"/>
          <a:cs typeface="+mn-cs"/>
        </a:defRPr>
      </a:lvl6pPr>
      <a:lvl7pPr marL="5828665">
        <a:defRPr>
          <a:latin typeface="+mn-lt"/>
          <a:ea typeface="+mn-ea"/>
          <a:cs typeface="+mn-cs"/>
        </a:defRPr>
      </a:lvl7pPr>
      <a:lvl8pPr marL="6800215">
        <a:defRPr>
          <a:latin typeface="+mn-lt"/>
          <a:ea typeface="+mn-ea"/>
          <a:cs typeface="+mn-cs"/>
        </a:defRPr>
      </a:lvl8pPr>
      <a:lvl9pPr marL="7771765">
        <a:defRPr>
          <a:latin typeface="+mn-lt"/>
          <a:ea typeface="+mn-ea"/>
          <a:cs typeface="+mn-cs"/>
        </a:defRPr>
      </a:lvl9pPr>
    </p:bodyStyle>
    <p:otherStyle>
      <a:lvl1pPr marL="0">
        <a:defRPr>
          <a:latin typeface="+mn-lt"/>
          <a:ea typeface="+mn-ea"/>
          <a:cs typeface="+mn-cs"/>
        </a:defRPr>
      </a:lvl1pPr>
      <a:lvl2pPr marL="971550">
        <a:defRPr>
          <a:latin typeface="+mn-lt"/>
          <a:ea typeface="+mn-ea"/>
          <a:cs typeface="+mn-cs"/>
        </a:defRPr>
      </a:lvl2pPr>
      <a:lvl3pPr marL="1943100">
        <a:defRPr>
          <a:latin typeface="+mn-lt"/>
          <a:ea typeface="+mn-ea"/>
          <a:cs typeface="+mn-cs"/>
        </a:defRPr>
      </a:lvl3pPr>
      <a:lvl4pPr marL="2914015">
        <a:defRPr>
          <a:latin typeface="+mn-lt"/>
          <a:ea typeface="+mn-ea"/>
          <a:cs typeface="+mn-cs"/>
        </a:defRPr>
      </a:lvl4pPr>
      <a:lvl5pPr marL="3885565">
        <a:defRPr>
          <a:latin typeface="+mn-lt"/>
          <a:ea typeface="+mn-ea"/>
          <a:cs typeface="+mn-cs"/>
        </a:defRPr>
      </a:lvl5pPr>
      <a:lvl6pPr marL="4857115">
        <a:defRPr>
          <a:latin typeface="+mn-lt"/>
          <a:ea typeface="+mn-ea"/>
          <a:cs typeface="+mn-cs"/>
        </a:defRPr>
      </a:lvl6pPr>
      <a:lvl7pPr marL="5828665">
        <a:defRPr>
          <a:latin typeface="+mn-lt"/>
          <a:ea typeface="+mn-ea"/>
          <a:cs typeface="+mn-cs"/>
        </a:defRPr>
      </a:lvl7pPr>
      <a:lvl8pPr marL="6800215">
        <a:defRPr>
          <a:latin typeface="+mn-lt"/>
          <a:ea typeface="+mn-ea"/>
          <a:cs typeface="+mn-cs"/>
        </a:defRPr>
      </a:lvl8pPr>
      <a:lvl9pPr marL="777176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webp"/><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bg object 16"/>
          <p:cNvSpPr/>
          <p:nvPr/>
        </p:nvSpPr>
        <p:spPr>
          <a:xfrm>
            <a:off x="27171" y="44898"/>
            <a:ext cx="30210080" cy="42713967"/>
          </a:xfrm>
          <a:custGeom>
            <a:avLst/>
            <a:gdLst/>
            <a:ahLst/>
            <a:cxnLst/>
            <a:rect l="l" t="t" r="r" b="b"/>
            <a:pathLst>
              <a:path w="14218919" h="20104100">
                <a:moveTo>
                  <a:pt x="14218924" y="0"/>
                </a:moveTo>
                <a:lnTo>
                  <a:pt x="0" y="0"/>
                </a:lnTo>
                <a:lnTo>
                  <a:pt x="0" y="20104098"/>
                </a:lnTo>
                <a:lnTo>
                  <a:pt x="14218924" y="20104098"/>
                </a:lnTo>
                <a:lnTo>
                  <a:pt x="14218924" y="0"/>
                </a:lnTo>
                <a:close/>
              </a:path>
            </a:pathLst>
          </a:custGeom>
          <a:solidFill>
            <a:srgbClr val="DAE2F3"/>
          </a:solidFill>
        </p:spPr>
        <p:txBody>
          <a:bodyPr wrap="square" lIns="0" tIns="0" rIns="0" bIns="0" rtlCol="0"/>
          <a:lstStyle/>
          <a:p>
            <a:pPr defTabSz="1943100"/>
            <a:endParaRPr sz="3825" dirty="0">
              <a:solidFill>
                <a:prstClr val="black"/>
              </a:solidFill>
              <a:latin typeface="Calibri" panose="020F0502020204030204"/>
            </a:endParaRPr>
          </a:p>
        </p:txBody>
      </p:sp>
      <p:sp>
        <p:nvSpPr>
          <p:cNvPr id="109" name="bg object 17"/>
          <p:cNvSpPr/>
          <p:nvPr/>
        </p:nvSpPr>
        <p:spPr>
          <a:xfrm>
            <a:off x="249204" y="7281830"/>
            <a:ext cx="29246792" cy="18566950"/>
          </a:xfrm>
          <a:custGeom>
            <a:avLst/>
            <a:gdLst/>
            <a:ahLst/>
            <a:cxnLst/>
            <a:rect l="l" t="t" r="r" b="b"/>
            <a:pathLst>
              <a:path w="13765530" h="8738870">
                <a:moveTo>
                  <a:pt x="6728574" y="284111"/>
                </a:moveTo>
                <a:lnTo>
                  <a:pt x="6724853" y="238023"/>
                </a:lnTo>
                <a:lnTo>
                  <a:pt x="6714096" y="194310"/>
                </a:lnTo>
                <a:lnTo>
                  <a:pt x="6696862" y="153543"/>
                </a:lnTo>
                <a:lnTo>
                  <a:pt x="6673761" y="116319"/>
                </a:lnTo>
                <a:lnTo>
                  <a:pt x="6645364" y="83210"/>
                </a:lnTo>
                <a:lnTo>
                  <a:pt x="6612255" y="54813"/>
                </a:lnTo>
                <a:lnTo>
                  <a:pt x="6575031" y="31711"/>
                </a:lnTo>
                <a:lnTo>
                  <a:pt x="6534264" y="14478"/>
                </a:lnTo>
                <a:lnTo>
                  <a:pt x="6490551" y="3708"/>
                </a:lnTo>
                <a:lnTo>
                  <a:pt x="6444462" y="0"/>
                </a:lnTo>
                <a:lnTo>
                  <a:pt x="284810" y="0"/>
                </a:lnTo>
                <a:lnTo>
                  <a:pt x="238721" y="3708"/>
                </a:lnTo>
                <a:lnTo>
                  <a:pt x="195008" y="14478"/>
                </a:lnTo>
                <a:lnTo>
                  <a:pt x="154254" y="31711"/>
                </a:lnTo>
                <a:lnTo>
                  <a:pt x="117030" y="54813"/>
                </a:lnTo>
                <a:lnTo>
                  <a:pt x="83921" y="83210"/>
                </a:lnTo>
                <a:lnTo>
                  <a:pt x="55537" y="116319"/>
                </a:lnTo>
                <a:lnTo>
                  <a:pt x="32423" y="153543"/>
                </a:lnTo>
                <a:lnTo>
                  <a:pt x="15201" y="194310"/>
                </a:lnTo>
                <a:lnTo>
                  <a:pt x="4432" y="238023"/>
                </a:lnTo>
                <a:lnTo>
                  <a:pt x="723" y="284111"/>
                </a:lnTo>
                <a:lnTo>
                  <a:pt x="723" y="3627869"/>
                </a:lnTo>
                <a:lnTo>
                  <a:pt x="4432" y="3673957"/>
                </a:lnTo>
                <a:lnTo>
                  <a:pt x="15201" y="3717683"/>
                </a:lnTo>
                <a:lnTo>
                  <a:pt x="32423" y="3758438"/>
                </a:lnTo>
                <a:lnTo>
                  <a:pt x="55537" y="3795674"/>
                </a:lnTo>
                <a:lnTo>
                  <a:pt x="83921" y="3828770"/>
                </a:lnTo>
                <a:lnTo>
                  <a:pt x="117030" y="3857167"/>
                </a:lnTo>
                <a:lnTo>
                  <a:pt x="154254" y="3880281"/>
                </a:lnTo>
                <a:lnTo>
                  <a:pt x="195008" y="3897503"/>
                </a:lnTo>
                <a:lnTo>
                  <a:pt x="238721" y="3908272"/>
                </a:lnTo>
                <a:lnTo>
                  <a:pt x="284810" y="3911993"/>
                </a:lnTo>
                <a:lnTo>
                  <a:pt x="6444462" y="3911993"/>
                </a:lnTo>
                <a:lnTo>
                  <a:pt x="6490551" y="3908272"/>
                </a:lnTo>
                <a:lnTo>
                  <a:pt x="6534264" y="3897503"/>
                </a:lnTo>
                <a:lnTo>
                  <a:pt x="6575031" y="3880281"/>
                </a:lnTo>
                <a:lnTo>
                  <a:pt x="6612255" y="3857167"/>
                </a:lnTo>
                <a:lnTo>
                  <a:pt x="6645364" y="3828770"/>
                </a:lnTo>
                <a:lnTo>
                  <a:pt x="6673761" y="3795674"/>
                </a:lnTo>
                <a:lnTo>
                  <a:pt x="6696862" y="3758438"/>
                </a:lnTo>
                <a:lnTo>
                  <a:pt x="6714096" y="3717683"/>
                </a:lnTo>
                <a:lnTo>
                  <a:pt x="6724853" y="3673957"/>
                </a:lnTo>
                <a:lnTo>
                  <a:pt x="6728574" y="3627869"/>
                </a:lnTo>
                <a:lnTo>
                  <a:pt x="6728574" y="284111"/>
                </a:lnTo>
                <a:close/>
              </a:path>
              <a:path w="13765530" h="8738870">
                <a:moveTo>
                  <a:pt x="6806616" y="4545076"/>
                </a:moveTo>
                <a:lnTo>
                  <a:pt x="6802387" y="4497946"/>
                </a:lnTo>
                <a:lnTo>
                  <a:pt x="6790207" y="4453585"/>
                </a:lnTo>
                <a:lnTo>
                  <a:pt x="6770814" y="4412742"/>
                </a:lnTo>
                <a:lnTo>
                  <a:pt x="6744944" y="4376140"/>
                </a:lnTo>
                <a:lnTo>
                  <a:pt x="6713334" y="4344530"/>
                </a:lnTo>
                <a:lnTo>
                  <a:pt x="6676733" y="4318660"/>
                </a:lnTo>
                <a:lnTo>
                  <a:pt x="6635890" y="4299267"/>
                </a:lnTo>
                <a:lnTo>
                  <a:pt x="6591528" y="4287075"/>
                </a:lnTo>
                <a:lnTo>
                  <a:pt x="6544399" y="4282859"/>
                </a:lnTo>
                <a:lnTo>
                  <a:pt x="262242" y="4282859"/>
                </a:lnTo>
                <a:lnTo>
                  <a:pt x="215112" y="4287075"/>
                </a:lnTo>
                <a:lnTo>
                  <a:pt x="170738" y="4299267"/>
                </a:lnTo>
                <a:lnTo>
                  <a:pt x="129882" y="4318660"/>
                </a:lnTo>
                <a:lnTo>
                  <a:pt x="93281" y="4344530"/>
                </a:lnTo>
                <a:lnTo>
                  <a:pt x="61683" y="4376140"/>
                </a:lnTo>
                <a:lnTo>
                  <a:pt x="35801" y="4412742"/>
                </a:lnTo>
                <a:lnTo>
                  <a:pt x="16408" y="4453585"/>
                </a:lnTo>
                <a:lnTo>
                  <a:pt x="4229" y="4497946"/>
                </a:lnTo>
                <a:lnTo>
                  <a:pt x="0" y="4545076"/>
                </a:lnTo>
                <a:lnTo>
                  <a:pt x="0" y="8476043"/>
                </a:lnTo>
                <a:lnTo>
                  <a:pt x="4229" y="8523173"/>
                </a:lnTo>
                <a:lnTo>
                  <a:pt x="16408" y="8567534"/>
                </a:lnTo>
                <a:lnTo>
                  <a:pt x="35801" y="8608377"/>
                </a:lnTo>
                <a:lnTo>
                  <a:pt x="61683" y="8644979"/>
                </a:lnTo>
                <a:lnTo>
                  <a:pt x="93281" y="8676589"/>
                </a:lnTo>
                <a:lnTo>
                  <a:pt x="129882" y="8702459"/>
                </a:lnTo>
                <a:lnTo>
                  <a:pt x="170738" y="8721852"/>
                </a:lnTo>
                <a:lnTo>
                  <a:pt x="215112" y="8734044"/>
                </a:lnTo>
                <a:lnTo>
                  <a:pt x="262242" y="8738260"/>
                </a:lnTo>
                <a:lnTo>
                  <a:pt x="6544399" y="8738260"/>
                </a:lnTo>
                <a:lnTo>
                  <a:pt x="6591528" y="8734044"/>
                </a:lnTo>
                <a:lnTo>
                  <a:pt x="6635890" y="8721852"/>
                </a:lnTo>
                <a:lnTo>
                  <a:pt x="6676733" y="8702459"/>
                </a:lnTo>
                <a:lnTo>
                  <a:pt x="6713334" y="8676589"/>
                </a:lnTo>
                <a:lnTo>
                  <a:pt x="6744944" y="8644979"/>
                </a:lnTo>
                <a:lnTo>
                  <a:pt x="6770814" y="8608377"/>
                </a:lnTo>
                <a:lnTo>
                  <a:pt x="6790207" y="8567534"/>
                </a:lnTo>
                <a:lnTo>
                  <a:pt x="6802387" y="8523173"/>
                </a:lnTo>
                <a:lnTo>
                  <a:pt x="6806616" y="8476043"/>
                </a:lnTo>
                <a:lnTo>
                  <a:pt x="6806616" y="4545076"/>
                </a:lnTo>
                <a:close/>
              </a:path>
              <a:path w="13765530" h="8738870">
                <a:moveTo>
                  <a:pt x="13765009" y="285191"/>
                </a:moveTo>
                <a:lnTo>
                  <a:pt x="13761276" y="238925"/>
                </a:lnTo>
                <a:lnTo>
                  <a:pt x="13750468" y="195046"/>
                </a:lnTo>
                <a:lnTo>
                  <a:pt x="13733183" y="154127"/>
                </a:lnTo>
                <a:lnTo>
                  <a:pt x="13709993" y="116751"/>
                </a:lnTo>
                <a:lnTo>
                  <a:pt x="13681482" y="83527"/>
                </a:lnTo>
                <a:lnTo>
                  <a:pt x="13648258" y="55016"/>
                </a:lnTo>
                <a:lnTo>
                  <a:pt x="13610882" y="31826"/>
                </a:lnTo>
                <a:lnTo>
                  <a:pt x="13569963" y="14528"/>
                </a:lnTo>
                <a:lnTo>
                  <a:pt x="13526084" y="3733"/>
                </a:lnTo>
                <a:lnTo>
                  <a:pt x="13479818" y="0"/>
                </a:lnTo>
                <a:lnTo>
                  <a:pt x="7321626" y="0"/>
                </a:lnTo>
                <a:lnTo>
                  <a:pt x="7275373" y="3733"/>
                </a:lnTo>
                <a:lnTo>
                  <a:pt x="7231481" y="14528"/>
                </a:lnTo>
                <a:lnTo>
                  <a:pt x="7190562" y="31826"/>
                </a:lnTo>
                <a:lnTo>
                  <a:pt x="7153199" y="55016"/>
                </a:lnTo>
                <a:lnTo>
                  <a:pt x="7119963" y="83527"/>
                </a:lnTo>
                <a:lnTo>
                  <a:pt x="7091464" y="116751"/>
                </a:lnTo>
                <a:lnTo>
                  <a:pt x="7068274" y="154127"/>
                </a:lnTo>
                <a:lnTo>
                  <a:pt x="7050976" y="195046"/>
                </a:lnTo>
                <a:lnTo>
                  <a:pt x="7040169" y="238925"/>
                </a:lnTo>
                <a:lnTo>
                  <a:pt x="7036435" y="285191"/>
                </a:lnTo>
                <a:lnTo>
                  <a:pt x="7036435" y="3626802"/>
                </a:lnTo>
                <a:lnTo>
                  <a:pt x="7040169" y="3673056"/>
                </a:lnTo>
                <a:lnTo>
                  <a:pt x="7050976" y="3716947"/>
                </a:lnTo>
                <a:lnTo>
                  <a:pt x="7068274" y="3757866"/>
                </a:lnTo>
                <a:lnTo>
                  <a:pt x="7091464" y="3795230"/>
                </a:lnTo>
                <a:lnTo>
                  <a:pt x="7119963" y="3828465"/>
                </a:lnTo>
                <a:lnTo>
                  <a:pt x="7153199" y="3856964"/>
                </a:lnTo>
                <a:lnTo>
                  <a:pt x="7190562" y="3880154"/>
                </a:lnTo>
                <a:lnTo>
                  <a:pt x="7231481" y="3897452"/>
                </a:lnTo>
                <a:lnTo>
                  <a:pt x="7275373" y="3908260"/>
                </a:lnTo>
                <a:lnTo>
                  <a:pt x="7321626" y="3911993"/>
                </a:lnTo>
                <a:lnTo>
                  <a:pt x="13479818" y="3911993"/>
                </a:lnTo>
                <a:lnTo>
                  <a:pt x="13526084" y="3908260"/>
                </a:lnTo>
                <a:lnTo>
                  <a:pt x="13569963" y="3897452"/>
                </a:lnTo>
                <a:lnTo>
                  <a:pt x="13610882" y="3880154"/>
                </a:lnTo>
                <a:lnTo>
                  <a:pt x="13648258" y="3856964"/>
                </a:lnTo>
                <a:lnTo>
                  <a:pt x="13681482" y="3828465"/>
                </a:lnTo>
                <a:lnTo>
                  <a:pt x="13709993" y="3795230"/>
                </a:lnTo>
                <a:lnTo>
                  <a:pt x="13733183" y="3757866"/>
                </a:lnTo>
                <a:lnTo>
                  <a:pt x="13750468" y="3716947"/>
                </a:lnTo>
                <a:lnTo>
                  <a:pt x="13761276" y="3673056"/>
                </a:lnTo>
                <a:lnTo>
                  <a:pt x="13765009" y="3626802"/>
                </a:lnTo>
                <a:lnTo>
                  <a:pt x="13765009" y="285191"/>
                </a:lnTo>
                <a:close/>
              </a:path>
            </a:pathLst>
          </a:custGeom>
          <a:solidFill>
            <a:srgbClr val="FFFFFF"/>
          </a:solidFill>
        </p:spPr>
        <p:txBody>
          <a:bodyPr wrap="square" lIns="0" tIns="0" rIns="0" bIns="0" rtlCol="0"/>
          <a:lstStyle/>
          <a:p>
            <a:pPr defTabSz="1943100"/>
            <a:endParaRPr lang="zh-CN" altLang="en-US" sz="3825" dirty="0">
              <a:solidFill>
                <a:prstClr val="black"/>
              </a:solidFill>
              <a:latin typeface="Calibri" panose="020F0502020204030204"/>
            </a:endParaRPr>
          </a:p>
        </p:txBody>
      </p:sp>
      <p:sp>
        <p:nvSpPr>
          <p:cNvPr id="110" name="bg object 18"/>
          <p:cNvSpPr/>
          <p:nvPr/>
        </p:nvSpPr>
        <p:spPr>
          <a:xfrm>
            <a:off x="354806" y="16409458"/>
            <a:ext cx="1145428" cy="1145428"/>
          </a:xfrm>
          <a:custGeom>
            <a:avLst/>
            <a:gdLst/>
            <a:ahLst/>
            <a:cxnLst/>
            <a:rect l="l" t="t" r="r" b="b"/>
            <a:pathLst>
              <a:path w="539115" h="539115">
                <a:moveTo>
                  <a:pt x="269558" y="0"/>
                </a:moveTo>
                <a:lnTo>
                  <a:pt x="221105" y="4343"/>
                </a:lnTo>
                <a:lnTo>
                  <a:pt x="175501" y="16865"/>
                </a:lnTo>
                <a:lnTo>
                  <a:pt x="133507" y="36805"/>
                </a:lnTo>
                <a:lnTo>
                  <a:pt x="95885" y="63401"/>
                </a:lnTo>
                <a:lnTo>
                  <a:pt x="63397" y="95890"/>
                </a:lnTo>
                <a:lnTo>
                  <a:pt x="36802" y="133512"/>
                </a:lnTo>
                <a:lnTo>
                  <a:pt x="16864" y="175505"/>
                </a:lnTo>
                <a:lnTo>
                  <a:pt x="4342" y="221108"/>
                </a:lnTo>
                <a:lnTo>
                  <a:pt x="0" y="269558"/>
                </a:lnTo>
                <a:lnTo>
                  <a:pt x="4342" y="318008"/>
                </a:lnTo>
                <a:lnTo>
                  <a:pt x="16864" y="363610"/>
                </a:lnTo>
                <a:lnTo>
                  <a:pt x="36802" y="405603"/>
                </a:lnTo>
                <a:lnTo>
                  <a:pt x="63397" y="443225"/>
                </a:lnTo>
                <a:lnTo>
                  <a:pt x="95885" y="475715"/>
                </a:lnTo>
                <a:lnTo>
                  <a:pt x="133507" y="502310"/>
                </a:lnTo>
                <a:lnTo>
                  <a:pt x="175501" y="522250"/>
                </a:lnTo>
                <a:lnTo>
                  <a:pt x="221105" y="534772"/>
                </a:lnTo>
                <a:lnTo>
                  <a:pt x="269558" y="539116"/>
                </a:lnTo>
                <a:lnTo>
                  <a:pt x="318008" y="534772"/>
                </a:lnTo>
                <a:lnTo>
                  <a:pt x="363610" y="522250"/>
                </a:lnTo>
                <a:lnTo>
                  <a:pt x="405603" y="502310"/>
                </a:lnTo>
                <a:lnTo>
                  <a:pt x="443225" y="475715"/>
                </a:lnTo>
                <a:lnTo>
                  <a:pt x="475715" y="443225"/>
                </a:lnTo>
                <a:lnTo>
                  <a:pt x="502310" y="405603"/>
                </a:lnTo>
                <a:lnTo>
                  <a:pt x="522250" y="363610"/>
                </a:lnTo>
                <a:lnTo>
                  <a:pt x="534772" y="318008"/>
                </a:lnTo>
                <a:lnTo>
                  <a:pt x="539116" y="269558"/>
                </a:lnTo>
                <a:lnTo>
                  <a:pt x="534772" y="221108"/>
                </a:lnTo>
                <a:lnTo>
                  <a:pt x="522250" y="175505"/>
                </a:lnTo>
                <a:lnTo>
                  <a:pt x="502310" y="133512"/>
                </a:lnTo>
                <a:lnTo>
                  <a:pt x="475715" y="95890"/>
                </a:lnTo>
                <a:lnTo>
                  <a:pt x="443225" y="63401"/>
                </a:lnTo>
                <a:lnTo>
                  <a:pt x="405603" y="36805"/>
                </a:lnTo>
                <a:lnTo>
                  <a:pt x="363610" y="16865"/>
                </a:lnTo>
                <a:lnTo>
                  <a:pt x="318008" y="4343"/>
                </a:lnTo>
                <a:lnTo>
                  <a:pt x="269558" y="0"/>
                </a:lnTo>
                <a:close/>
              </a:path>
            </a:pathLst>
          </a:custGeom>
          <a:solidFill>
            <a:srgbClr val="4471C4"/>
          </a:solidFill>
        </p:spPr>
        <p:txBody>
          <a:bodyPr wrap="square" lIns="0" tIns="0" rIns="0" bIns="0" rtlCol="0"/>
          <a:lstStyle/>
          <a:p>
            <a:pPr defTabSz="1943100"/>
            <a:endParaRPr sz="3825" dirty="0">
              <a:solidFill>
                <a:prstClr val="black"/>
              </a:solidFill>
              <a:latin typeface="Calibri" panose="020F0502020204030204"/>
            </a:endParaRPr>
          </a:p>
        </p:txBody>
      </p:sp>
      <p:sp>
        <p:nvSpPr>
          <p:cNvPr id="111" name="bg object 19"/>
          <p:cNvSpPr/>
          <p:nvPr/>
        </p:nvSpPr>
        <p:spPr>
          <a:xfrm>
            <a:off x="15259994" y="16389690"/>
            <a:ext cx="14462848" cy="9466958"/>
          </a:xfrm>
          <a:custGeom>
            <a:avLst/>
            <a:gdLst/>
            <a:ahLst/>
            <a:cxnLst/>
            <a:rect l="l" t="t" r="r" b="b"/>
            <a:pathLst>
              <a:path w="6807200" h="4455795">
                <a:moveTo>
                  <a:pt x="6512592" y="0"/>
                </a:moveTo>
                <a:lnTo>
                  <a:pt x="294020" y="0"/>
                </a:lnTo>
                <a:lnTo>
                  <a:pt x="246323" y="3847"/>
                </a:lnTo>
                <a:lnTo>
                  <a:pt x="201079" y="14987"/>
                </a:lnTo>
                <a:lnTo>
                  <a:pt x="158891" y="32814"/>
                </a:lnTo>
                <a:lnTo>
                  <a:pt x="120366" y="56722"/>
                </a:lnTo>
                <a:lnTo>
                  <a:pt x="86108" y="86108"/>
                </a:lnTo>
                <a:lnTo>
                  <a:pt x="56722" y="120366"/>
                </a:lnTo>
                <a:lnTo>
                  <a:pt x="32814" y="158891"/>
                </a:lnTo>
                <a:lnTo>
                  <a:pt x="14987" y="201079"/>
                </a:lnTo>
                <a:lnTo>
                  <a:pt x="3847" y="246323"/>
                </a:lnTo>
                <a:lnTo>
                  <a:pt x="0" y="294020"/>
                </a:lnTo>
                <a:lnTo>
                  <a:pt x="0" y="4161386"/>
                </a:lnTo>
                <a:lnTo>
                  <a:pt x="3847" y="4209082"/>
                </a:lnTo>
                <a:lnTo>
                  <a:pt x="14987" y="4254327"/>
                </a:lnTo>
                <a:lnTo>
                  <a:pt x="32814" y="4296514"/>
                </a:lnTo>
                <a:lnTo>
                  <a:pt x="56722" y="4335039"/>
                </a:lnTo>
                <a:lnTo>
                  <a:pt x="86108" y="4369297"/>
                </a:lnTo>
                <a:lnTo>
                  <a:pt x="120366" y="4398683"/>
                </a:lnTo>
                <a:lnTo>
                  <a:pt x="158891" y="4422592"/>
                </a:lnTo>
                <a:lnTo>
                  <a:pt x="201079" y="4440418"/>
                </a:lnTo>
                <a:lnTo>
                  <a:pt x="246323" y="4451558"/>
                </a:lnTo>
                <a:lnTo>
                  <a:pt x="294020" y="4455406"/>
                </a:lnTo>
                <a:lnTo>
                  <a:pt x="6512592" y="4455406"/>
                </a:lnTo>
                <a:lnTo>
                  <a:pt x="6560288" y="4451558"/>
                </a:lnTo>
                <a:lnTo>
                  <a:pt x="6605532" y="4440418"/>
                </a:lnTo>
                <a:lnTo>
                  <a:pt x="6647720" y="4422592"/>
                </a:lnTo>
                <a:lnTo>
                  <a:pt x="6686245" y="4398683"/>
                </a:lnTo>
                <a:lnTo>
                  <a:pt x="6720503" y="4369297"/>
                </a:lnTo>
                <a:lnTo>
                  <a:pt x="6749889" y="4335039"/>
                </a:lnTo>
                <a:lnTo>
                  <a:pt x="6773797" y="4296514"/>
                </a:lnTo>
                <a:lnTo>
                  <a:pt x="6791624" y="4254327"/>
                </a:lnTo>
                <a:lnTo>
                  <a:pt x="6802764" y="4209082"/>
                </a:lnTo>
                <a:lnTo>
                  <a:pt x="6806612" y="4161386"/>
                </a:lnTo>
                <a:lnTo>
                  <a:pt x="6806612" y="294020"/>
                </a:lnTo>
                <a:lnTo>
                  <a:pt x="6802764" y="246323"/>
                </a:lnTo>
                <a:lnTo>
                  <a:pt x="6791624" y="201079"/>
                </a:lnTo>
                <a:lnTo>
                  <a:pt x="6773797" y="158891"/>
                </a:lnTo>
                <a:lnTo>
                  <a:pt x="6749889" y="120366"/>
                </a:lnTo>
                <a:lnTo>
                  <a:pt x="6720503" y="86108"/>
                </a:lnTo>
                <a:lnTo>
                  <a:pt x="6686245" y="56722"/>
                </a:lnTo>
                <a:lnTo>
                  <a:pt x="6647720" y="32814"/>
                </a:lnTo>
                <a:lnTo>
                  <a:pt x="6605532" y="14987"/>
                </a:lnTo>
                <a:lnTo>
                  <a:pt x="6560288" y="3847"/>
                </a:lnTo>
                <a:lnTo>
                  <a:pt x="6512592" y="0"/>
                </a:lnTo>
                <a:close/>
              </a:path>
            </a:pathLst>
          </a:custGeom>
          <a:solidFill>
            <a:srgbClr val="FFFFFF"/>
          </a:solidFill>
        </p:spPr>
        <p:txBody>
          <a:bodyPr wrap="square" lIns="0" tIns="0" rIns="0" bIns="0" rtlCol="0"/>
          <a:lstStyle/>
          <a:p>
            <a:pPr defTabSz="1943100"/>
            <a:endParaRPr sz="3825" dirty="0">
              <a:solidFill>
                <a:prstClr val="black"/>
              </a:solidFill>
              <a:latin typeface="Calibri" panose="020F0502020204030204"/>
            </a:endParaRPr>
          </a:p>
        </p:txBody>
      </p:sp>
      <p:sp>
        <p:nvSpPr>
          <p:cNvPr id="3" name="object 3"/>
          <p:cNvSpPr/>
          <p:nvPr/>
        </p:nvSpPr>
        <p:spPr>
          <a:xfrm>
            <a:off x="28546378" y="16446453"/>
            <a:ext cx="1145428" cy="1145428"/>
          </a:xfrm>
          <a:custGeom>
            <a:avLst/>
            <a:gdLst/>
            <a:ahLst/>
            <a:cxnLst/>
            <a:rect l="l" t="t" r="r" b="b"/>
            <a:pathLst>
              <a:path w="539115" h="539115">
                <a:moveTo>
                  <a:pt x="269558" y="0"/>
                </a:moveTo>
                <a:lnTo>
                  <a:pt x="221108" y="4343"/>
                </a:lnTo>
                <a:lnTo>
                  <a:pt x="175505" y="16865"/>
                </a:lnTo>
                <a:lnTo>
                  <a:pt x="133512" y="36805"/>
                </a:lnTo>
                <a:lnTo>
                  <a:pt x="95890" y="63401"/>
                </a:lnTo>
                <a:lnTo>
                  <a:pt x="63401" y="95890"/>
                </a:lnTo>
                <a:lnTo>
                  <a:pt x="36805" y="133512"/>
                </a:lnTo>
                <a:lnTo>
                  <a:pt x="16865" y="175505"/>
                </a:lnTo>
                <a:lnTo>
                  <a:pt x="4343" y="221108"/>
                </a:lnTo>
                <a:lnTo>
                  <a:pt x="0" y="269558"/>
                </a:lnTo>
                <a:lnTo>
                  <a:pt x="4343" y="318008"/>
                </a:lnTo>
                <a:lnTo>
                  <a:pt x="16865" y="363610"/>
                </a:lnTo>
                <a:lnTo>
                  <a:pt x="36805" y="405603"/>
                </a:lnTo>
                <a:lnTo>
                  <a:pt x="63401" y="443225"/>
                </a:lnTo>
                <a:lnTo>
                  <a:pt x="95890" y="475715"/>
                </a:lnTo>
                <a:lnTo>
                  <a:pt x="133512" y="502310"/>
                </a:lnTo>
                <a:lnTo>
                  <a:pt x="175505" y="522250"/>
                </a:lnTo>
                <a:lnTo>
                  <a:pt x="221108" y="534772"/>
                </a:lnTo>
                <a:lnTo>
                  <a:pt x="269558" y="539116"/>
                </a:lnTo>
                <a:lnTo>
                  <a:pt x="318008" y="534772"/>
                </a:lnTo>
                <a:lnTo>
                  <a:pt x="363610" y="522250"/>
                </a:lnTo>
                <a:lnTo>
                  <a:pt x="405603" y="502310"/>
                </a:lnTo>
                <a:lnTo>
                  <a:pt x="443225" y="475715"/>
                </a:lnTo>
                <a:lnTo>
                  <a:pt x="475715" y="443225"/>
                </a:lnTo>
                <a:lnTo>
                  <a:pt x="502310" y="405603"/>
                </a:lnTo>
                <a:lnTo>
                  <a:pt x="522250" y="363610"/>
                </a:lnTo>
                <a:lnTo>
                  <a:pt x="534772" y="318008"/>
                </a:lnTo>
                <a:lnTo>
                  <a:pt x="539116" y="269558"/>
                </a:lnTo>
                <a:lnTo>
                  <a:pt x="534772" y="221108"/>
                </a:lnTo>
                <a:lnTo>
                  <a:pt x="522250" y="175505"/>
                </a:lnTo>
                <a:lnTo>
                  <a:pt x="502310" y="133512"/>
                </a:lnTo>
                <a:lnTo>
                  <a:pt x="475715" y="95890"/>
                </a:lnTo>
                <a:lnTo>
                  <a:pt x="443225" y="63401"/>
                </a:lnTo>
                <a:lnTo>
                  <a:pt x="405603" y="36805"/>
                </a:lnTo>
                <a:lnTo>
                  <a:pt x="363610" y="16865"/>
                </a:lnTo>
                <a:lnTo>
                  <a:pt x="318008" y="4343"/>
                </a:lnTo>
                <a:lnTo>
                  <a:pt x="269558" y="0"/>
                </a:lnTo>
                <a:close/>
              </a:path>
            </a:pathLst>
          </a:custGeom>
          <a:solidFill>
            <a:srgbClr val="4471C4"/>
          </a:solidFill>
        </p:spPr>
        <p:txBody>
          <a:bodyPr wrap="square" lIns="0" tIns="0" rIns="0" bIns="0" rtlCol="0"/>
          <a:lstStyle/>
          <a:p>
            <a:pPr defTabSz="1943100"/>
            <a:endParaRPr sz="3825">
              <a:solidFill>
                <a:prstClr val="black"/>
              </a:solidFill>
              <a:latin typeface="Calibri" panose="020F0502020204030204"/>
            </a:endParaRPr>
          </a:p>
        </p:txBody>
      </p:sp>
      <p:grpSp>
        <p:nvGrpSpPr>
          <p:cNvPr id="5" name="object 5"/>
          <p:cNvGrpSpPr/>
          <p:nvPr/>
        </p:nvGrpSpPr>
        <p:grpSpPr>
          <a:xfrm>
            <a:off x="508936" y="26589215"/>
            <a:ext cx="14291504" cy="13969062"/>
            <a:chOff x="226958" y="12510650"/>
            <a:chExt cx="6726555" cy="6574790"/>
          </a:xfrm>
        </p:grpSpPr>
        <p:sp>
          <p:nvSpPr>
            <p:cNvPr id="6" name="object 6"/>
            <p:cNvSpPr/>
            <p:nvPr/>
          </p:nvSpPr>
          <p:spPr>
            <a:xfrm>
              <a:off x="226958" y="12510650"/>
              <a:ext cx="6726555" cy="6574790"/>
            </a:xfrm>
            <a:custGeom>
              <a:avLst/>
              <a:gdLst/>
              <a:ahLst/>
              <a:cxnLst/>
              <a:rect l="l" t="t" r="r" b="b"/>
              <a:pathLst>
                <a:path w="6726555" h="6574790">
                  <a:moveTo>
                    <a:pt x="6471842" y="0"/>
                  </a:moveTo>
                  <a:lnTo>
                    <a:pt x="254570" y="0"/>
                  </a:lnTo>
                  <a:lnTo>
                    <a:pt x="208811" y="4100"/>
                  </a:lnTo>
                  <a:lnTo>
                    <a:pt x="165742" y="15924"/>
                  </a:lnTo>
                  <a:lnTo>
                    <a:pt x="126083" y="34752"/>
                  </a:lnTo>
                  <a:lnTo>
                    <a:pt x="90553" y="59866"/>
                  </a:lnTo>
                  <a:lnTo>
                    <a:pt x="59871" y="90548"/>
                  </a:lnTo>
                  <a:lnTo>
                    <a:pt x="34756" y="126079"/>
                  </a:lnTo>
                  <a:lnTo>
                    <a:pt x="15926" y="165740"/>
                  </a:lnTo>
                  <a:lnTo>
                    <a:pt x="4101" y="208814"/>
                  </a:lnTo>
                  <a:lnTo>
                    <a:pt x="0" y="254582"/>
                  </a:lnTo>
                  <a:lnTo>
                    <a:pt x="0" y="6320118"/>
                  </a:lnTo>
                  <a:lnTo>
                    <a:pt x="4101" y="6365886"/>
                  </a:lnTo>
                  <a:lnTo>
                    <a:pt x="15926" y="6408960"/>
                  </a:lnTo>
                  <a:lnTo>
                    <a:pt x="34756" y="6448622"/>
                  </a:lnTo>
                  <a:lnTo>
                    <a:pt x="59871" y="6484152"/>
                  </a:lnTo>
                  <a:lnTo>
                    <a:pt x="90553" y="6514834"/>
                  </a:lnTo>
                  <a:lnTo>
                    <a:pt x="126083" y="6539948"/>
                  </a:lnTo>
                  <a:lnTo>
                    <a:pt x="165742" y="6558776"/>
                  </a:lnTo>
                  <a:lnTo>
                    <a:pt x="208811" y="6570600"/>
                  </a:lnTo>
                  <a:lnTo>
                    <a:pt x="254570" y="6574701"/>
                  </a:lnTo>
                  <a:lnTo>
                    <a:pt x="6471842" y="6574701"/>
                  </a:lnTo>
                  <a:lnTo>
                    <a:pt x="6517609" y="6570600"/>
                  </a:lnTo>
                  <a:lnTo>
                    <a:pt x="6560683" y="6558776"/>
                  </a:lnTo>
                  <a:lnTo>
                    <a:pt x="6600345" y="6539948"/>
                  </a:lnTo>
                  <a:lnTo>
                    <a:pt x="6635876" y="6514834"/>
                  </a:lnTo>
                  <a:lnTo>
                    <a:pt x="6666558" y="6484152"/>
                  </a:lnTo>
                  <a:lnTo>
                    <a:pt x="6691672" y="6448622"/>
                  </a:lnTo>
                  <a:lnTo>
                    <a:pt x="6710500" y="6408960"/>
                  </a:lnTo>
                  <a:lnTo>
                    <a:pt x="6722323" y="6365886"/>
                  </a:lnTo>
                  <a:lnTo>
                    <a:pt x="6726424" y="6320118"/>
                  </a:lnTo>
                  <a:lnTo>
                    <a:pt x="6726424" y="254582"/>
                  </a:lnTo>
                  <a:lnTo>
                    <a:pt x="6722323" y="208814"/>
                  </a:lnTo>
                  <a:lnTo>
                    <a:pt x="6710500" y="165740"/>
                  </a:lnTo>
                  <a:lnTo>
                    <a:pt x="6691672" y="126079"/>
                  </a:lnTo>
                  <a:lnTo>
                    <a:pt x="6666558" y="90548"/>
                  </a:lnTo>
                  <a:lnTo>
                    <a:pt x="6635876" y="59866"/>
                  </a:lnTo>
                  <a:lnTo>
                    <a:pt x="6600345" y="34752"/>
                  </a:lnTo>
                  <a:lnTo>
                    <a:pt x="6560683" y="15924"/>
                  </a:lnTo>
                  <a:lnTo>
                    <a:pt x="6517609" y="4100"/>
                  </a:lnTo>
                  <a:lnTo>
                    <a:pt x="6471842" y="0"/>
                  </a:lnTo>
                  <a:close/>
                </a:path>
              </a:pathLst>
            </a:custGeom>
            <a:solidFill>
              <a:srgbClr val="FFFFFF"/>
            </a:solidFill>
          </p:spPr>
          <p:txBody>
            <a:bodyPr wrap="square" lIns="0" tIns="0" rIns="0" bIns="0" rtlCol="0"/>
            <a:lstStyle/>
            <a:p>
              <a:pPr defTabSz="1943100"/>
              <a:endParaRPr sz="3825" dirty="0">
                <a:solidFill>
                  <a:prstClr val="black"/>
                </a:solidFill>
                <a:latin typeface="Calibri" panose="020F0502020204030204"/>
              </a:endParaRPr>
            </a:p>
          </p:txBody>
        </p:sp>
        <p:sp>
          <p:nvSpPr>
            <p:cNvPr id="7" name="object 7"/>
            <p:cNvSpPr/>
            <p:nvPr/>
          </p:nvSpPr>
          <p:spPr>
            <a:xfrm>
              <a:off x="261502" y="12543310"/>
              <a:ext cx="538480" cy="538480"/>
            </a:xfrm>
            <a:custGeom>
              <a:avLst/>
              <a:gdLst/>
              <a:ahLst/>
              <a:cxnLst/>
              <a:rect l="l" t="t" r="r" b="b"/>
              <a:pathLst>
                <a:path w="538480" h="538480">
                  <a:moveTo>
                    <a:pt x="269200" y="0"/>
                  </a:moveTo>
                  <a:lnTo>
                    <a:pt x="220811" y="4336"/>
                  </a:lnTo>
                  <a:lnTo>
                    <a:pt x="175267" y="16841"/>
                  </a:lnTo>
                  <a:lnTo>
                    <a:pt x="133329" y="36752"/>
                  </a:lnTo>
                  <a:lnTo>
                    <a:pt x="95758" y="63310"/>
                  </a:lnTo>
                  <a:lnTo>
                    <a:pt x="63312" y="95755"/>
                  </a:lnTo>
                  <a:lnTo>
                    <a:pt x="36753" y="133327"/>
                  </a:lnTo>
                  <a:lnTo>
                    <a:pt x="16841" y="175265"/>
                  </a:lnTo>
                  <a:lnTo>
                    <a:pt x="4337" y="220809"/>
                  </a:lnTo>
                  <a:lnTo>
                    <a:pt x="0" y="269200"/>
                  </a:lnTo>
                  <a:lnTo>
                    <a:pt x="4337" y="317590"/>
                  </a:lnTo>
                  <a:lnTo>
                    <a:pt x="16841" y="363135"/>
                  </a:lnTo>
                  <a:lnTo>
                    <a:pt x="36753" y="405073"/>
                  </a:lnTo>
                  <a:lnTo>
                    <a:pt x="63312" y="442644"/>
                  </a:lnTo>
                  <a:lnTo>
                    <a:pt x="95758" y="475089"/>
                  </a:lnTo>
                  <a:lnTo>
                    <a:pt x="133329" y="501647"/>
                  </a:lnTo>
                  <a:lnTo>
                    <a:pt x="175267" y="521559"/>
                  </a:lnTo>
                  <a:lnTo>
                    <a:pt x="220811" y="534063"/>
                  </a:lnTo>
                  <a:lnTo>
                    <a:pt x="269200" y="538400"/>
                  </a:lnTo>
                  <a:lnTo>
                    <a:pt x="317590" y="534063"/>
                  </a:lnTo>
                  <a:lnTo>
                    <a:pt x="363135" y="521559"/>
                  </a:lnTo>
                  <a:lnTo>
                    <a:pt x="405073" y="501647"/>
                  </a:lnTo>
                  <a:lnTo>
                    <a:pt x="442644" y="475089"/>
                  </a:lnTo>
                  <a:lnTo>
                    <a:pt x="475089" y="442644"/>
                  </a:lnTo>
                  <a:lnTo>
                    <a:pt x="501647" y="405073"/>
                  </a:lnTo>
                  <a:lnTo>
                    <a:pt x="521559" y="363135"/>
                  </a:lnTo>
                  <a:lnTo>
                    <a:pt x="534063" y="317590"/>
                  </a:lnTo>
                  <a:lnTo>
                    <a:pt x="538400" y="269200"/>
                  </a:lnTo>
                  <a:lnTo>
                    <a:pt x="534063" y="220809"/>
                  </a:lnTo>
                  <a:lnTo>
                    <a:pt x="521559" y="175265"/>
                  </a:lnTo>
                  <a:lnTo>
                    <a:pt x="501647" y="133327"/>
                  </a:lnTo>
                  <a:lnTo>
                    <a:pt x="475089" y="95755"/>
                  </a:lnTo>
                  <a:lnTo>
                    <a:pt x="442644" y="63310"/>
                  </a:lnTo>
                  <a:lnTo>
                    <a:pt x="405073" y="36752"/>
                  </a:lnTo>
                  <a:lnTo>
                    <a:pt x="363135" y="16841"/>
                  </a:lnTo>
                  <a:lnTo>
                    <a:pt x="317590" y="4336"/>
                  </a:lnTo>
                  <a:lnTo>
                    <a:pt x="269200" y="0"/>
                  </a:lnTo>
                  <a:close/>
                </a:path>
              </a:pathLst>
            </a:custGeom>
            <a:solidFill>
              <a:srgbClr val="4471C4"/>
            </a:solidFill>
          </p:spPr>
          <p:txBody>
            <a:bodyPr wrap="square" lIns="0" tIns="0" rIns="0" bIns="0" rtlCol="0"/>
            <a:lstStyle/>
            <a:p>
              <a:pPr defTabSz="1943100"/>
              <a:endParaRPr sz="3825" dirty="0">
                <a:solidFill>
                  <a:prstClr val="black"/>
                </a:solidFill>
                <a:latin typeface="Calibri" panose="020F0502020204030204"/>
              </a:endParaRPr>
            </a:p>
          </p:txBody>
        </p:sp>
      </p:grpSp>
      <p:grpSp>
        <p:nvGrpSpPr>
          <p:cNvPr id="9" name="object 9"/>
          <p:cNvGrpSpPr/>
          <p:nvPr/>
        </p:nvGrpSpPr>
        <p:grpSpPr>
          <a:xfrm>
            <a:off x="15451661" y="26625524"/>
            <a:ext cx="14291505" cy="13969059"/>
            <a:chOff x="7259813" y="12510650"/>
            <a:chExt cx="6726555" cy="6574790"/>
          </a:xfrm>
        </p:grpSpPr>
        <p:sp>
          <p:nvSpPr>
            <p:cNvPr id="11" name="object 11"/>
            <p:cNvSpPr/>
            <p:nvPr/>
          </p:nvSpPr>
          <p:spPr>
            <a:xfrm>
              <a:off x="7259813" y="12510650"/>
              <a:ext cx="6726555" cy="6574790"/>
            </a:xfrm>
            <a:custGeom>
              <a:avLst/>
              <a:gdLst/>
              <a:ahLst/>
              <a:cxnLst/>
              <a:rect l="l" t="t" r="r" b="b"/>
              <a:pathLst>
                <a:path w="6726555" h="6574790">
                  <a:moveTo>
                    <a:pt x="6442308" y="0"/>
                  </a:moveTo>
                  <a:lnTo>
                    <a:pt x="284115" y="0"/>
                  </a:lnTo>
                  <a:lnTo>
                    <a:pt x="238030" y="3718"/>
                  </a:lnTo>
                  <a:lnTo>
                    <a:pt x="194312" y="14484"/>
                  </a:lnTo>
                  <a:lnTo>
                    <a:pt x="153547" y="31712"/>
                  </a:lnTo>
                  <a:lnTo>
                    <a:pt x="116320" y="54817"/>
                  </a:lnTo>
                  <a:lnTo>
                    <a:pt x="83215" y="83215"/>
                  </a:lnTo>
                  <a:lnTo>
                    <a:pt x="54817" y="116320"/>
                  </a:lnTo>
                  <a:lnTo>
                    <a:pt x="31712" y="153547"/>
                  </a:lnTo>
                  <a:lnTo>
                    <a:pt x="14484" y="194312"/>
                  </a:lnTo>
                  <a:lnTo>
                    <a:pt x="3718" y="238030"/>
                  </a:lnTo>
                  <a:lnTo>
                    <a:pt x="0" y="284115"/>
                  </a:lnTo>
                  <a:lnTo>
                    <a:pt x="0" y="6290585"/>
                  </a:lnTo>
                  <a:lnTo>
                    <a:pt x="3718" y="6336670"/>
                  </a:lnTo>
                  <a:lnTo>
                    <a:pt x="14484" y="6380388"/>
                  </a:lnTo>
                  <a:lnTo>
                    <a:pt x="31712" y="6421153"/>
                  </a:lnTo>
                  <a:lnTo>
                    <a:pt x="54817" y="6458381"/>
                  </a:lnTo>
                  <a:lnTo>
                    <a:pt x="83215" y="6491486"/>
                  </a:lnTo>
                  <a:lnTo>
                    <a:pt x="116320" y="6519883"/>
                  </a:lnTo>
                  <a:lnTo>
                    <a:pt x="153547" y="6542989"/>
                  </a:lnTo>
                  <a:lnTo>
                    <a:pt x="194312" y="6560217"/>
                  </a:lnTo>
                  <a:lnTo>
                    <a:pt x="238030" y="6570982"/>
                  </a:lnTo>
                  <a:lnTo>
                    <a:pt x="284115" y="6574701"/>
                  </a:lnTo>
                  <a:lnTo>
                    <a:pt x="6442308" y="6574701"/>
                  </a:lnTo>
                  <a:lnTo>
                    <a:pt x="6488394" y="6570982"/>
                  </a:lnTo>
                  <a:lnTo>
                    <a:pt x="6532111" y="6560217"/>
                  </a:lnTo>
                  <a:lnTo>
                    <a:pt x="6572876" y="6542989"/>
                  </a:lnTo>
                  <a:lnTo>
                    <a:pt x="6610104" y="6519883"/>
                  </a:lnTo>
                  <a:lnTo>
                    <a:pt x="6643209" y="6491486"/>
                  </a:lnTo>
                  <a:lnTo>
                    <a:pt x="6671607" y="6458381"/>
                  </a:lnTo>
                  <a:lnTo>
                    <a:pt x="6694712" y="6421153"/>
                  </a:lnTo>
                  <a:lnTo>
                    <a:pt x="6711940" y="6380388"/>
                  </a:lnTo>
                  <a:lnTo>
                    <a:pt x="6722706" y="6336670"/>
                  </a:lnTo>
                  <a:lnTo>
                    <a:pt x="6726424" y="6290585"/>
                  </a:lnTo>
                  <a:lnTo>
                    <a:pt x="6726424" y="284115"/>
                  </a:lnTo>
                  <a:lnTo>
                    <a:pt x="6722706" y="238030"/>
                  </a:lnTo>
                  <a:lnTo>
                    <a:pt x="6711940" y="194312"/>
                  </a:lnTo>
                  <a:lnTo>
                    <a:pt x="6694712" y="153547"/>
                  </a:lnTo>
                  <a:lnTo>
                    <a:pt x="6671607" y="116320"/>
                  </a:lnTo>
                  <a:lnTo>
                    <a:pt x="6643209" y="83215"/>
                  </a:lnTo>
                  <a:lnTo>
                    <a:pt x="6610104" y="54817"/>
                  </a:lnTo>
                  <a:lnTo>
                    <a:pt x="6572876" y="31712"/>
                  </a:lnTo>
                  <a:lnTo>
                    <a:pt x="6532111" y="14484"/>
                  </a:lnTo>
                  <a:lnTo>
                    <a:pt x="6488394" y="3718"/>
                  </a:lnTo>
                  <a:lnTo>
                    <a:pt x="6442308" y="0"/>
                  </a:lnTo>
                  <a:close/>
                </a:path>
              </a:pathLst>
            </a:custGeom>
            <a:solidFill>
              <a:srgbClr val="FFFFFF"/>
            </a:solidFill>
          </p:spPr>
          <p:txBody>
            <a:bodyPr wrap="square" lIns="0" tIns="0" rIns="0" bIns="0" rtlCol="0"/>
            <a:lstStyle/>
            <a:p>
              <a:pPr defTabSz="1943100"/>
              <a:endParaRPr sz="3825">
                <a:solidFill>
                  <a:prstClr val="black"/>
                </a:solidFill>
                <a:latin typeface="Calibri" panose="020F0502020204030204"/>
              </a:endParaRPr>
            </a:p>
          </p:txBody>
        </p:sp>
        <p:pic>
          <p:nvPicPr>
            <p:cNvPr id="12" name="object 12"/>
            <p:cNvPicPr/>
            <p:nvPr/>
          </p:nvPicPr>
          <p:blipFill>
            <a:blip r:embed="rId2">
              <a:extLst>
                <a:ext uri="{28A0092B-C50C-407E-A947-70E740481C1C}">
                  <a14:useLocalDpi xmlns:a14="http://schemas.microsoft.com/office/drawing/2010/main" val="0"/>
                </a:ext>
              </a:extLst>
            </a:blip>
            <a:srcRect/>
            <a:stretch/>
          </p:blipFill>
          <p:spPr>
            <a:xfrm>
              <a:off x="7489491" y="16113217"/>
              <a:ext cx="4363827" cy="2561268"/>
            </a:xfrm>
            <a:prstGeom prst="rect">
              <a:avLst/>
            </a:prstGeom>
          </p:spPr>
        </p:pic>
      </p:grpSp>
      <p:sp>
        <p:nvSpPr>
          <p:cNvPr id="16" name="object 16"/>
          <p:cNvSpPr txBox="1"/>
          <p:nvPr/>
        </p:nvSpPr>
        <p:spPr>
          <a:xfrm>
            <a:off x="28974846" y="7417436"/>
            <a:ext cx="435774" cy="853932"/>
          </a:xfrm>
          <a:prstGeom prst="rect">
            <a:avLst/>
          </a:prstGeom>
        </p:spPr>
        <p:txBody>
          <a:bodyPr vert="horz" wrap="square" lIns="0" tIns="36429" rIns="0" bIns="0" rtlCol="0">
            <a:spAutoFit/>
          </a:bodyPr>
          <a:lstStyle/>
          <a:p>
            <a:pPr marL="26670" defTabSz="1943100">
              <a:spcBef>
                <a:spcPts val="290"/>
              </a:spcBef>
            </a:pPr>
            <a:r>
              <a:rPr sz="5310" spc="45" dirty="0">
                <a:solidFill>
                  <a:srgbClr val="FFFFFF"/>
                </a:solidFill>
                <a:latin typeface="Arial" panose="020B0604020202020204"/>
                <a:cs typeface="Arial" panose="020B0604020202020204"/>
              </a:rPr>
              <a:t>3</a:t>
            </a:r>
            <a:endParaRPr sz="5310" dirty="0">
              <a:solidFill>
                <a:prstClr val="black"/>
              </a:solidFill>
              <a:latin typeface="Arial" panose="020B0604020202020204"/>
              <a:cs typeface="Arial" panose="020B0604020202020204"/>
            </a:endParaRPr>
          </a:p>
        </p:txBody>
      </p:sp>
      <p:grpSp>
        <p:nvGrpSpPr>
          <p:cNvPr id="17" name="object 17"/>
          <p:cNvGrpSpPr/>
          <p:nvPr/>
        </p:nvGrpSpPr>
        <p:grpSpPr>
          <a:xfrm>
            <a:off x="66718" y="13701813"/>
            <a:ext cx="30170957" cy="29057832"/>
            <a:chOff x="18614" y="6427871"/>
            <a:chExt cx="14200505" cy="13676593"/>
          </a:xfrm>
        </p:grpSpPr>
        <p:pic>
          <p:nvPicPr>
            <p:cNvPr id="20" name="object 20"/>
            <p:cNvPicPr/>
            <p:nvPr/>
          </p:nvPicPr>
          <p:blipFill>
            <a:blip r:embed="rId3">
              <a:extLst>
                <a:ext uri="{28A0092B-C50C-407E-A947-70E740481C1C}">
                  <a14:useLocalDpi xmlns:a14="http://schemas.microsoft.com/office/drawing/2010/main" val="0"/>
                </a:ext>
              </a:extLst>
            </a:blip>
            <a:srcRect/>
            <a:stretch/>
          </p:blipFill>
          <p:spPr>
            <a:xfrm>
              <a:off x="2143365" y="16957361"/>
              <a:ext cx="2947308" cy="2662653"/>
            </a:xfrm>
            <a:prstGeom prst="rect">
              <a:avLst/>
            </a:prstGeom>
          </p:spPr>
        </p:pic>
        <p:pic>
          <p:nvPicPr>
            <p:cNvPr id="18" name="object 18"/>
            <p:cNvPicPr/>
            <p:nvPr/>
          </p:nvPicPr>
          <p:blipFill>
            <a:blip r:embed="rId4" cstate="print"/>
            <a:stretch>
              <a:fillRect/>
            </a:stretch>
          </p:blipFill>
          <p:spPr>
            <a:xfrm>
              <a:off x="3617019" y="6427871"/>
              <a:ext cx="6985601" cy="6985601"/>
            </a:xfrm>
            <a:prstGeom prst="rect">
              <a:avLst/>
            </a:prstGeom>
          </p:spPr>
        </p:pic>
        <p:pic>
          <p:nvPicPr>
            <p:cNvPr id="19" name="object 19"/>
            <p:cNvPicPr/>
            <p:nvPr/>
          </p:nvPicPr>
          <p:blipFill>
            <a:blip r:embed="rId5">
              <a:extLst>
                <a:ext uri="{28A0092B-C50C-407E-A947-70E740481C1C}">
                  <a14:useLocalDpi xmlns:a14="http://schemas.microsoft.com/office/drawing/2010/main" val="0"/>
                </a:ext>
              </a:extLst>
            </a:blip>
            <a:srcRect/>
            <a:stretch/>
          </p:blipFill>
          <p:spPr>
            <a:xfrm>
              <a:off x="3785594" y="7773645"/>
              <a:ext cx="6576226" cy="4087601"/>
            </a:xfrm>
            <a:prstGeom prst="rect">
              <a:avLst/>
            </a:prstGeom>
          </p:spPr>
        </p:pic>
        <p:sp>
          <p:nvSpPr>
            <p:cNvPr id="21" name="object 21"/>
            <p:cNvSpPr/>
            <p:nvPr/>
          </p:nvSpPr>
          <p:spPr>
            <a:xfrm>
              <a:off x="18614" y="19085289"/>
              <a:ext cx="14200505" cy="1019175"/>
            </a:xfrm>
            <a:custGeom>
              <a:avLst/>
              <a:gdLst/>
              <a:ahLst/>
              <a:cxnLst/>
              <a:rect l="l" t="t" r="r" b="b"/>
              <a:pathLst>
                <a:path w="14200505" h="1019175">
                  <a:moveTo>
                    <a:pt x="14200308" y="0"/>
                  </a:moveTo>
                  <a:lnTo>
                    <a:pt x="0" y="0"/>
                  </a:lnTo>
                  <a:lnTo>
                    <a:pt x="0" y="1018806"/>
                  </a:lnTo>
                  <a:lnTo>
                    <a:pt x="14200308" y="1018806"/>
                  </a:lnTo>
                  <a:lnTo>
                    <a:pt x="14200308" y="0"/>
                  </a:lnTo>
                  <a:close/>
                </a:path>
              </a:pathLst>
            </a:custGeom>
            <a:solidFill>
              <a:srgbClr val="DAE2F3"/>
            </a:solidFill>
          </p:spPr>
          <p:txBody>
            <a:bodyPr wrap="square" lIns="0" tIns="0" rIns="0" bIns="0" rtlCol="0"/>
            <a:lstStyle/>
            <a:p>
              <a:pPr defTabSz="1943100"/>
              <a:endParaRPr sz="3825" dirty="0">
                <a:solidFill>
                  <a:prstClr val="black"/>
                </a:solidFill>
                <a:latin typeface="Calibri" panose="020F0502020204030204"/>
              </a:endParaRPr>
            </a:p>
          </p:txBody>
        </p:sp>
      </p:grpSp>
      <p:sp>
        <p:nvSpPr>
          <p:cNvPr id="23" name="object 23"/>
          <p:cNvSpPr txBox="1"/>
          <p:nvPr/>
        </p:nvSpPr>
        <p:spPr>
          <a:xfrm>
            <a:off x="17223554" y="8378749"/>
            <a:ext cx="12218953" cy="4084435"/>
          </a:xfrm>
          <a:prstGeom prst="rect">
            <a:avLst/>
          </a:prstGeom>
        </p:spPr>
        <p:txBody>
          <a:bodyPr vert="horz" wrap="square" lIns="0" tIns="107934" rIns="0" bIns="0" rtlCol="0">
            <a:spAutoFit/>
          </a:bodyPr>
          <a:lstStyle/>
          <a:p>
            <a:pPr marL="25400" marR="10795" defTabSz="1943100">
              <a:lnSpc>
                <a:spcPct val="150000"/>
              </a:lnSpc>
              <a:spcBef>
                <a:spcPts val="205"/>
              </a:spcBef>
              <a:tabLst>
                <a:tab pos="597535" algn="l"/>
                <a:tab pos="598805" algn="l"/>
              </a:tabLst>
            </a:pPr>
            <a:r>
              <a:rPr lang="zh-CN" altLang="en-GB" sz="3200" b="0" i="0" dirty="0">
                <a:solidFill>
                  <a:srgbClr val="3C4043"/>
                </a:solidFill>
                <a:effectLst/>
                <a:latin typeface="Arial" panose="020B0604020202020204" pitchFamily="34" charset="0"/>
                <a:cs typeface="Arial" panose="020B0604020202020204" pitchFamily="34" charset="0"/>
              </a:rPr>
              <a:t>🌟 </a:t>
            </a:r>
            <a:r>
              <a:rPr lang="en-GB" altLang="zh-CN" sz="3200" b="0" i="0" dirty="0">
                <a:solidFill>
                  <a:srgbClr val="3C4043"/>
                </a:solidFill>
                <a:effectLst/>
                <a:latin typeface="Arial" panose="020B0604020202020204" pitchFamily="34" charset="0"/>
                <a:cs typeface="Arial" panose="020B0604020202020204" pitchFamily="34" charset="0"/>
              </a:rPr>
              <a:t>Explore the wonderful world of machine learning! </a:t>
            </a:r>
            <a:r>
              <a:rPr lang="zh-CN" altLang="en-GB" sz="3200" b="0" i="0" dirty="0">
                <a:solidFill>
                  <a:srgbClr val="3C4043"/>
                </a:solidFill>
                <a:effectLst/>
                <a:latin typeface="Arial" panose="020B0604020202020204" pitchFamily="34" charset="0"/>
                <a:cs typeface="Arial" panose="020B0604020202020204" pitchFamily="34" charset="0"/>
              </a:rPr>
              <a:t>🌟</a:t>
            </a:r>
            <a:endParaRPr lang="en-US" altLang="zh-CN" sz="3200" b="0" i="0" dirty="0">
              <a:solidFill>
                <a:srgbClr val="3C4043"/>
              </a:solidFill>
              <a:effectLst/>
              <a:latin typeface="Arial" panose="020B0604020202020204" pitchFamily="34" charset="0"/>
              <a:cs typeface="Arial" panose="020B0604020202020204" pitchFamily="34" charset="0"/>
            </a:endParaRPr>
          </a:p>
          <a:p>
            <a:pPr marL="25400" marR="10795" defTabSz="1943100">
              <a:lnSpc>
                <a:spcPct val="150000"/>
              </a:lnSpc>
              <a:spcBef>
                <a:spcPts val="205"/>
              </a:spcBef>
              <a:tabLst>
                <a:tab pos="597535" algn="l"/>
                <a:tab pos="598805" algn="l"/>
              </a:tabLst>
            </a:pPr>
            <a:r>
              <a:rPr lang="en-GB" altLang="zh-CN" sz="2800" b="0" i="0" dirty="0">
                <a:solidFill>
                  <a:srgbClr val="3C4043"/>
                </a:solidFill>
                <a:effectLst/>
                <a:latin typeface="Arial" panose="020B0604020202020204" pitchFamily="34" charset="0"/>
                <a:cs typeface="Arial" panose="020B0604020202020204" pitchFamily="34" charset="0"/>
              </a:rPr>
              <a:t>Curious about how machines learn? </a:t>
            </a:r>
          </a:p>
          <a:p>
            <a:pPr marL="25400" marR="10795" defTabSz="1943100">
              <a:lnSpc>
                <a:spcPct val="150000"/>
              </a:lnSpc>
              <a:spcBef>
                <a:spcPts val="205"/>
              </a:spcBef>
              <a:tabLst>
                <a:tab pos="597535" algn="l"/>
                <a:tab pos="598805" algn="l"/>
              </a:tabLst>
            </a:pPr>
            <a:r>
              <a:rPr lang="en-GB" altLang="zh-CN" sz="2800" b="0" i="0" dirty="0">
                <a:solidFill>
                  <a:srgbClr val="3C4043"/>
                </a:solidFill>
                <a:effectLst/>
                <a:latin typeface="Arial" panose="020B0604020202020204" pitchFamily="34" charset="0"/>
                <a:cs typeface="Arial" panose="020B0604020202020204" pitchFamily="34" charset="0"/>
              </a:rPr>
              <a:t>Want to make learning more fun and interactive? </a:t>
            </a:r>
          </a:p>
          <a:p>
            <a:pPr marL="25400" marR="10795" defTabSz="1943100">
              <a:lnSpc>
                <a:spcPct val="150000"/>
              </a:lnSpc>
              <a:spcBef>
                <a:spcPts val="205"/>
              </a:spcBef>
              <a:tabLst>
                <a:tab pos="597535" algn="l"/>
                <a:tab pos="598805" algn="l"/>
              </a:tabLst>
            </a:pPr>
            <a:r>
              <a:rPr lang="en-GB" altLang="zh-CN" sz="2800" b="0" i="0" dirty="0">
                <a:solidFill>
                  <a:srgbClr val="3C4043"/>
                </a:solidFill>
                <a:effectLst/>
                <a:latin typeface="Arial" panose="020B0604020202020204" pitchFamily="34" charset="0"/>
                <a:cs typeface="Arial" panose="020B0604020202020204" pitchFamily="34" charset="0"/>
              </a:rPr>
              <a:t>Scan this QR code and jump into an adventurous mini-game!</a:t>
            </a:r>
          </a:p>
          <a:p>
            <a:pPr marL="25400" marR="10795" defTabSz="1943100">
              <a:lnSpc>
                <a:spcPct val="150000"/>
              </a:lnSpc>
              <a:spcBef>
                <a:spcPts val="205"/>
              </a:spcBef>
              <a:tabLst>
                <a:tab pos="597535" algn="l"/>
                <a:tab pos="598805" algn="l"/>
              </a:tabLst>
            </a:pPr>
            <a:r>
              <a:rPr lang="zh-CN" altLang="en-GB" sz="3200" b="0" i="0" dirty="0">
                <a:solidFill>
                  <a:srgbClr val="3C4043"/>
                </a:solidFill>
                <a:effectLst/>
                <a:latin typeface="Arial" panose="020B0604020202020204" pitchFamily="34" charset="0"/>
                <a:cs typeface="Arial" panose="020B0604020202020204" pitchFamily="34" charset="0"/>
              </a:rPr>
              <a:t>🚀 </a:t>
            </a:r>
            <a:r>
              <a:rPr lang="en-GB" altLang="zh-CN" sz="3200" b="0" i="0" dirty="0">
                <a:solidFill>
                  <a:srgbClr val="3C4043"/>
                </a:solidFill>
                <a:effectLst/>
                <a:latin typeface="Arial" panose="020B0604020202020204" pitchFamily="34" charset="0"/>
                <a:cs typeface="Arial" panose="020B0604020202020204" pitchFamily="34" charset="0"/>
              </a:rPr>
              <a:t>Scan the QR code to start your </a:t>
            </a:r>
            <a:r>
              <a:rPr lang="en-US" altLang="zh-CN" sz="3200" b="0" i="0" dirty="0">
                <a:solidFill>
                  <a:srgbClr val="3C4043"/>
                </a:solidFill>
                <a:effectLst/>
                <a:latin typeface="Arial" panose="020B0604020202020204" pitchFamily="34" charset="0"/>
                <a:cs typeface="Arial" panose="020B0604020202020204" pitchFamily="34" charset="0"/>
              </a:rPr>
              <a:t>ML </a:t>
            </a:r>
            <a:r>
              <a:rPr lang="en-GB" altLang="zh-CN" sz="3200" b="0" i="0" dirty="0">
                <a:solidFill>
                  <a:srgbClr val="3C4043"/>
                </a:solidFill>
                <a:effectLst/>
                <a:latin typeface="Arial" panose="020B0604020202020204" pitchFamily="34" charset="0"/>
                <a:cs typeface="Arial" panose="020B0604020202020204" pitchFamily="34" charset="0"/>
              </a:rPr>
              <a:t>journey now! </a:t>
            </a:r>
            <a:r>
              <a:rPr lang="zh-CN" altLang="en-GB" sz="3200" b="0" i="0" dirty="0">
                <a:solidFill>
                  <a:srgbClr val="3C4043"/>
                </a:solidFill>
                <a:effectLst/>
                <a:latin typeface="Arial" panose="020B0604020202020204" pitchFamily="34" charset="0"/>
                <a:cs typeface="Arial" panose="020B0604020202020204" pitchFamily="34" charset="0"/>
              </a:rPr>
              <a:t>🚀</a:t>
            </a:r>
            <a:endParaRPr lang="en-US" altLang="zh-CN" sz="3200" dirty="0">
              <a:solidFill>
                <a:srgbClr val="3C4043"/>
              </a:solidFill>
              <a:latin typeface="Arial" panose="020B0604020202020204" pitchFamily="34" charset="0"/>
              <a:cs typeface="Arial" panose="020B0604020202020204" pitchFamily="34" charset="0"/>
            </a:endParaRPr>
          </a:p>
          <a:p>
            <a:pPr marL="26670" defTabSz="1943100">
              <a:spcBef>
                <a:spcPts val="245"/>
              </a:spcBef>
            </a:pPr>
            <a:endParaRPr lang="en-US" altLang="zh-CN" sz="2800" b="1" spc="20" dirty="0">
              <a:solidFill>
                <a:prstClr val="black"/>
              </a:solidFill>
              <a:latin typeface="Arial" panose="020B0604020202020204"/>
              <a:cs typeface="Arial" panose="020B0604020202020204"/>
            </a:endParaRPr>
          </a:p>
        </p:txBody>
      </p:sp>
      <p:sp>
        <p:nvSpPr>
          <p:cNvPr id="26" name="object 26"/>
          <p:cNvSpPr txBox="1"/>
          <p:nvPr/>
        </p:nvSpPr>
        <p:spPr>
          <a:xfrm>
            <a:off x="22274428" y="16447255"/>
            <a:ext cx="7341793" cy="1861063"/>
          </a:xfrm>
          <a:prstGeom prst="rect">
            <a:avLst/>
          </a:prstGeom>
        </p:spPr>
        <p:txBody>
          <a:bodyPr vert="horz" wrap="square" lIns="0" tIns="31028" rIns="0" bIns="0" rtlCol="0">
            <a:spAutoFit/>
          </a:bodyPr>
          <a:lstStyle/>
          <a:p>
            <a:pPr marL="26670" defTabSz="1943100">
              <a:spcBef>
                <a:spcPts val="245"/>
              </a:spcBef>
            </a:pPr>
            <a:r>
              <a:rPr lang="en-US" sz="5945" b="1" spc="20" dirty="0">
                <a:solidFill>
                  <a:prstClr val="black"/>
                </a:solidFill>
                <a:latin typeface="Arial" panose="020B0604020202020204"/>
                <a:cs typeface="Arial" panose="020B0604020202020204"/>
              </a:rPr>
              <a:t>Recommender systems</a:t>
            </a:r>
          </a:p>
        </p:txBody>
      </p:sp>
      <p:sp>
        <p:nvSpPr>
          <p:cNvPr id="31" name="object 31"/>
          <p:cNvSpPr txBox="1"/>
          <p:nvPr/>
        </p:nvSpPr>
        <p:spPr>
          <a:xfrm>
            <a:off x="340784" y="18148601"/>
            <a:ext cx="7489493" cy="2186480"/>
          </a:xfrm>
          <a:prstGeom prst="rect">
            <a:avLst/>
          </a:prstGeom>
        </p:spPr>
        <p:txBody>
          <a:bodyPr vert="horz" wrap="square" lIns="0" tIns="107934" rIns="0" bIns="0" rtlCol="0">
            <a:spAutoFit/>
          </a:bodyPr>
          <a:lstStyle/>
          <a:p>
            <a:pPr algn="ctr" defTabSz="1943100">
              <a:spcBef>
                <a:spcPts val="850"/>
              </a:spcBef>
            </a:pPr>
            <a:r>
              <a:rPr lang="en-US" altLang="zh-CN" sz="2550" i="1" spc="11" dirty="0">
                <a:solidFill>
                  <a:prstClr val="black"/>
                </a:solidFill>
                <a:latin typeface="Arial" panose="020B0604020202020204"/>
                <a:cs typeface="Arial" panose="020B0604020202020204"/>
              </a:rPr>
              <a:t>C</a:t>
            </a:r>
            <a:r>
              <a:rPr lang="en-US" sz="2550" i="1" spc="11" dirty="0">
                <a:solidFill>
                  <a:prstClr val="black"/>
                </a:solidFill>
                <a:latin typeface="Arial" panose="020B0604020202020204"/>
                <a:cs typeface="Arial" panose="020B0604020202020204"/>
              </a:rPr>
              <a:t>omputers can learn how to read traffic lights, how to avoid people and cars, and how to find parking spaces. In this way, the computer can drive you to many places, </a:t>
            </a:r>
          </a:p>
          <a:p>
            <a:pPr algn="ctr" defTabSz="1943100">
              <a:spcBef>
                <a:spcPts val="850"/>
              </a:spcBef>
            </a:pPr>
            <a:r>
              <a:rPr lang="en-US" sz="2550" i="1" spc="11" dirty="0">
                <a:solidFill>
                  <a:prstClr val="black"/>
                </a:solidFill>
                <a:latin typeface="Arial" panose="020B0604020202020204"/>
                <a:cs typeface="Arial" panose="020B0604020202020204"/>
              </a:rPr>
              <a:t>such as school or the park. </a:t>
            </a:r>
            <a:endParaRPr sz="2550" dirty="0">
              <a:solidFill>
                <a:prstClr val="black"/>
              </a:solidFill>
              <a:latin typeface="Arial" panose="020B0604020202020204"/>
              <a:cs typeface="Arial" panose="020B0604020202020204"/>
            </a:endParaRPr>
          </a:p>
        </p:txBody>
      </p:sp>
      <p:sp>
        <p:nvSpPr>
          <p:cNvPr id="32" name="object 32"/>
          <p:cNvSpPr txBox="1"/>
          <p:nvPr/>
        </p:nvSpPr>
        <p:spPr>
          <a:xfrm>
            <a:off x="841081" y="19687314"/>
            <a:ext cx="4299730" cy="393515"/>
          </a:xfrm>
          <a:prstGeom prst="rect">
            <a:avLst/>
          </a:prstGeom>
        </p:spPr>
        <p:txBody>
          <a:bodyPr vert="horz" wrap="square" lIns="0" tIns="33728" rIns="0" bIns="0" rtlCol="0">
            <a:spAutoFit/>
          </a:bodyPr>
          <a:lstStyle/>
          <a:p>
            <a:pPr marL="483235" indent="-457200" defTabSz="1943100">
              <a:spcBef>
                <a:spcPts val="265"/>
              </a:spcBef>
              <a:buFont typeface="Wingdings" panose="05000000000000000000"/>
              <a:buChar char=""/>
              <a:tabLst>
                <a:tab pos="482600" algn="l"/>
                <a:tab pos="483870" algn="l"/>
              </a:tabLst>
            </a:pPr>
            <a:endParaRPr sz="2335" dirty="0">
              <a:solidFill>
                <a:prstClr val="black"/>
              </a:solidFill>
              <a:latin typeface="Arial" panose="020B0604020202020204"/>
              <a:cs typeface="Arial" panose="020B0604020202020204"/>
            </a:endParaRPr>
          </a:p>
        </p:txBody>
      </p:sp>
      <p:grpSp>
        <p:nvGrpSpPr>
          <p:cNvPr id="33" name="object 33"/>
          <p:cNvGrpSpPr/>
          <p:nvPr/>
        </p:nvGrpSpPr>
        <p:grpSpPr>
          <a:xfrm>
            <a:off x="-1905667" y="17941553"/>
            <a:ext cx="28168623" cy="7505748"/>
            <a:chOff x="2557401" y="8773654"/>
            <a:chExt cx="13258070" cy="3532716"/>
          </a:xfrm>
        </p:grpSpPr>
        <p:sp>
          <p:nvSpPr>
            <p:cNvPr id="37" name="object 37"/>
            <p:cNvSpPr/>
            <p:nvPr/>
          </p:nvSpPr>
          <p:spPr>
            <a:xfrm>
              <a:off x="2557401" y="8988853"/>
              <a:ext cx="353695" cy="353060"/>
            </a:xfrm>
            <a:custGeom>
              <a:avLst/>
              <a:gdLst/>
              <a:ahLst/>
              <a:cxnLst/>
              <a:rect l="l" t="t" r="r" b="b"/>
              <a:pathLst>
                <a:path w="353694" h="353059">
                  <a:moveTo>
                    <a:pt x="274092" y="0"/>
                  </a:moveTo>
                  <a:lnTo>
                    <a:pt x="79590" y="0"/>
                  </a:lnTo>
                  <a:lnTo>
                    <a:pt x="79590" y="194143"/>
                  </a:lnTo>
                  <a:lnTo>
                    <a:pt x="0" y="194143"/>
                  </a:lnTo>
                  <a:lnTo>
                    <a:pt x="176841" y="352967"/>
                  </a:lnTo>
                  <a:lnTo>
                    <a:pt x="353683" y="194143"/>
                  </a:lnTo>
                  <a:lnTo>
                    <a:pt x="274092" y="194143"/>
                  </a:lnTo>
                  <a:lnTo>
                    <a:pt x="274092" y="0"/>
                  </a:lnTo>
                  <a:close/>
                </a:path>
              </a:pathLst>
            </a:custGeom>
            <a:solidFill>
              <a:srgbClr val="CFD4EA">
                <a:alpha val="90194"/>
              </a:srgbClr>
            </a:solidFill>
          </p:spPr>
          <p:txBody>
            <a:bodyPr wrap="square" lIns="0" tIns="0" rIns="0" bIns="0" rtlCol="0"/>
            <a:lstStyle/>
            <a:p>
              <a:pPr defTabSz="1943100"/>
              <a:endParaRPr sz="3825">
                <a:solidFill>
                  <a:prstClr val="black"/>
                </a:solidFill>
                <a:latin typeface="Calibri" panose="020F0502020204030204"/>
              </a:endParaRPr>
            </a:p>
          </p:txBody>
        </p:sp>
        <p:sp>
          <p:nvSpPr>
            <p:cNvPr id="38" name="object 38"/>
            <p:cNvSpPr/>
            <p:nvPr/>
          </p:nvSpPr>
          <p:spPr>
            <a:xfrm>
              <a:off x="2557401" y="8988853"/>
              <a:ext cx="353695" cy="353060"/>
            </a:xfrm>
            <a:custGeom>
              <a:avLst/>
              <a:gdLst/>
              <a:ahLst/>
              <a:cxnLst/>
              <a:rect l="l" t="t" r="r" b="b"/>
              <a:pathLst>
                <a:path w="353694" h="353059">
                  <a:moveTo>
                    <a:pt x="0" y="194143"/>
                  </a:moveTo>
                  <a:lnTo>
                    <a:pt x="79590" y="194143"/>
                  </a:lnTo>
                  <a:lnTo>
                    <a:pt x="79590" y="0"/>
                  </a:lnTo>
                  <a:lnTo>
                    <a:pt x="274092" y="0"/>
                  </a:lnTo>
                  <a:lnTo>
                    <a:pt x="274092" y="194143"/>
                  </a:lnTo>
                  <a:lnTo>
                    <a:pt x="353683" y="194143"/>
                  </a:lnTo>
                  <a:lnTo>
                    <a:pt x="176841" y="352967"/>
                  </a:lnTo>
                  <a:lnTo>
                    <a:pt x="0" y="194143"/>
                  </a:lnTo>
                  <a:close/>
                </a:path>
              </a:pathLst>
            </a:custGeom>
            <a:ln w="5727">
              <a:solidFill>
                <a:srgbClr val="CFD4EA"/>
              </a:solidFill>
            </a:ln>
          </p:spPr>
          <p:txBody>
            <a:bodyPr wrap="square" lIns="0" tIns="0" rIns="0" bIns="0" rtlCol="0"/>
            <a:lstStyle/>
            <a:p>
              <a:pPr defTabSz="1943100"/>
              <a:endParaRPr sz="3825">
                <a:solidFill>
                  <a:prstClr val="black"/>
                </a:solidFill>
                <a:latin typeface="Calibri" panose="020F0502020204030204"/>
              </a:endParaRPr>
            </a:p>
          </p:txBody>
        </p:sp>
        <p:sp>
          <p:nvSpPr>
            <p:cNvPr id="41" name="object 41"/>
            <p:cNvSpPr/>
            <p:nvPr/>
          </p:nvSpPr>
          <p:spPr>
            <a:xfrm>
              <a:off x="11584191" y="8773654"/>
              <a:ext cx="1343025" cy="67945"/>
            </a:xfrm>
            <a:custGeom>
              <a:avLst/>
              <a:gdLst/>
              <a:ahLst/>
              <a:cxnLst/>
              <a:rect l="l" t="t" r="r" b="b"/>
              <a:pathLst>
                <a:path w="1343025" h="67945">
                  <a:moveTo>
                    <a:pt x="34848" y="9004"/>
                  </a:moveTo>
                  <a:lnTo>
                    <a:pt x="29591" y="6146"/>
                  </a:lnTo>
                  <a:lnTo>
                    <a:pt x="14274" y="34671"/>
                  </a:lnTo>
                  <a:lnTo>
                    <a:pt x="1130" y="27622"/>
                  </a:lnTo>
                  <a:lnTo>
                    <a:pt x="0" y="67602"/>
                  </a:lnTo>
                  <a:lnTo>
                    <a:pt x="32702" y="44564"/>
                  </a:lnTo>
                  <a:lnTo>
                    <a:pt x="29362" y="42773"/>
                  </a:lnTo>
                  <a:lnTo>
                    <a:pt x="19545" y="37503"/>
                  </a:lnTo>
                  <a:lnTo>
                    <a:pt x="34848" y="9004"/>
                  </a:lnTo>
                  <a:close/>
                </a:path>
                <a:path w="1343025" h="67945">
                  <a:moveTo>
                    <a:pt x="1342542" y="67538"/>
                  </a:moveTo>
                  <a:lnTo>
                    <a:pt x="1338211" y="45758"/>
                  </a:lnTo>
                  <a:lnTo>
                    <a:pt x="1334731" y="28282"/>
                  </a:lnTo>
                  <a:lnTo>
                    <a:pt x="1322946" y="37401"/>
                  </a:lnTo>
                  <a:lnTo>
                    <a:pt x="1293914" y="0"/>
                  </a:lnTo>
                  <a:lnTo>
                    <a:pt x="1289202" y="3695"/>
                  </a:lnTo>
                  <a:lnTo>
                    <a:pt x="1318234" y="41046"/>
                  </a:lnTo>
                  <a:lnTo>
                    <a:pt x="1306449" y="50177"/>
                  </a:lnTo>
                  <a:lnTo>
                    <a:pt x="1342542" y="67538"/>
                  </a:lnTo>
                  <a:close/>
                </a:path>
              </a:pathLst>
            </a:custGeom>
            <a:solidFill>
              <a:srgbClr val="4471C4"/>
            </a:solidFill>
          </p:spPr>
          <p:txBody>
            <a:bodyPr wrap="square" lIns="0" tIns="0" rIns="0" bIns="0" rtlCol="0"/>
            <a:lstStyle/>
            <a:p>
              <a:pPr defTabSz="1943100"/>
              <a:endParaRPr sz="3825">
                <a:solidFill>
                  <a:prstClr val="black"/>
                </a:solidFill>
                <a:latin typeface="Calibri" panose="020F0502020204030204"/>
              </a:endParaRPr>
            </a:p>
          </p:txBody>
        </p:sp>
        <p:pic>
          <p:nvPicPr>
            <p:cNvPr id="42" name="object 42"/>
            <p:cNvPicPr/>
            <p:nvPr/>
          </p:nvPicPr>
          <p:blipFill>
            <a:blip r:embed="rId6">
              <a:extLst>
                <a:ext uri="{28A0092B-C50C-407E-A947-70E740481C1C}">
                  <a14:useLocalDpi xmlns:a14="http://schemas.microsoft.com/office/drawing/2010/main" val="0"/>
                </a:ext>
              </a:extLst>
            </a:blip>
            <a:srcRect/>
            <a:stretch/>
          </p:blipFill>
          <p:spPr>
            <a:xfrm>
              <a:off x="14069745" y="10576967"/>
              <a:ext cx="1745726" cy="1729403"/>
            </a:xfrm>
            <a:prstGeom prst="rect">
              <a:avLst/>
            </a:prstGeom>
          </p:spPr>
        </p:pic>
      </p:grpSp>
      <p:sp>
        <p:nvSpPr>
          <p:cNvPr id="44" name="object 44"/>
          <p:cNvSpPr txBox="1"/>
          <p:nvPr/>
        </p:nvSpPr>
        <p:spPr>
          <a:xfrm>
            <a:off x="2336006" y="26676373"/>
            <a:ext cx="7761178" cy="1861063"/>
          </a:xfrm>
          <a:prstGeom prst="rect">
            <a:avLst/>
          </a:prstGeom>
        </p:spPr>
        <p:txBody>
          <a:bodyPr vert="horz" wrap="square" lIns="0" tIns="31028" rIns="0" bIns="0" rtlCol="0">
            <a:spAutoFit/>
          </a:bodyPr>
          <a:lstStyle/>
          <a:p>
            <a:pPr marL="26670" defTabSz="1943100">
              <a:spcBef>
                <a:spcPts val="245"/>
              </a:spcBef>
            </a:pPr>
            <a:r>
              <a:rPr lang="en-US" sz="5945" b="1" spc="11" dirty="0">
                <a:solidFill>
                  <a:prstClr val="black"/>
                </a:solidFill>
                <a:latin typeface="Arial" panose="020B0604020202020204"/>
                <a:cs typeface="Arial" panose="020B0604020202020204"/>
              </a:rPr>
              <a:t>Cat and Dog Prediction</a:t>
            </a:r>
            <a:endParaRPr sz="5945" dirty="0">
              <a:solidFill>
                <a:prstClr val="black"/>
              </a:solidFill>
              <a:latin typeface="Arial" panose="020B0604020202020204"/>
              <a:cs typeface="Arial" panose="020B0604020202020204"/>
            </a:endParaRPr>
          </a:p>
        </p:txBody>
      </p:sp>
      <p:sp>
        <p:nvSpPr>
          <p:cNvPr id="45" name="object 45"/>
          <p:cNvSpPr txBox="1"/>
          <p:nvPr/>
        </p:nvSpPr>
        <p:spPr>
          <a:xfrm>
            <a:off x="19927014" y="26897641"/>
            <a:ext cx="8541499" cy="1861063"/>
          </a:xfrm>
          <a:prstGeom prst="rect">
            <a:avLst/>
          </a:prstGeom>
        </p:spPr>
        <p:txBody>
          <a:bodyPr vert="horz" wrap="square" lIns="0" tIns="31028" rIns="0" bIns="0" rtlCol="0">
            <a:spAutoFit/>
          </a:bodyPr>
          <a:lstStyle/>
          <a:p>
            <a:pPr marL="26670" defTabSz="1943100">
              <a:spcBef>
                <a:spcPts val="245"/>
              </a:spcBef>
            </a:pPr>
            <a:r>
              <a:rPr lang="en-US" sz="5945" b="1" spc="11" dirty="0">
                <a:solidFill>
                  <a:prstClr val="black"/>
                </a:solidFill>
                <a:latin typeface="Arial" panose="020B0604020202020204"/>
                <a:cs typeface="Arial" panose="020B0604020202020204"/>
              </a:rPr>
              <a:t>Education and training tools</a:t>
            </a:r>
            <a:endParaRPr sz="5945" dirty="0">
              <a:solidFill>
                <a:prstClr val="black"/>
              </a:solidFill>
              <a:latin typeface="Arial" panose="020B0604020202020204"/>
              <a:cs typeface="Arial" panose="020B0604020202020204"/>
            </a:endParaRPr>
          </a:p>
        </p:txBody>
      </p:sp>
      <p:sp>
        <p:nvSpPr>
          <p:cNvPr id="47" name="object 47"/>
          <p:cNvSpPr txBox="1"/>
          <p:nvPr/>
        </p:nvSpPr>
        <p:spPr>
          <a:xfrm>
            <a:off x="22229125" y="18428500"/>
            <a:ext cx="7228140" cy="3602890"/>
          </a:xfrm>
          <a:prstGeom prst="rect">
            <a:avLst/>
          </a:prstGeom>
        </p:spPr>
        <p:txBody>
          <a:bodyPr vert="horz" wrap="square" lIns="0" tIns="25635" rIns="0" bIns="0" rtlCol="0">
            <a:spAutoFit/>
          </a:bodyPr>
          <a:lstStyle/>
          <a:p>
            <a:pPr marL="26670" marR="10795" indent="1066165" algn="r" defTabSz="1943100">
              <a:lnSpc>
                <a:spcPct val="150000"/>
              </a:lnSpc>
              <a:spcBef>
                <a:spcPts val="205"/>
              </a:spcBef>
            </a:pPr>
            <a:r>
              <a:rPr lang="en-US" sz="2335" spc="20" dirty="0">
                <a:solidFill>
                  <a:prstClr val="black"/>
                </a:solidFill>
                <a:latin typeface="Arial" panose="020B0604020202020204"/>
                <a:cs typeface="Arial" panose="020B0604020202020204"/>
              </a:rPr>
              <a:t>Whether in movies, music, shopping or news reading platforms, recommender systems can recommend content that users may like based on their historical </a:t>
            </a:r>
            <a:r>
              <a:rPr lang="en-US" sz="2335" spc="20" dirty="0" err="1">
                <a:solidFill>
                  <a:prstClr val="black"/>
                </a:solidFill>
                <a:latin typeface="Arial" panose="020B0604020202020204"/>
                <a:cs typeface="Arial" panose="020B0604020202020204"/>
              </a:rPr>
              <a:t>behaviour</a:t>
            </a:r>
            <a:r>
              <a:rPr lang="en-US" sz="2335" spc="20" dirty="0">
                <a:solidFill>
                  <a:prstClr val="black"/>
                </a:solidFill>
                <a:latin typeface="Arial" panose="020B0604020202020204"/>
                <a:cs typeface="Arial" panose="020B0604020202020204"/>
              </a:rPr>
              <a:t>, preferences, social networks, and contextual information through complex algorithmic models.</a:t>
            </a:r>
          </a:p>
          <a:p>
            <a:pPr marL="1532890" marR="10795" indent="-426085" defTabSz="1943100">
              <a:lnSpc>
                <a:spcPct val="102000"/>
              </a:lnSpc>
            </a:pPr>
            <a:r>
              <a:rPr sz="2335" spc="20" dirty="0">
                <a:solidFill>
                  <a:prstClr val="black"/>
                </a:solidFill>
                <a:latin typeface="Arial" panose="020B0604020202020204"/>
                <a:cs typeface="Arial" panose="020B0604020202020204"/>
              </a:rPr>
              <a:t>.</a:t>
            </a:r>
            <a:endParaRPr sz="2335" dirty="0">
              <a:solidFill>
                <a:prstClr val="black"/>
              </a:solidFill>
              <a:latin typeface="Arial" panose="020B0604020202020204"/>
              <a:cs typeface="Arial" panose="020B0604020202020204"/>
            </a:endParaRPr>
          </a:p>
        </p:txBody>
      </p:sp>
      <p:pic>
        <p:nvPicPr>
          <p:cNvPr id="52" name="object 52"/>
          <p:cNvPicPr/>
          <p:nvPr/>
        </p:nvPicPr>
        <p:blipFill>
          <a:blip r:embed="rId7">
            <a:extLst>
              <a:ext uri="{28A0092B-C50C-407E-A947-70E740481C1C}">
                <a14:useLocalDpi xmlns:a14="http://schemas.microsoft.com/office/drawing/2010/main" val="0"/>
              </a:ext>
            </a:extLst>
          </a:blip>
          <a:srcRect/>
          <a:stretch/>
        </p:blipFill>
        <p:spPr>
          <a:xfrm>
            <a:off x="1269207" y="29068670"/>
            <a:ext cx="5580347" cy="3341174"/>
          </a:xfrm>
          <a:prstGeom prst="rect">
            <a:avLst/>
          </a:prstGeom>
        </p:spPr>
      </p:pic>
      <p:sp>
        <p:nvSpPr>
          <p:cNvPr id="57" name="object 57"/>
          <p:cNvSpPr txBox="1"/>
          <p:nvPr/>
        </p:nvSpPr>
        <p:spPr>
          <a:xfrm>
            <a:off x="868750" y="33785248"/>
            <a:ext cx="7410856" cy="2583537"/>
          </a:xfrm>
          <a:prstGeom prst="rect">
            <a:avLst/>
          </a:prstGeom>
        </p:spPr>
        <p:txBody>
          <a:bodyPr vert="horz" wrap="square" lIns="0" tIns="28330" rIns="0" bIns="0" rtlCol="0">
            <a:spAutoFit/>
          </a:bodyPr>
          <a:lstStyle/>
          <a:p>
            <a:pPr marL="60960" defTabSz="1943100">
              <a:lnSpc>
                <a:spcPct val="150000"/>
              </a:lnSpc>
              <a:spcBef>
                <a:spcPts val="225"/>
              </a:spcBef>
            </a:pPr>
            <a:r>
              <a:rPr lang="en-US" sz="3185" b="1" spc="-20" dirty="0">
                <a:solidFill>
                  <a:prstClr val="black"/>
                </a:solidFill>
                <a:latin typeface="Arial" panose="020B0604020202020204"/>
                <a:cs typeface="Arial" panose="020B0604020202020204"/>
              </a:rPr>
              <a:t>What is cat and dog prediction?</a:t>
            </a:r>
          </a:p>
          <a:p>
            <a:pPr marL="26670" defTabSz="1943100">
              <a:lnSpc>
                <a:spcPct val="150000"/>
              </a:lnSpc>
              <a:spcBef>
                <a:spcPts val="2085"/>
              </a:spcBef>
            </a:pPr>
            <a:r>
              <a:rPr lang="en-US" sz="2335" spc="20" dirty="0">
                <a:solidFill>
                  <a:prstClr val="black"/>
                </a:solidFill>
                <a:latin typeface="Arial" panose="020B0604020202020204"/>
                <a:cs typeface="Arial" panose="020B0604020202020204"/>
              </a:rPr>
              <a:t>Dog and cat prediction in machine learning is like teaching a computer to tell whether an animal in a photo is a cat or a dog.</a:t>
            </a:r>
          </a:p>
        </p:txBody>
      </p:sp>
      <p:pic>
        <p:nvPicPr>
          <p:cNvPr id="62" name="object 62"/>
          <p:cNvPicPr/>
          <p:nvPr/>
        </p:nvPicPr>
        <p:blipFill>
          <a:blip r:embed="rId8" cstate="print">
            <a:extLst>
              <a:ext uri="{28A0092B-C50C-407E-A947-70E740481C1C}">
                <a14:useLocalDpi xmlns:a14="http://schemas.microsoft.com/office/drawing/2010/main" val="0"/>
              </a:ext>
            </a:extLst>
          </a:blip>
          <a:srcRect/>
          <a:stretch/>
        </p:blipFill>
        <p:spPr>
          <a:xfrm>
            <a:off x="8514840" y="34026505"/>
            <a:ext cx="5509542" cy="2590841"/>
          </a:xfrm>
          <a:prstGeom prst="rect">
            <a:avLst/>
          </a:prstGeom>
        </p:spPr>
      </p:pic>
      <p:pic>
        <p:nvPicPr>
          <p:cNvPr id="65" name="object 65"/>
          <p:cNvPicPr/>
          <p:nvPr/>
        </p:nvPicPr>
        <p:blipFill>
          <a:blip r:embed="rId9">
            <a:extLst>
              <a:ext uri="{28A0092B-C50C-407E-A947-70E740481C1C}">
                <a14:useLocalDpi xmlns:a14="http://schemas.microsoft.com/office/drawing/2010/main" val="0"/>
              </a:ext>
            </a:extLst>
          </a:blip>
          <a:srcRect/>
          <a:stretch/>
        </p:blipFill>
        <p:spPr>
          <a:xfrm>
            <a:off x="8885618" y="28805219"/>
            <a:ext cx="5138764" cy="3904383"/>
          </a:xfrm>
          <a:prstGeom prst="rect">
            <a:avLst/>
          </a:prstGeom>
        </p:spPr>
      </p:pic>
      <p:sp>
        <p:nvSpPr>
          <p:cNvPr id="75" name="object 75"/>
          <p:cNvSpPr txBox="1"/>
          <p:nvPr/>
        </p:nvSpPr>
        <p:spPr>
          <a:xfrm>
            <a:off x="700088" y="36777698"/>
            <a:ext cx="13634470" cy="2894009"/>
          </a:xfrm>
          <a:prstGeom prst="rect">
            <a:avLst/>
          </a:prstGeom>
        </p:spPr>
        <p:txBody>
          <a:bodyPr vert="horz" wrap="square" lIns="0" tIns="110629" rIns="0" bIns="0" rtlCol="0">
            <a:spAutoFit/>
          </a:bodyPr>
          <a:lstStyle/>
          <a:p>
            <a:pPr marL="368300" marR="10795" indent="-342900" defTabSz="1943100">
              <a:lnSpc>
                <a:spcPct val="150000"/>
              </a:lnSpc>
              <a:spcBef>
                <a:spcPts val="595"/>
              </a:spcBef>
              <a:buFontTx/>
              <a:buChar char="•"/>
              <a:tabLst>
                <a:tab pos="369570" algn="l"/>
              </a:tabLst>
            </a:pPr>
            <a:r>
              <a:rPr lang="en-US" sz="2335" spc="20" dirty="0">
                <a:latin typeface="Arial" panose="020B0604020202020204"/>
                <a:cs typeface="Arial" panose="020B0604020202020204"/>
              </a:rPr>
              <a:t>The process is divided into two steps:</a:t>
            </a:r>
          </a:p>
          <a:p>
            <a:pPr marL="368300" marR="10795" indent="-342900" defTabSz="1943100">
              <a:lnSpc>
                <a:spcPct val="150000"/>
              </a:lnSpc>
              <a:spcBef>
                <a:spcPts val="595"/>
              </a:spcBef>
              <a:buFontTx/>
              <a:buChar char="•"/>
              <a:tabLst>
                <a:tab pos="369570" algn="l"/>
              </a:tabLst>
            </a:pPr>
            <a:r>
              <a:rPr lang="en-US" sz="2335" spc="20" dirty="0">
                <a:latin typeface="Arial" panose="020B0604020202020204"/>
                <a:cs typeface="Arial" panose="020B0604020202020204"/>
              </a:rPr>
              <a:t>Learning: We show the computer some photos labelled "cat" and "dog" so that it can learn what cats and dogs look like.</a:t>
            </a:r>
          </a:p>
          <a:p>
            <a:pPr marL="368300" marR="10795" indent="-342900" defTabSz="1943100">
              <a:lnSpc>
                <a:spcPct val="150000"/>
              </a:lnSpc>
              <a:spcBef>
                <a:spcPts val="595"/>
              </a:spcBef>
              <a:buFontTx/>
              <a:buChar char="•"/>
              <a:tabLst>
                <a:tab pos="369570" algn="l"/>
              </a:tabLst>
            </a:pPr>
            <a:r>
              <a:rPr lang="en-US" sz="2335" spc="20" dirty="0">
                <a:latin typeface="Arial" panose="020B0604020202020204"/>
                <a:cs typeface="Arial" panose="020B0604020202020204"/>
              </a:rPr>
              <a:t>Prediction: After learning, the computer can look at new photos and guess whether the animal in them is a cat or a dog.</a:t>
            </a:r>
            <a:endParaRPr sz="2335" dirty="0">
              <a:latin typeface="Arial" panose="020B0604020202020204"/>
              <a:cs typeface="Arial" panose="020B0604020202020204"/>
            </a:endParaRPr>
          </a:p>
        </p:txBody>
      </p:sp>
      <p:sp>
        <p:nvSpPr>
          <p:cNvPr id="76" name="object 76"/>
          <p:cNvSpPr txBox="1"/>
          <p:nvPr/>
        </p:nvSpPr>
        <p:spPr>
          <a:xfrm>
            <a:off x="15703305" y="28838569"/>
            <a:ext cx="13850332" cy="3247216"/>
          </a:xfrm>
          <a:prstGeom prst="rect">
            <a:avLst/>
          </a:prstGeom>
        </p:spPr>
        <p:txBody>
          <a:bodyPr vert="horz" wrap="square" lIns="0" tIns="25635" rIns="0" bIns="0" rtlCol="0">
            <a:spAutoFit/>
          </a:bodyPr>
          <a:lstStyle/>
          <a:p>
            <a:pPr marL="311785" marR="12065" indent="-285750" defTabSz="1943100">
              <a:lnSpc>
                <a:spcPct val="150000"/>
              </a:lnSpc>
              <a:spcBef>
                <a:spcPts val="205"/>
              </a:spcBef>
              <a:buFontTx/>
              <a:buChar char="•"/>
              <a:tabLst>
                <a:tab pos="312420" algn="l"/>
              </a:tabLst>
            </a:pPr>
            <a:r>
              <a:rPr lang="en-US" sz="3600" spc="11" dirty="0">
                <a:solidFill>
                  <a:prstClr val="black"/>
                </a:solidFill>
                <a:latin typeface="Arial" panose="020B0604020202020204"/>
                <a:cs typeface="Arial" panose="020B0604020202020204"/>
              </a:rPr>
              <a:t>In board games and other strategy games, AI trained through machine learning, such as </a:t>
            </a:r>
            <a:r>
              <a:rPr lang="en-US" sz="3600" spc="11" dirty="0">
                <a:solidFill>
                  <a:srgbClr val="FF0000"/>
                </a:solidFill>
                <a:latin typeface="Arial" panose="020B0604020202020204"/>
                <a:cs typeface="Arial" panose="020B0604020202020204"/>
              </a:rPr>
              <a:t>AlphaGo</a:t>
            </a:r>
            <a:r>
              <a:rPr lang="en-US" sz="3600" spc="11" dirty="0">
                <a:solidFill>
                  <a:prstClr val="black"/>
                </a:solidFill>
                <a:latin typeface="Arial" panose="020B0604020202020204"/>
                <a:cs typeface="Arial" panose="020B0604020202020204"/>
              </a:rPr>
              <a:t>, can serve as high-level training opponents, helping players learn and practice game strategies. </a:t>
            </a:r>
            <a:endParaRPr sz="3600" dirty="0">
              <a:solidFill>
                <a:prstClr val="black"/>
              </a:solidFill>
              <a:latin typeface="Arial" panose="020B0604020202020204"/>
              <a:cs typeface="Arial" panose="020B0604020202020204"/>
            </a:endParaRPr>
          </a:p>
        </p:txBody>
      </p:sp>
      <p:sp>
        <p:nvSpPr>
          <p:cNvPr id="78" name="object 78"/>
          <p:cNvSpPr txBox="1"/>
          <p:nvPr/>
        </p:nvSpPr>
        <p:spPr>
          <a:xfrm>
            <a:off x="28930735" y="32994732"/>
            <a:ext cx="435774" cy="853932"/>
          </a:xfrm>
          <a:prstGeom prst="rect">
            <a:avLst/>
          </a:prstGeom>
        </p:spPr>
        <p:txBody>
          <a:bodyPr vert="horz" wrap="square" lIns="0" tIns="36429" rIns="0" bIns="0" rtlCol="0">
            <a:spAutoFit/>
          </a:bodyPr>
          <a:lstStyle/>
          <a:p>
            <a:pPr marL="26670" defTabSz="1943100">
              <a:spcBef>
                <a:spcPts val="290"/>
              </a:spcBef>
            </a:pPr>
            <a:r>
              <a:rPr sz="5310" spc="45" dirty="0">
                <a:solidFill>
                  <a:srgbClr val="FFFFFF"/>
                </a:solidFill>
                <a:latin typeface="Arial" panose="020B0604020202020204"/>
                <a:cs typeface="Arial" panose="020B0604020202020204"/>
              </a:rPr>
              <a:t>8</a:t>
            </a:r>
            <a:endParaRPr sz="5310">
              <a:solidFill>
                <a:prstClr val="black"/>
              </a:solidFill>
              <a:latin typeface="Arial" panose="020B0604020202020204"/>
              <a:cs typeface="Arial" panose="020B0604020202020204"/>
            </a:endParaRPr>
          </a:p>
        </p:txBody>
      </p:sp>
      <p:sp>
        <p:nvSpPr>
          <p:cNvPr id="85" name="object 85"/>
          <p:cNvSpPr/>
          <p:nvPr/>
        </p:nvSpPr>
        <p:spPr>
          <a:xfrm>
            <a:off x="353730" y="7297759"/>
            <a:ext cx="1144076" cy="1145425"/>
          </a:xfrm>
          <a:custGeom>
            <a:avLst/>
            <a:gdLst/>
            <a:ahLst/>
            <a:cxnLst/>
            <a:rect l="l" t="t" r="r" b="b"/>
            <a:pathLst>
              <a:path w="538480" h="539114">
                <a:moveTo>
                  <a:pt x="269200" y="0"/>
                </a:moveTo>
                <a:lnTo>
                  <a:pt x="220811" y="4343"/>
                </a:lnTo>
                <a:lnTo>
                  <a:pt x="175267" y="16865"/>
                </a:lnTo>
                <a:lnTo>
                  <a:pt x="133329" y="36805"/>
                </a:lnTo>
                <a:lnTo>
                  <a:pt x="95758" y="63401"/>
                </a:lnTo>
                <a:lnTo>
                  <a:pt x="63312" y="95890"/>
                </a:lnTo>
                <a:lnTo>
                  <a:pt x="36753" y="133512"/>
                </a:lnTo>
                <a:lnTo>
                  <a:pt x="16841" y="175505"/>
                </a:lnTo>
                <a:lnTo>
                  <a:pt x="4337" y="221108"/>
                </a:lnTo>
                <a:lnTo>
                  <a:pt x="0" y="269558"/>
                </a:lnTo>
                <a:lnTo>
                  <a:pt x="4337" y="318008"/>
                </a:lnTo>
                <a:lnTo>
                  <a:pt x="16841" y="363610"/>
                </a:lnTo>
                <a:lnTo>
                  <a:pt x="36753" y="405603"/>
                </a:lnTo>
                <a:lnTo>
                  <a:pt x="63312" y="443225"/>
                </a:lnTo>
                <a:lnTo>
                  <a:pt x="95758" y="475715"/>
                </a:lnTo>
                <a:lnTo>
                  <a:pt x="133329" y="502310"/>
                </a:lnTo>
                <a:lnTo>
                  <a:pt x="175267" y="522250"/>
                </a:lnTo>
                <a:lnTo>
                  <a:pt x="220811" y="534772"/>
                </a:lnTo>
                <a:lnTo>
                  <a:pt x="269200" y="539116"/>
                </a:lnTo>
                <a:lnTo>
                  <a:pt x="317590" y="534772"/>
                </a:lnTo>
                <a:lnTo>
                  <a:pt x="363135" y="522250"/>
                </a:lnTo>
                <a:lnTo>
                  <a:pt x="405073" y="502310"/>
                </a:lnTo>
                <a:lnTo>
                  <a:pt x="442644" y="475715"/>
                </a:lnTo>
                <a:lnTo>
                  <a:pt x="475089" y="443225"/>
                </a:lnTo>
                <a:lnTo>
                  <a:pt x="501647" y="405603"/>
                </a:lnTo>
                <a:lnTo>
                  <a:pt x="521559" y="363610"/>
                </a:lnTo>
                <a:lnTo>
                  <a:pt x="534063" y="318008"/>
                </a:lnTo>
                <a:lnTo>
                  <a:pt x="538400" y="269558"/>
                </a:lnTo>
                <a:lnTo>
                  <a:pt x="534063" y="221108"/>
                </a:lnTo>
                <a:lnTo>
                  <a:pt x="521559" y="175505"/>
                </a:lnTo>
                <a:lnTo>
                  <a:pt x="501647" y="133512"/>
                </a:lnTo>
                <a:lnTo>
                  <a:pt x="475089" y="95890"/>
                </a:lnTo>
                <a:lnTo>
                  <a:pt x="442644" y="63401"/>
                </a:lnTo>
                <a:lnTo>
                  <a:pt x="405073" y="36805"/>
                </a:lnTo>
                <a:lnTo>
                  <a:pt x="363135" y="16865"/>
                </a:lnTo>
                <a:lnTo>
                  <a:pt x="317590" y="4343"/>
                </a:lnTo>
                <a:lnTo>
                  <a:pt x="269200" y="0"/>
                </a:lnTo>
                <a:close/>
              </a:path>
            </a:pathLst>
          </a:custGeom>
          <a:solidFill>
            <a:srgbClr val="4471C4"/>
          </a:solidFill>
        </p:spPr>
        <p:txBody>
          <a:bodyPr wrap="square" lIns="0" tIns="0" rIns="0" bIns="0" rtlCol="0"/>
          <a:lstStyle/>
          <a:p>
            <a:pPr defTabSz="1943100"/>
            <a:endParaRPr sz="3825" dirty="0">
              <a:solidFill>
                <a:prstClr val="black"/>
              </a:solidFill>
              <a:latin typeface="Calibri" panose="020F0502020204030204"/>
            </a:endParaRPr>
          </a:p>
        </p:txBody>
      </p:sp>
      <p:sp>
        <p:nvSpPr>
          <p:cNvPr id="86" name="object 86"/>
          <p:cNvSpPr txBox="1"/>
          <p:nvPr/>
        </p:nvSpPr>
        <p:spPr>
          <a:xfrm>
            <a:off x="340784" y="861759"/>
            <a:ext cx="29539555" cy="4251319"/>
          </a:xfrm>
          <a:prstGeom prst="rect">
            <a:avLst/>
          </a:prstGeom>
        </p:spPr>
        <p:txBody>
          <a:bodyPr vert="horz" wrap="square" lIns="0" tIns="24284" rIns="0" bIns="0" rtlCol="0">
            <a:spAutoFit/>
          </a:bodyPr>
          <a:lstStyle/>
          <a:p>
            <a:pPr marL="107950" marR="91440" algn="ctr" defTabSz="1943100">
              <a:spcBef>
                <a:spcPts val="190"/>
              </a:spcBef>
            </a:pPr>
            <a:r>
              <a:rPr lang="en-US" sz="10000" b="1" spc="-11" dirty="0">
                <a:solidFill>
                  <a:prstClr val="black"/>
                </a:solidFill>
                <a:latin typeface="Arial" panose="020B0604020202020204" pitchFamily="34" charset="0"/>
                <a:cs typeface="Arial" panose="020B0604020202020204" pitchFamily="34" charset="0"/>
              </a:rPr>
              <a:t>Machine Learning in a Nutshell</a:t>
            </a:r>
          </a:p>
          <a:p>
            <a:pPr algn="ctr" defTabSz="1943100">
              <a:lnSpc>
                <a:spcPct val="200000"/>
              </a:lnSpc>
              <a:spcBef>
                <a:spcPts val="2445"/>
              </a:spcBef>
            </a:pPr>
            <a:r>
              <a:rPr lang="en-US" sz="6600" spc="-11" baseline="26000" dirty="0">
                <a:solidFill>
                  <a:prstClr val="black"/>
                </a:solidFill>
                <a:latin typeface="Arial" panose="020B0604020202020204"/>
                <a:cs typeface="Arial" panose="020B0604020202020204"/>
              </a:rPr>
              <a:t>For 12-Year-Olds and theirs parents</a:t>
            </a:r>
            <a:endParaRPr lang="en-US" sz="6600" baseline="26000" dirty="0">
              <a:solidFill>
                <a:prstClr val="black"/>
              </a:solidFill>
              <a:latin typeface="Arial" panose="020B0604020202020204"/>
              <a:cs typeface="Arial" panose="020B0604020202020204"/>
            </a:endParaRPr>
          </a:p>
          <a:p>
            <a:pPr marR="116205" algn="ctr" defTabSz="1943100">
              <a:spcBef>
                <a:spcPts val="3185"/>
              </a:spcBef>
            </a:pPr>
            <a:r>
              <a:rPr lang="en-US" sz="4000" spc="11" dirty="0">
                <a:solidFill>
                  <a:prstClr val="black"/>
                </a:solidFill>
                <a:latin typeface="Arial" panose="020B0604020202020204"/>
                <a:cs typeface="Arial" panose="020B0604020202020204"/>
              </a:rPr>
              <a:t>Da Cui,</a:t>
            </a:r>
            <a:r>
              <a:rPr lang="en-US" sz="4000" spc="20" dirty="0">
                <a:solidFill>
                  <a:prstClr val="black"/>
                </a:solidFill>
                <a:latin typeface="Arial" panose="020B0604020202020204"/>
                <a:cs typeface="Arial" panose="020B0604020202020204"/>
              </a:rPr>
              <a:t> </a:t>
            </a:r>
            <a:r>
              <a:rPr lang="en-US" sz="4000" spc="20" dirty="0" err="1">
                <a:solidFill>
                  <a:prstClr val="black"/>
                </a:solidFill>
                <a:latin typeface="Arial" panose="020B0604020202020204"/>
                <a:cs typeface="Arial" panose="020B0604020202020204"/>
              </a:rPr>
              <a:t>Haoyang</a:t>
            </a:r>
            <a:r>
              <a:rPr lang="en-US" sz="4000" spc="20" dirty="0">
                <a:solidFill>
                  <a:prstClr val="black"/>
                </a:solidFill>
                <a:latin typeface="Arial" panose="020B0604020202020204"/>
                <a:cs typeface="Arial" panose="020B0604020202020204"/>
              </a:rPr>
              <a:t> Ding,</a:t>
            </a:r>
            <a:r>
              <a:rPr lang="zh-CN" altLang="en-US" sz="4000" spc="20" dirty="0">
                <a:solidFill>
                  <a:prstClr val="black"/>
                </a:solidFill>
                <a:latin typeface="Arial" panose="020B0604020202020204"/>
                <a:cs typeface="Arial" panose="020B0604020202020204"/>
              </a:rPr>
              <a:t> </a:t>
            </a:r>
            <a:r>
              <a:rPr lang="en-US" altLang="zh-CN" sz="4000" spc="20" dirty="0">
                <a:solidFill>
                  <a:prstClr val="black"/>
                </a:solidFill>
                <a:latin typeface="Arial" panose="020B0604020202020204"/>
                <a:cs typeface="Arial" panose="020B0604020202020204"/>
              </a:rPr>
              <a:t>Ming Xiong, </a:t>
            </a:r>
            <a:r>
              <a:rPr lang="en-US" altLang="zh-CN" sz="4000" spc="20" dirty="0" err="1">
                <a:solidFill>
                  <a:prstClr val="black"/>
                </a:solidFill>
                <a:latin typeface="Arial" panose="020B0604020202020204"/>
                <a:cs typeface="Arial" panose="020B0604020202020204"/>
              </a:rPr>
              <a:t>Yiduo</a:t>
            </a:r>
            <a:r>
              <a:rPr lang="en-US" altLang="zh-CN" sz="4000" spc="20" dirty="0">
                <a:solidFill>
                  <a:prstClr val="black"/>
                </a:solidFill>
                <a:latin typeface="Arial" panose="020B0604020202020204"/>
                <a:cs typeface="Arial" panose="020B0604020202020204"/>
              </a:rPr>
              <a:t> Shen, </a:t>
            </a:r>
            <a:r>
              <a:rPr lang="en-US" altLang="zh-CN" sz="4000" spc="20" dirty="0" err="1">
                <a:solidFill>
                  <a:prstClr val="black"/>
                </a:solidFill>
                <a:latin typeface="Arial" panose="020B0604020202020204"/>
                <a:cs typeface="Arial" panose="020B0604020202020204"/>
              </a:rPr>
              <a:t>Yunsheng</a:t>
            </a:r>
            <a:r>
              <a:rPr lang="en-US" altLang="zh-CN" sz="4000" spc="20" dirty="0">
                <a:solidFill>
                  <a:prstClr val="black"/>
                </a:solidFill>
                <a:latin typeface="Arial" panose="020B0604020202020204"/>
                <a:cs typeface="Arial" panose="020B0604020202020204"/>
              </a:rPr>
              <a:t> Bai</a:t>
            </a:r>
            <a:endParaRPr lang="en-US" sz="4000" dirty="0">
              <a:solidFill>
                <a:prstClr val="black"/>
              </a:solidFill>
              <a:latin typeface="Arial" panose="020B0604020202020204"/>
              <a:cs typeface="Arial" panose="020B0604020202020204"/>
            </a:endParaRPr>
          </a:p>
        </p:txBody>
      </p:sp>
      <p:grpSp>
        <p:nvGrpSpPr>
          <p:cNvPr id="100" name="object 100"/>
          <p:cNvGrpSpPr/>
          <p:nvPr/>
        </p:nvGrpSpPr>
        <p:grpSpPr>
          <a:xfrm>
            <a:off x="27108246" y="26657256"/>
            <a:ext cx="2584631" cy="12724651"/>
            <a:chOff x="12746199" y="12525585"/>
            <a:chExt cx="1216504" cy="5989087"/>
          </a:xfrm>
        </p:grpSpPr>
        <p:pic>
          <p:nvPicPr>
            <p:cNvPr id="101" name="object 101"/>
            <p:cNvPicPr/>
            <p:nvPr/>
          </p:nvPicPr>
          <p:blipFill>
            <a:blip r:embed="rId10" cstate="print"/>
            <a:stretch>
              <a:fillRect/>
            </a:stretch>
          </p:blipFill>
          <p:spPr>
            <a:xfrm>
              <a:off x="12746199" y="17966965"/>
              <a:ext cx="1098279" cy="547707"/>
            </a:xfrm>
            <a:prstGeom prst="rect">
              <a:avLst/>
            </a:prstGeom>
          </p:spPr>
        </p:pic>
        <p:sp>
          <p:nvSpPr>
            <p:cNvPr id="102" name="object 102"/>
            <p:cNvSpPr/>
            <p:nvPr/>
          </p:nvSpPr>
          <p:spPr>
            <a:xfrm>
              <a:off x="13424223" y="12525585"/>
              <a:ext cx="538480" cy="539115"/>
            </a:xfrm>
            <a:custGeom>
              <a:avLst/>
              <a:gdLst/>
              <a:ahLst/>
              <a:cxnLst/>
              <a:rect l="l" t="t" r="r" b="b"/>
              <a:pathLst>
                <a:path w="538480" h="539115">
                  <a:moveTo>
                    <a:pt x="269200" y="0"/>
                  </a:moveTo>
                  <a:lnTo>
                    <a:pt x="220809" y="4343"/>
                  </a:lnTo>
                  <a:lnTo>
                    <a:pt x="175265" y="16865"/>
                  </a:lnTo>
                  <a:lnTo>
                    <a:pt x="133327" y="36805"/>
                  </a:lnTo>
                  <a:lnTo>
                    <a:pt x="95755" y="63401"/>
                  </a:lnTo>
                  <a:lnTo>
                    <a:pt x="63310" y="95890"/>
                  </a:lnTo>
                  <a:lnTo>
                    <a:pt x="36752" y="133512"/>
                  </a:lnTo>
                  <a:lnTo>
                    <a:pt x="16841" y="175505"/>
                  </a:lnTo>
                  <a:lnTo>
                    <a:pt x="4336" y="221108"/>
                  </a:lnTo>
                  <a:lnTo>
                    <a:pt x="0" y="269558"/>
                  </a:lnTo>
                  <a:lnTo>
                    <a:pt x="4336" y="318008"/>
                  </a:lnTo>
                  <a:lnTo>
                    <a:pt x="16841" y="363610"/>
                  </a:lnTo>
                  <a:lnTo>
                    <a:pt x="36752" y="405603"/>
                  </a:lnTo>
                  <a:lnTo>
                    <a:pt x="63310" y="443225"/>
                  </a:lnTo>
                  <a:lnTo>
                    <a:pt x="95755" y="475715"/>
                  </a:lnTo>
                  <a:lnTo>
                    <a:pt x="133327" y="502310"/>
                  </a:lnTo>
                  <a:lnTo>
                    <a:pt x="175265" y="522250"/>
                  </a:lnTo>
                  <a:lnTo>
                    <a:pt x="220809" y="534772"/>
                  </a:lnTo>
                  <a:lnTo>
                    <a:pt x="269200" y="539116"/>
                  </a:lnTo>
                  <a:lnTo>
                    <a:pt x="317590" y="534772"/>
                  </a:lnTo>
                  <a:lnTo>
                    <a:pt x="363135" y="522250"/>
                  </a:lnTo>
                  <a:lnTo>
                    <a:pt x="405073" y="502310"/>
                  </a:lnTo>
                  <a:lnTo>
                    <a:pt x="442644" y="475715"/>
                  </a:lnTo>
                  <a:lnTo>
                    <a:pt x="475089" y="443225"/>
                  </a:lnTo>
                  <a:lnTo>
                    <a:pt x="501647" y="405603"/>
                  </a:lnTo>
                  <a:lnTo>
                    <a:pt x="521559" y="363610"/>
                  </a:lnTo>
                  <a:lnTo>
                    <a:pt x="534063" y="318008"/>
                  </a:lnTo>
                  <a:lnTo>
                    <a:pt x="538400" y="269558"/>
                  </a:lnTo>
                  <a:lnTo>
                    <a:pt x="534063" y="221108"/>
                  </a:lnTo>
                  <a:lnTo>
                    <a:pt x="521559" y="175505"/>
                  </a:lnTo>
                  <a:lnTo>
                    <a:pt x="501647" y="133512"/>
                  </a:lnTo>
                  <a:lnTo>
                    <a:pt x="475089" y="95890"/>
                  </a:lnTo>
                  <a:lnTo>
                    <a:pt x="442644" y="63401"/>
                  </a:lnTo>
                  <a:lnTo>
                    <a:pt x="405073" y="36805"/>
                  </a:lnTo>
                  <a:lnTo>
                    <a:pt x="363135" y="16865"/>
                  </a:lnTo>
                  <a:lnTo>
                    <a:pt x="317590" y="4343"/>
                  </a:lnTo>
                  <a:lnTo>
                    <a:pt x="269200" y="0"/>
                  </a:lnTo>
                  <a:close/>
                </a:path>
              </a:pathLst>
            </a:custGeom>
            <a:solidFill>
              <a:srgbClr val="4471C4"/>
            </a:solidFill>
          </p:spPr>
          <p:txBody>
            <a:bodyPr wrap="square" lIns="0" tIns="0" rIns="0" bIns="0" rtlCol="0"/>
            <a:lstStyle/>
            <a:p>
              <a:pPr defTabSz="1943100"/>
              <a:endParaRPr sz="3825">
                <a:solidFill>
                  <a:prstClr val="black"/>
                </a:solidFill>
                <a:latin typeface="Calibri" panose="020F0502020204030204"/>
              </a:endParaRPr>
            </a:p>
          </p:txBody>
        </p:sp>
      </p:grpSp>
      <p:sp>
        <p:nvSpPr>
          <p:cNvPr id="112" name="object 76">
            <a:extLst>
              <a:ext uri="{FF2B5EF4-FFF2-40B4-BE49-F238E27FC236}">
                <a16:creationId xmlns:a16="http://schemas.microsoft.com/office/drawing/2014/main" id="{5386BAB6-2D5B-27FE-A11E-B8C5AA7B0284}"/>
              </a:ext>
            </a:extLst>
          </p:cNvPr>
          <p:cNvSpPr txBox="1"/>
          <p:nvPr/>
        </p:nvSpPr>
        <p:spPr>
          <a:xfrm>
            <a:off x="15701650" y="32146081"/>
            <a:ext cx="13850332" cy="1585223"/>
          </a:xfrm>
          <a:prstGeom prst="rect">
            <a:avLst/>
          </a:prstGeom>
        </p:spPr>
        <p:txBody>
          <a:bodyPr vert="horz" wrap="square" lIns="0" tIns="25635" rIns="0" bIns="0" rtlCol="0">
            <a:spAutoFit/>
          </a:bodyPr>
          <a:lstStyle/>
          <a:p>
            <a:pPr marL="311785" marR="12065" indent="-285750" defTabSz="1943100">
              <a:lnSpc>
                <a:spcPct val="150000"/>
              </a:lnSpc>
              <a:spcBef>
                <a:spcPts val="205"/>
              </a:spcBef>
              <a:buFontTx/>
              <a:buChar char="•"/>
              <a:tabLst>
                <a:tab pos="312420" algn="l"/>
              </a:tabLst>
            </a:pPr>
            <a:r>
              <a:rPr lang="en-US" sz="3600" spc="11" dirty="0">
                <a:solidFill>
                  <a:prstClr val="black"/>
                </a:solidFill>
                <a:latin typeface="Arial" panose="020B0604020202020204"/>
                <a:cs typeface="Arial" panose="020B0604020202020204"/>
              </a:rPr>
              <a:t>For example, Go, chess and chess players can improve their game by playing against AI.</a:t>
            </a:r>
            <a:endParaRPr sz="3600" dirty="0">
              <a:solidFill>
                <a:prstClr val="black"/>
              </a:solidFill>
              <a:latin typeface="Arial" panose="020B0604020202020204"/>
              <a:cs typeface="Arial" panose="020B0604020202020204"/>
            </a:endParaRPr>
          </a:p>
        </p:txBody>
      </p:sp>
      <p:pic>
        <p:nvPicPr>
          <p:cNvPr id="114" name="图片 113">
            <a:extLst>
              <a:ext uri="{FF2B5EF4-FFF2-40B4-BE49-F238E27FC236}">
                <a16:creationId xmlns:a16="http://schemas.microsoft.com/office/drawing/2014/main" id="{306E2032-85BE-CAC2-8880-9AF6C7017BE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610175" y="38242081"/>
            <a:ext cx="3870606" cy="1175814"/>
          </a:xfrm>
          <a:prstGeom prst="rect">
            <a:avLst/>
          </a:prstGeom>
        </p:spPr>
      </p:pic>
      <p:sp>
        <p:nvSpPr>
          <p:cNvPr id="115" name="object 24">
            <a:extLst>
              <a:ext uri="{FF2B5EF4-FFF2-40B4-BE49-F238E27FC236}">
                <a16:creationId xmlns:a16="http://schemas.microsoft.com/office/drawing/2014/main" id="{4FBCE062-17EB-5AE6-4791-4096CFDA83FD}"/>
              </a:ext>
            </a:extLst>
          </p:cNvPr>
          <p:cNvSpPr txBox="1"/>
          <p:nvPr/>
        </p:nvSpPr>
        <p:spPr>
          <a:xfrm>
            <a:off x="812006" y="9094217"/>
            <a:ext cx="13777478" cy="4892410"/>
          </a:xfrm>
          <a:prstGeom prst="rect">
            <a:avLst/>
          </a:prstGeom>
        </p:spPr>
        <p:txBody>
          <a:bodyPr vert="horz" wrap="square" lIns="0" tIns="25635" rIns="0" bIns="0" rtlCol="0">
            <a:spAutoFit/>
          </a:bodyPr>
          <a:lstStyle/>
          <a:p>
            <a:pPr marL="25400" marR="10795" defTabSz="1943100">
              <a:lnSpc>
                <a:spcPct val="150000"/>
              </a:lnSpc>
              <a:spcBef>
                <a:spcPts val="205"/>
              </a:spcBef>
              <a:tabLst>
                <a:tab pos="597535" algn="l"/>
                <a:tab pos="598805" algn="l"/>
              </a:tabLst>
            </a:pPr>
            <a:r>
              <a:rPr lang="en-GB" altLang="zh-CN" sz="2800" b="0" i="0" dirty="0">
                <a:solidFill>
                  <a:srgbClr val="3C4043"/>
                </a:solidFill>
                <a:effectLst/>
                <a:latin typeface="Arial" panose="020B0604020202020204" pitchFamily="34" charset="0"/>
                <a:cs typeface="Arial" panose="020B0604020202020204" pitchFamily="34" charset="0"/>
              </a:rPr>
              <a:t>Machine learning allows computers to have brains and make smart decisions through learning. Now we will take you into a magical game world and experience how computers learn!</a:t>
            </a:r>
          </a:p>
          <a:p>
            <a:pPr marL="25400" marR="10795" defTabSz="1943100">
              <a:lnSpc>
                <a:spcPct val="150000"/>
              </a:lnSpc>
              <a:spcBef>
                <a:spcPts val="205"/>
              </a:spcBef>
              <a:tabLst>
                <a:tab pos="597535" algn="l"/>
                <a:tab pos="598805" algn="l"/>
              </a:tabLst>
            </a:pPr>
            <a:endParaRPr lang="en-GB" sz="2800" spc="20" dirty="0">
              <a:solidFill>
                <a:srgbClr val="3C4043"/>
              </a:solidFill>
              <a:latin typeface="Arial" panose="020B0604020202020204" pitchFamily="34" charset="0"/>
              <a:cs typeface="Arial" panose="020B0604020202020204" pitchFamily="34" charset="0"/>
            </a:endParaRPr>
          </a:p>
          <a:p>
            <a:pPr marL="25400" marR="10795" defTabSz="1943100">
              <a:lnSpc>
                <a:spcPct val="150000"/>
              </a:lnSpc>
              <a:spcBef>
                <a:spcPts val="205"/>
              </a:spcBef>
              <a:tabLst>
                <a:tab pos="597535" algn="l"/>
                <a:tab pos="598805" algn="l"/>
              </a:tabLst>
            </a:pPr>
            <a:r>
              <a:rPr lang="zh-CN" altLang="en-GB" sz="2400" b="0" i="0" dirty="0">
                <a:solidFill>
                  <a:srgbClr val="3C4043"/>
                </a:solidFill>
                <a:effectLst/>
                <a:latin typeface="Arial" panose="020B0604020202020204" pitchFamily="34" charset="0"/>
                <a:cs typeface="Arial" panose="020B0604020202020204" pitchFamily="34" charset="0"/>
              </a:rPr>
              <a:t>🚗 </a:t>
            </a:r>
            <a:r>
              <a:rPr lang="en-GB" altLang="zh-CN" sz="2400" b="0" i="0" dirty="0">
                <a:solidFill>
                  <a:srgbClr val="3C4043"/>
                </a:solidFill>
                <a:effectLst/>
                <a:latin typeface="Arial" panose="020B0604020202020204" pitchFamily="34" charset="0"/>
                <a:cs typeface="Arial" panose="020B0604020202020204" pitchFamily="34" charset="0"/>
              </a:rPr>
              <a:t>Self-Driving Simulator</a:t>
            </a:r>
          </a:p>
          <a:p>
            <a:pPr marL="25400" marR="10795" defTabSz="1943100">
              <a:lnSpc>
                <a:spcPct val="150000"/>
              </a:lnSpc>
              <a:spcBef>
                <a:spcPts val="205"/>
              </a:spcBef>
              <a:tabLst>
                <a:tab pos="597535" algn="l"/>
                <a:tab pos="598805" algn="l"/>
              </a:tabLst>
            </a:pPr>
            <a:r>
              <a:rPr lang="zh-CN" altLang="en-GB" sz="2400" b="0" i="0" dirty="0">
                <a:solidFill>
                  <a:srgbClr val="3C4043"/>
                </a:solidFill>
                <a:effectLst/>
                <a:latin typeface="Arial" panose="020B0604020202020204" pitchFamily="34" charset="0"/>
                <a:cs typeface="Arial" panose="020B0604020202020204" pitchFamily="34" charset="0"/>
              </a:rPr>
              <a:t>🎵 </a:t>
            </a:r>
            <a:r>
              <a:rPr lang="en-GB" altLang="zh-CN" sz="2400" b="0" i="0" dirty="0">
                <a:solidFill>
                  <a:srgbClr val="3C4043"/>
                </a:solidFill>
                <a:effectLst/>
                <a:latin typeface="Arial" panose="020B0604020202020204" pitchFamily="34" charset="0"/>
                <a:cs typeface="Arial" panose="020B0604020202020204" pitchFamily="34" charset="0"/>
              </a:rPr>
              <a:t>Music recommendation game </a:t>
            </a:r>
          </a:p>
          <a:p>
            <a:pPr marL="25400" marR="10795" defTabSz="1943100">
              <a:lnSpc>
                <a:spcPct val="150000"/>
              </a:lnSpc>
              <a:spcBef>
                <a:spcPts val="205"/>
              </a:spcBef>
              <a:tabLst>
                <a:tab pos="597535" algn="l"/>
                <a:tab pos="598805" algn="l"/>
              </a:tabLst>
            </a:pPr>
            <a:r>
              <a:rPr lang="zh-CN" altLang="en-GB" sz="2400" b="0" i="0" dirty="0">
                <a:solidFill>
                  <a:srgbClr val="3C4043"/>
                </a:solidFill>
                <a:effectLst/>
                <a:latin typeface="Arial" panose="020B0604020202020204" pitchFamily="34" charset="0"/>
                <a:cs typeface="Arial" panose="020B0604020202020204" pitchFamily="34" charset="0"/>
              </a:rPr>
              <a:t>🐾 </a:t>
            </a:r>
            <a:r>
              <a:rPr lang="en-GB" altLang="zh-CN" sz="2400" b="0" i="0" dirty="0">
                <a:solidFill>
                  <a:srgbClr val="3C4043"/>
                </a:solidFill>
                <a:effectLst/>
                <a:latin typeface="Arial" panose="020B0604020202020204" pitchFamily="34" charset="0"/>
                <a:cs typeface="Arial" panose="020B0604020202020204" pitchFamily="34" charset="0"/>
              </a:rPr>
              <a:t>Pet Classification Challenge</a:t>
            </a:r>
          </a:p>
          <a:p>
            <a:pPr marL="25400" marR="10795" defTabSz="1943100">
              <a:lnSpc>
                <a:spcPct val="150000"/>
              </a:lnSpc>
              <a:spcBef>
                <a:spcPts val="205"/>
              </a:spcBef>
              <a:tabLst>
                <a:tab pos="597535" algn="l"/>
                <a:tab pos="598805" algn="l"/>
              </a:tabLst>
            </a:pPr>
            <a:r>
              <a:rPr lang="zh-CN" altLang="en-GB" sz="2400" b="0" i="0" dirty="0">
                <a:solidFill>
                  <a:srgbClr val="3C4043"/>
                </a:solidFill>
                <a:effectLst/>
                <a:latin typeface="Arial" panose="020B0604020202020204" pitchFamily="34" charset="0"/>
                <a:cs typeface="Arial" panose="020B0604020202020204" pitchFamily="34" charset="0"/>
              </a:rPr>
              <a:t>📘 </a:t>
            </a:r>
            <a:r>
              <a:rPr lang="en-GB" altLang="zh-CN" sz="2400" b="0" i="0" dirty="0">
                <a:solidFill>
                  <a:srgbClr val="3C4043"/>
                </a:solidFill>
                <a:effectLst/>
                <a:latin typeface="Arial" panose="020B0604020202020204" pitchFamily="34" charset="0"/>
                <a:cs typeface="Arial" panose="020B0604020202020204" pitchFamily="34" charset="0"/>
              </a:rPr>
              <a:t>Intelligent Learning Assistant </a:t>
            </a:r>
            <a:endParaRPr lang="en-US" sz="2400" b="1" spc="20" dirty="0">
              <a:solidFill>
                <a:prstClr val="black"/>
              </a:solidFill>
              <a:latin typeface="Arial" panose="020B0604020202020204" pitchFamily="34" charset="0"/>
              <a:cs typeface="Arial" panose="020B0604020202020204" pitchFamily="34" charset="0"/>
            </a:endParaRPr>
          </a:p>
        </p:txBody>
      </p:sp>
      <p:pic>
        <p:nvPicPr>
          <p:cNvPr id="117" name="图片 116">
            <a:extLst>
              <a:ext uri="{FF2B5EF4-FFF2-40B4-BE49-F238E27FC236}">
                <a16:creationId xmlns:a16="http://schemas.microsoft.com/office/drawing/2014/main" id="{F43CF1B8-BC20-B2E7-08DC-490A542F933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6214" y="20909872"/>
            <a:ext cx="7046287" cy="3809328"/>
          </a:xfrm>
          <a:prstGeom prst="rect">
            <a:avLst/>
          </a:prstGeom>
        </p:spPr>
      </p:pic>
      <p:sp>
        <p:nvSpPr>
          <p:cNvPr id="118" name="object 13">
            <a:extLst>
              <a:ext uri="{FF2B5EF4-FFF2-40B4-BE49-F238E27FC236}">
                <a16:creationId xmlns:a16="http://schemas.microsoft.com/office/drawing/2014/main" id="{37F8854B-A03E-47EC-9A78-F9A4D0710FEC}"/>
              </a:ext>
            </a:extLst>
          </p:cNvPr>
          <p:cNvSpPr txBox="1"/>
          <p:nvPr/>
        </p:nvSpPr>
        <p:spPr>
          <a:xfrm>
            <a:off x="2110401" y="7457281"/>
            <a:ext cx="8760005" cy="946325"/>
          </a:xfrm>
          <a:prstGeom prst="rect">
            <a:avLst/>
          </a:prstGeom>
        </p:spPr>
        <p:txBody>
          <a:bodyPr vert="horz" wrap="square" lIns="0" tIns="31028" rIns="0" bIns="0" rtlCol="0">
            <a:spAutoFit/>
          </a:bodyPr>
          <a:lstStyle/>
          <a:p>
            <a:pPr marL="26670" defTabSz="1943100">
              <a:spcBef>
                <a:spcPts val="245"/>
              </a:spcBef>
            </a:pPr>
            <a:r>
              <a:rPr lang="en-US" sz="5945" b="1" spc="11" dirty="0">
                <a:solidFill>
                  <a:prstClr val="black"/>
                </a:solidFill>
                <a:latin typeface="Arial" panose="020B0604020202020204"/>
                <a:cs typeface="Arial" panose="020B0604020202020204"/>
              </a:rPr>
              <a:t>Introduction</a:t>
            </a:r>
          </a:p>
        </p:txBody>
      </p:sp>
      <p:pic>
        <p:nvPicPr>
          <p:cNvPr id="120" name="图片 119">
            <a:extLst>
              <a:ext uri="{FF2B5EF4-FFF2-40B4-BE49-F238E27FC236}">
                <a16:creationId xmlns:a16="http://schemas.microsoft.com/office/drawing/2014/main" id="{576907E7-E45D-A536-BCBF-9EED848B9D7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90677" y="11129414"/>
            <a:ext cx="4636367" cy="3090911"/>
          </a:xfrm>
          <a:prstGeom prst="rect">
            <a:avLst/>
          </a:prstGeom>
        </p:spPr>
      </p:pic>
      <p:pic>
        <p:nvPicPr>
          <p:cNvPr id="122" name="图片 121">
            <a:extLst>
              <a:ext uri="{FF2B5EF4-FFF2-40B4-BE49-F238E27FC236}">
                <a16:creationId xmlns:a16="http://schemas.microsoft.com/office/drawing/2014/main" id="{AD36BB28-8F46-267F-DDD2-F1E3447E26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000" y="142081"/>
            <a:ext cx="5725806" cy="2694497"/>
          </a:xfrm>
          <a:prstGeom prst="rect">
            <a:avLst/>
          </a:prstGeom>
        </p:spPr>
      </p:pic>
      <p:pic>
        <p:nvPicPr>
          <p:cNvPr id="124" name="图片 123">
            <a:extLst>
              <a:ext uri="{FF2B5EF4-FFF2-40B4-BE49-F238E27FC236}">
                <a16:creationId xmlns:a16="http://schemas.microsoft.com/office/drawing/2014/main" id="{ED8B64A5-9BCA-C9F6-A6F2-C3B3CF747C5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040653" y="40278380"/>
            <a:ext cx="8717953" cy="2710097"/>
          </a:xfrm>
          <a:prstGeom prst="rect">
            <a:avLst/>
          </a:prstGeom>
        </p:spPr>
      </p:pic>
      <p:sp>
        <p:nvSpPr>
          <p:cNvPr id="13" name="object 52">
            <a:extLst>
              <a:ext uri="{FF2B5EF4-FFF2-40B4-BE49-F238E27FC236}">
                <a16:creationId xmlns:a16="http://schemas.microsoft.com/office/drawing/2014/main" id="{E0BAD27E-BD92-77A0-BAC1-A4F68A4573B6}"/>
              </a:ext>
            </a:extLst>
          </p:cNvPr>
          <p:cNvSpPr txBox="1"/>
          <p:nvPr/>
        </p:nvSpPr>
        <p:spPr>
          <a:xfrm>
            <a:off x="25610175" y="25258960"/>
            <a:ext cx="6334462" cy="281400"/>
          </a:xfrm>
          <a:prstGeom prst="rect">
            <a:avLst/>
          </a:prstGeom>
        </p:spPr>
        <p:txBody>
          <a:bodyPr vert="horz" wrap="square" lIns="0" tIns="8105" rIns="0" bIns="0" rtlCol="0">
            <a:spAutoFit/>
          </a:bodyPr>
          <a:lstStyle/>
          <a:p>
            <a:pPr marL="27020" marR="10806" indent="121582">
              <a:lnSpc>
                <a:spcPct val="104800"/>
              </a:lnSpc>
              <a:spcBef>
                <a:spcPts val="62"/>
              </a:spcBef>
            </a:pPr>
            <a:r>
              <a:rPr lang="en-US" sz="1800" spc="277" dirty="0">
                <a:latin typeface="Gill Sans MT"/>
                <a:cs typeface="Gill Sans MT"/>
              </a:rPr>
              <a:t>Film and TV Recommendations</a:t>
            </a:r>
            <a:endParaRPr sz="1800" dirty="0">
              <a:latin typeface="Gill Sans MT"/>
              <a:cs typeface="Gill Sans MT"/>
            </a:endParaRPr>
          </a:p>
        </p:txBody>
      </p:sp>
      <p:sp>
        <p:nvSpPr>
          <p:cNvPr id="14" name="object 26">
            <a:extLst>
              <a:ext uri="{FF2B5EF4-FFF2-40B4-BE49-F238E27FC236}">
                <a16:creationId xmlns:a16="http://schemas.microsoft.com/office/drawing/2014/main" id="{1355C4EF-A67A-BF84-E1A0-014E6E8C13DF}"/>
              </a:ext>
            </a:extLst>
          </p:cNvPr>
          <p:cNvSpPr txBox="1"/>
          <p:nvPr/>
        </p:nvSpPr>
        <p:spPr>
          <a:xfrm>
            <a:off x="2155597" y="16508643"/>
            <a:ext cx="7341793" cy="946197"/>
          </a:xfrm>
          <a:prstGeom prst="rect">
            <a:avLst/>
          </a:prstGeom>
        </p:spPr>
        <p:txBody>
          <a:bodyPr vert="horz" wrap="square" lIns="0" tIns="31028" rIns="0" bIns="0" rtlCol="0">
            <a:spAutoFit/>
          </a:bodyPr>
          <a:lstStyle/>
          <a:p>
            <a:pPr marL="26670" defTabSz="1943100">
              <a:spcBef>
                <a:spcPts val="245"/>
              </a:spcBef>
            </a:pPr>
            <a:r>
              <a:rPr lang="en-US" sz="5945" b="1" spc="20" dirty="0">
                <a:solidFill>
                  <a:prstClr val="black"/>
                </a:solidFill>
                <a:latin typeface="Arial" panose="020B0604020202020204"/>
                <a:cs typeface="Arial" panose="020B0604020202020204"/>
              </a:rPr>
              <a:t>Autopilot </a:t>
            </a:r>
          </a:p>
        </p:txBody>
      </p:sp>
      <p:sp>
        <p:nvSpPr>
          <p:cNvPr id="15" name="object 85">
            <a:extLst>
              <a:ext uri="{FF2B5EF4-FFF2-40B4-BE49-F238E27FC236}">
                <a16:creationId xmlns:a16="http://schemas.microsoft.com/office/drawing/2014/main" id="{DB737709-9887-382A-626E-89E5E9649305}"/>
              </a:ext>
            </a:extLst>
          </p:cNvPr>
          <p:cNvSpPr/>
          <p:nvPr/>
        </p:nvSpPr>
        <p:spPr>
          <a:xfrm>
            <a:off x="28319130" y="7304881"/>
            <a:ext cx="1144076" cy="1145425"/>
          </a:xfrm>
          <a:custGeom>
            <a:avLst/>
            <a:gdLst/>
            <a:ahLst/>
            <a:cxnLst/>
            <a:rect l="l" t="t" r="r" b="b"/>
            <a:pathLst>
              <a:path w="538480" h="539114">
                <a:moveTo>
                  <a:pt x="269200" y="0"/>
                </a:moveTo>
                <a:lnTo>
                  <a:pt x="220811" y="4343"/>
                </a:lnTo>
                <a:lnTo>
                  <a:pt x="175267" y="16865"/>
                </a:lnTo>
                <a:lnTo>
                  <a:pt x="133329" y="36805"/>
                </a:lnTo>
                <a:lnTo>
                  <a:pt x="95758" y="63401"/>
                </a:lnTo>
                <a:lnTo>
                  <a:pt x="63312" y="95890"/>
                </a:lnTo>
                <a:lnTo>
                  <a:pt x="36753" y="133512"/>
                </a:lnTo>
                <a:lnTo>
                  <a:pt x="16841" y="175505"/>
                </a:lnTo>
                <a:lnTo>
                  <a:pt x="4337" y="221108"/>
                </a:lnTo>
                <a:lnTo>
                  <a:pt x="0" y="269558"/>
                </a:lnTo>
                <a:lnTo>
                  <a:pt x="4337" y="318008"/>
                </a:lnTo>
                <a:lnTo>
                  <a:pt x="16841" y="363610"/>
                </a:lnTo>
                <a:lnTo>
                  <a:pt x="36753" y="405603"/>
                </a:lnTo>
                <a:lnTo>
                  <a:pt x="63312" y="443225"/>
                </a:lnTo>
                <a:lnTo>
                  <a:pt x="95758" y="475715"/>
                </a:lnTo>
                <a:lnTo>
                  <a:pt x="133329" y="502310"/>
                </a:lnTo>
                <a:lnTo>
                  <a:pt x="175267" y="522250"/>
                </a:lnTo>
                <a:lnTo>
                  <a:pt x="220811" y="534772"/>
                </a:lnTo>
                <a:lnTo>
                  <a:pt x="269200" y="539116"/>
                </a:lnTo>
                <a:lnTo>
                  <a:pt x="317590" y="534772"/>
                </a:lnTo>
                <a:lnTo>
                  <a:pt x="363135" y="522250"/>
                </a:lnTo>
                <a:lnTo>
                  <a:pt x="405073" y="502310"/>
                </a:lnTo>
                <a:lnTo>
                  <a:pt x="442644" y="475715"/>
                </a:lnTo>
                <a:lnTo>
                  <a:pt x="475089" y="443225"/>
                </a:lnTo>
                <a:lnTo>
                  <a:pt x="501647" y="405603"/>
                </a:lnTo>
                <a:lnTo>
                  <a:pt x="521559" y="363610"/>
                </a:lnTo>
                <a:lnTo>
                  <a:pt x="534063" y="318008"/>
                </a:lnTo>
                <a:lnTo>
                  <a:pt x="538400" y="269558"/>
                </a:lnTo>
                <a:lnTo>
                  <a:pt x="534063" y="221108"/>
                </a:lnTo>
                <a:lnTo>
                  <a:pt x="521559" y="175505"/>
                </a:lnTo>
                <a:lnTo>
                  <a:pt x="501647" y="133512"/>
                </a:lnTo>
                <a:lnTo>
                  <a:pt x="475089" y="95890"/>
                </a:lnTo>
                <a:lnTo>
                  <a:pt x="442644" y="63401"/>
                </a:lnTo>
                <a:lnTo>
                  <a:pt x="405073" y="36805"/>
                </a:lnTo>
                <a:lnTo>
                  <a:pt x="363135" y="16865"/>
                </a:lnTo>
                <a:lnTo>
                  <a:pt x="317590" y="4343"/>
                </a:lnTo>
                <a:lnTo>
                  <a:pt x="269200" y="0"/>
                </a:lnTo>
                <a:close/>
              </a:path>
            </a:pathLst>
          </a:custGeom>
          <a:solidFill>
            <a:srgbClr val="4471C4"/>
          </a:solidFill>
        </p:spPr>
        <p:txBody>
          <a:bodyPr wrap="square" lIns="0" tIns="0" rIns="0" bIns="0" rtlCol="0"/>
          <a:lstStyle/>
          <a:p>
            <a:pPr defTabSz="1943100"/>
            <a:endParaRPr sz="3825">
              <a:solidFill>
                <a:prstClr val="black"/>
              </a:solidFill>
              <a:latin typeface="Calibri" panose="020F0502020204030204"/>
            </a:endParaRPr>
          </a:p>
        </p:txBody>
      </p:sp>
      <p:sp>
        <p:nvSpPr>
          <p:cNvPr id="22" name="object 13">
            <a:extLst>
              <a:ext uri="{FF2B5EF4-FFF2-40B4-BE49-F238E27FC236}">
                <a16:creationId xmlns:a16="http://schemas.microsoft.com/office/drawing/2014/main" id="{429A38E3-CF89-16A6-82FC-6ACC7A5F77C8}"/>
              </a:ext>
            </a:extLst>
          </p:cNvPr>
          <p:cNvSpPr txBox="1"/>
          <p:nvPr/>
        </p:nvSpPr>
        <p:spPr>
          <a:xfrm>
            <a:off x="22913001" y="7424930"/>
            <a:ext cx="8760005" cy="946325"/>
          </a:xfrm>
          <a:prstGeom prst="rect">
            <a:avLst/>
          </a:prstGeom>
        </p:spPr>
        <p:txBody>
          <a:bodyPr vert="horz" wrap="square" lIns="0" tIns="31028" rIns="0" bIns="0" rtlCol="0">
            <a:spAutoFit/>
          </a:bodyPr>
          <a:lstStyle/>
          <a:p>
            <a:pPr marL="26670" defTabSz="1943100">
              <a:spcBef>
                <a:spcPts val="245"/>
              </a:spcBef>
            </a:pPr>
            <a:r>
              <a:rPr lang="en-US" altLang="zh-CN" sz="5945" b="1" spc="11" dirty="0">
                <a:solidFill>
                  <a:prstClr val="black"/>
                </a:solidFill>
                <a:latin typeface="Arial" panose="020B0604020202020204"/>
                <a:cs typeface="Arial" panose="020B0604020202020204"/>
              </a:rPr>
              <a:t>Try yourself</a:t>
            </a:r>
            <a:endParaRPr lang="en-US" sz="5945" b="1" spc="11" dirty="0">
              <a:solidFill>
                <a:prstClr val="black"/>
              </a:solidFill>
              <a:latin typeface="Arial" panose="020B0604020202020204"/>
              <a:cs typeface="Arial" panose="020B0604020202020204"/>
            </a:endParaRPr>
          </a:p>
        </p:txBody>
      </p:sp>
      <p:pic>
        <p:nvPicPr>
          <p:cNvPr id="4" name="图片 3">
            <a:extLst>
              <a:ext uri="{FF2B5EF4-FFF2-40B4-BE49-F238E27FC236}">
                <a16:creationId xmlns:a16="http://schemas.microsoft.com/office/drawing/2014/main" id="{9589B429-9188-D08B-8BF2-683B1D25FEB8}"/>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1137751" y="12337875"/>
            <a:ext cx="3601055" cy="3029242"/>
          </a:xfrm>
          <a:prstGeom prst="rect">
            <a:avLst/>
          </a:prstGeom>
        </p:spPr>
      </p:pic>
      <p:sp>
        <p:nvSpPr>
          <p:cNvPr id="2" name="object 88">
            <a:extLst>
              <a:ext uri="{FF2B5EF4-FFF2-40B4-BE49-F238E27FC236}">
                <a16:creationId xmlns:a16="http://schemas.microsoft.com/office/drawing/2014/main" id="{58B63C86-AAE0-614F-99C2-852F653D34A5}"/>
              </a:ext>
            </a:extLst>
          </p:cNvPr>
          <p:cNvSpPr txBox="1"/>
          <p:nvPr/>
        </p:nvSpPr>
        <p:spPr>
          <a:xfrm>
            <a:off x="681032" y="7415033"/>
            <a:ext cx="435774" cy="853932"/>
          </a:xfrm>
          <a:prstGeom prst="rect">
            <a:avLst/>
          </a:prstGeom>
        </p:spPr>
        <p:txBody>
          <a:bodyPr vert="horz" wrap="square" lIns="0" tIns="36429" rIns="0" bIns="0" rtlCol="0">
            <a:spAutoFit/>
          </a:bodyPr>
          <a:lstStyle/>
          <a:p>
            <a:pPr marL="26670" defTabSz="1943100">
              <a:spcBef>
                <a:spcPts val="290"/>
              </a:spcBef>
            </a:pPr>
            <a:r>
              <a:rPr sz="5310" spc="45" dirty="0">
                <a:solidFill>
                  <a:srgbClr val="FFFFFF"/>
                </a:solidFill>
                <a:latin typeface="Arial" panose="020B0604020202020204"/>
                <a:cs typeface="Arial" panose="020B0604020202020204"/>
              </a:rPr>
              <a:t>1</a:t>
            </a:r>
            <a:endParaRPr sz="5310" dirty="0">
              <a:solidFill>
                <a:prstClr val="black"/>
              </a:solidFill>
              <a:latin typeface="Arial" panose="020B0604020202020204"/>
              <a:cs typeface="Arial" panose="020B0604020202020204"/>
            </a:endParaRPr>
          </a:p>
        </p:txBody>
      </p:sp>
      <p:sp>
        <p:nvSpPr>
          <p:cNvPr id="8" name="object 88">
            <a:extLst>
              <a:ext uri="{FF2B5EF4-FFF2-40B4-BE49-F238E27FC236}">
                <a16:creationId xmlns:a16="http://schemas.microsoft.com/office/drawing/2014/main" id="{1FFD3ACB-00FC-0D4E-58FF-8162E93C947A}"/>
              </a:ext>
            </a:extLst>
          </p:cNvPr>
          <p:cNvSpPr txBox="1"/>
          <p:nvPr/>
        </p:nvSpPr>
        <p:spPr>
          <a:xfrm>
            <a:off x="28683318" y="7425710"/>
            <a:ext cx="435774" cy="853932"/>
          </a:xfrm>
          <a:prstGeom prst="rect">
            <a:avLst/>
          </a:prstGeom>
        </p:spPr>
        <p:txBody>
          <a:bodyPr vert="horz" wrap="square" lIns="0" tIns="36429" rIns="0" bIns="0" rtlCol="0">
            <a:spAutoFit/>
          </a:bodyPr>
          <a:lstStyle/>
          <a:p>
            <a:pPr marL="26670" defTabSz="1943100">
              <a:spcBef>
                <a:spcPts val="290"/>
              </a:spcBef>
            </a:pPr>
            <a:r>
              <a:rPr lang="en-US" sz="5310" spc="45" dirty="0">
                <a:solidFill>
                  <a:srgbClr val="FFFFFF"/>
                </a:solidFill>
                <a:latin typeface="Arial" panose="020B0604020202020204"/>
                <a:cs typeface="Arial" panose="020B0604020202020204"/>
              </a:rPr>
              <a:t>2</a:t>
            </a:r>
            <a:endParaRPr sz="5310" dirty="0">
              <a:solidFill>
                <a:prstClr val="black"/>
              </a:solidFill>
              <a:latin typeface="Arial" panose="020B0604020202020204"/>
              <a:cs typeface="Arial" panose="020B0604020202020204"/>
            </a:endParaRPr>
          </a:p>
        </p:txBody>
      </p:sp>
      <p:sp>
        <p:nvSpPr>
          <p:cNvPr id="10" name="object 88">
            <a:extLst>
              <a:ext uri="{FF2B5EF4-FFF2-40B4-BE49-F238E27FC236}">
                <a16:creationId xmlns:a16="http://schemas.microsoft.com/office/drawing/2014/main" id="{CEDA9E5B-0BDA-7A5F-C3A2-FB86ECC287FA}"/>
              </a:ext>
            </a:extLst>
          </p:cNvPr>
          <p:cNvSpPr txBox="1"/>
          <p:nvPr/>
        </p:nvSpPr>
        <p:spPr>
          <a:xfrm>
            <a:off x="681032" y="16523854"/>
            <a:ext cx="435774" cy="853932"/>
          </a:xfrm>
          <a:prstGeom prst="rect">
            <a:avLst/>
          </a:prstGeom>
        </p:spPr>
        <p:txBody>
          <a:bodyPr vert="horz" wrap="square" lIns="0" tIns="36429" rIns="0" bIns="0" rtlCol="0">
            <a:spAutoFit/>
          </a:bodyPr>
          <a:lstStyle/>
          <a:p>
            <a:pPr marL="26670" defTabSz="1943100">
              <a:spcBef>
                <a:spcPts val="290"/>
              </a:spcBef>
            </a:pPr>
            <a:r>
              <a:rPr lang="en-US" sz="5310" spc="45" dirty="0">
                <a:solidFill>
                  <a:srgbClr val="FFFFFF"/>
                </a:solidFill>
                <a:latin typeface="Arial" panose="020B0604020202020204"/>
                <a:cs typeface="Arial" panose="020B0604020202020204"/>
              </a:rPr>
              <a:t>3</a:t>
            </a:r>
            <a:endParaRPr sz="5310" dirty="0">
              <a:solidFill>
                <a:prstClr val="black"/>
              </a:solidFill>
              <a:latin typeface="Arial" panose="020B0604020202020204"/>
              <a:cs typeface="Arial" panose="020B0604020202020204"/>
            </a:endParaRPr>
          </a:p>
        </p:txBody>
      </p:sp>
      <p:sp>
        <p:nvSpPr>
          <p:cNvPr id="24" name="object 88">
            <a:extLst>
              <a:ext uri="{FF2B5EF4-FFF2-40B4-BE49-F238E27FC236}">
                <a16:creationId xmlns:a16="http://schemas.microsoft.com/office/drawing/2014/main" id="{69826920-F0BF-C8F8-A576-80F8D3AF0F38}"/>
              </a:ext>
            </a:extLst>
          </p:cNvPr>
          <p:cNvSpPr txBox="1"/>
          <p:nvPr/>
        </p:nvSpPr>
        <p:spPr>
          <a:xfrm>
            <a:off x="28911945" y="16534840"/>
            <a:ext cx="435774" cy="853932"/>
          </a:xfrm>
          <a:prstGeom prst="rect">
            <a:avLst/>
          </a:prstGeom>
        </p:spPr>
        <p:txBody>
          <a:bodyPr vert="horz" wrap="square" lIns="0" tIns="36429" rIns="0" bIns="0" rtlCol="0">
            <a:spAutoFit/>
          </a:bodyPr>
          <a:lstStyle/>
          <a:p>
            <a:pPr marL="26670" defTabSz="1943100">
              <a:spcBef>
                <a:spcPts val="290"/>
              </a:spcBef>
            </a:pPr>
            <a:r>
              <a:rPr lang="en-US" sz="5310" spc="45" dirty="0">
                <a:solidFill>
                  <a:srgbClr val="FFFFFF"/>
                </a:solidFill>
                <a:latin typeface="Arial" panose="020B0604020202020204"/>
                <a:cs typeface="Arial" panose="020B0604020202020204"/>
              </a:rPr>
              <a:t>4</a:t>
            </a:r>
            <a:endParaRPr sz="5310" dirty="0">
              <a:solidFill>
                <a:prstClr val="black"/>
              </a:solidFill>
              <a:latin typeface="Arial" panose="020B0604020202020204"/>
              <a:cs typeface="Arial" panose="020B0604020202020204"/>
            </a:endParaRPr>
          </a:p>
        </p:txBody>
      </p:sp>
      <p:sp>
        <p:nvSpPr>
          <p:cNvPr id="25" name="object 88">
            <a:extLst>
              <a:ext uri="{FF2B5EF4-FFF2-40B4-BE49-F238E27FC236}">
                <a16:creationId xmlns:a16="http://schemas.microsoft.com/office/drawing/2014/main" id="{AA1E7C01-04BC-5770-E37A-ECCA39671E1F}"/>
              </a:ext>
            </a:extLst>
          </p:cNvPr>
          <p:cNvSpPr txBox="1"/>
          <p:nvPr/>
        </p:nvSpPr>
        <p:spPr>
          <a:xfrm>
            <a:off x="964406" y="26796349"/>
            <a:ext cx="435774" cy="853932"/>
          </a:xfrm>
          <a:prstGeom prst="rect">
            <a:avLst/>
          </a:prstGeom>
        </p:spPr>
        <p:txBody>
          <a:bodyPr vert="horz" wrap="square" lIns="0" tIns="36429" rIns="0" bIns="0" rtlCol="0">
            <a:spAutoFit/>
          </a:bodyPr>
          <a:lstStyle/>
          <a:p>
            <a:pPr marL="26670" defTabSz="1943100">
              <a:spcBef>
                <a:spcPts val="290"/>
              </a:spcBef>
            </a:pPr>
            <a:r>
              <a:rPr lang="en-US" sz="5310" spc="45" dirty="0">
                <a:solidFill>
                  <a:srgbClr val="FFFFFF"/>
                </a:solidFill>
                <a:latin typeface="Arial" panose="020B0604020202020204"/>
                <a:cs typeface="Arial" panose="020B0604020202020204"/>
              </a:rPr>
              <a:t>5</a:t>
            </a:r>
            <a:endParaRPr sz="5310" dirty="0">
              <a:solidFill>
                <a:prstClr val="black"/>
              </a:solidFill>
              <a:latin typeface="Arial" panose="020B0604020202020204"/>
              <a:cs typeface="Arial" panose="020B0604020202020204"/>
            </a:endParaRPr>
          </a:p>
        </p:txBody>
      </p:sp>
      <p:sp>
        <p:nvSpPr>
          <p:cNvPr id="27" name="object 88">
            <a:extLst>
              <a:ext uri="{FF2B5EF4-FFF2-40B4-BE49-F238E27FC236}">
                <a16:creationId xmlns:a16="http://schemas.microsoft.com/office/drawing/2014/main" id="{48A6A355-DAB5-16BB-3C8C-6EFA9D789CC0}"/>
              </a:ext>
            </a:extLst>
          </p:cNvPr>
          <p:cNvSpPr txBox="1"/>
          <p:nvPr/>
        </p:nvSpPr>
        <p:spPr>
          <a:xfrm>
            <a:off x="28929806" y="26735881"/>
            <a:ext cx="435774" cy="853932"/>
          </a:xfrm>
          <a:prstGeom prst="rect">
            <a:avLst/>
          </a:prstGeom>
        </p:spPr>
        <p:txBody>
          <a:bodyPr vert="horz" wrap="square" lIns="0" tIns="36429" rIns="0" bIns="0" rtlCol="0">
            <a:spAutoFit/>
          </a:bodyPr>
          <a:lstStyle/>
          <a:p>
            <a:pPr marL="26670" defTabSz="1943100">
              <a:spcBef>
                <a:spcPts val="290"/>
              </a:spcBef>
            </a:pPr>
            <a:r>
              <a:rPr lang="en-US" sz="5310" spc="45" dirty="0">
                <a:solidFill>
                  <a:srgbClr val="FFFFFF"/>
                </a:solidFill>
                <a:latin typeface="Arial" panose="020B0604020202020204"/>
                <a:cs typeface="Arial" panose="020B0604020202020204"/>
              </a:rPr>
              <a:t>6</a:t>
            </a:r>
            <a:endParaRPr sz="5310" dirty="0">
              <a:solidFill>
                <a:prstClr val="black"/>
              </a:solidFill>
              <a:latin typeface="Arial" panose="020B0604020202020204"/>
              <a:cs typeface="Arial" panose="020B0604020202020204"/>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943201c-cd82-4300-9840-dd939a43d4e6"/>
  <p:tag name="COMMONDATA" val="eyJoZGlkIjoiOTFhZjJmNjVlMjk0NDZkZjgyZjcwMzViNzY1MzlmMGYif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375</Words>
  <Application>Microsoft Office PowerPoint</Application>
  <PresentationFormat>自定义</PresentationFormat>
  <Paragraphs>40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Gill Sans MT</vt:lpstr>
      <vt:lpstr>Wingdings</vt:lpstr>
      <vt:lpstr>1_Office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ver2_Impact of preprocessing in data integration of single-cell RNA-seq data.pptx</dc:title>
  <dc:creator>hp</dc:creator>
  <cp:lastModifiedBy>Da Cui</cp:lastModifiedBy>
  <cp:revision>27</cp:revision>
  <dcterms:created xsi:type="dcterms:W3CDTF">2022-11-16T01:29:00Z</dcterms:created>
  <dcterms:modified xsi:type="dcterms:W3CDTF">2024-02-16T01:34:25Z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4BCED511E5EA4AA188A633FE600E8B3B</vt:lpwstr>
  </property>
  <property fmtid="{D5CDD505-2E9C-101B-9397-08002B2CF9AE}" pid="4" name="KSOProductBuildVer">
    <vt:lpwstr>2052-11.1.0.12132</vt:lpwstr>
  </property>
</Properties>
</file>