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A1F80-A129-4BDC-94A2-9156A291D8D4}" v="9" dt="2021-08-24T11:39:21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736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 Kyuwook" userId="092013ec8c363c4f" providerId="LiveId" clId="{969C5517-DF4C-4C61-A123-C173F3DD77AA}"/>
    <pc:docChg chg="undo custSel addSld delSld modSld sldOrd">
      <pc:chgData name="Chai Kyuwook" userId="092013ec8c363c4f" providerId="LiveId" clId="{969C5517-DF4C-4C61-A123-C173F3DD77AA}" dt="2021-07-15T04:46:32.300" v="277" actId="164"/>
      <pc:docMkLst>
        <pc:docMk/>
      </pc:docMkLst>
      <pc:sldChg chg="addSp delSp modSp mod ord">
        <pc:chgData name="Chai Kyuwook" userId="092013ec8c363c4f" providerId="LiveId" clId="{969C5517-DF4C-4C61-A123-C173F3DD77AA}" dt="2021-07-15T04:46:32.300" v="277" actId="164"/>
        <pc:sldMkLst>
          <pc:docMk/>
          <pc:sldMk cId="4138283827" sldId="258"/>
        </pc:sldMkLst>
        <pc:spChg chg="add del mod">
          <ac:chgData name="Chai Kyuwook" userId="092013ec8c363c4f" providerId="LiveId" clId="{969C5517-DF4C-4C61-A123-C173F3DD77AA}" dt="2021-07-15T04:43:17.983" v="254" actId="478"/>
          <ac:spMkLst>
            <pc:docMk/>
            <pc:sldMk cId="4138283827" sldId="258"/>
            <ac:spMk id="2" creationId="{470131D4-C9E9-4CF1-82CC-26AB3240530B}"/>
          </ac:spMkLst>
        </pc:spChg>
        <pc:spChg chg="add del mod">
          <ac:chgData name="Chai Kyuwook" userId="092013ec8c363c4f" providerId="LiveId" clId="{969C5517-DF4C-4C61-A123-C173F3DD77AA}" dt="2021-07-13T12:24:33.013" v="16" actId="21"/>
          <ac:spMkLst>
            <pc:docMk/>
            <pc:sldMk cId="4138283827" sldId="258"/>
            <ac:spMk id="2" creationId="{4FC6247E-3F2B-4054-AB40-01F80FF23841}"/>
          </ac:spMkLst>
        </pc:spChg>
        <pc:spChg chg="add del mod">
          <ac:chgData name="Chai Kyuwook" userId="092013ec8c363c4f" providerId="LiveId" clId="{969C5517-DF4C-4C61-A123-C173F3DD77AA}" dt="2021-07-15T04:41:32.548" v="238"/>
          <ac:spMkLst>
            <pc:docMk/>
            <pc:sldMk cId="4138283827" sldId="258"/>
            <ac:spMk id="3" creationId="{DA43A237-F5B4-4FE2-B45A-A615DE93995B}"/>
          </ac:spMkLst>
        </pc:spChg>
        <pc:spChg chg="mod">
          <ac:chgData name="Chai Kyuwook" userId="092013ec8c363c4f" providerId="LiveId" clId="{969C5517-DF4C-4C61-A123-C173F3DD77AA}" dt="2021-07-13T12:39:52.157" v="127" actId="12789"/>
          <ac:spMkLst>
            <pc:docMk/>
            <pc:sldMk cId="4138283827" sldId="258"/>
            <ac:spMk id="23" creationId="{236424E6-7E5B-46C2-94F3-28739E54B813}"/>
          </ac:spMkLst>
        </pc:spChg>
        <pc:spChg chg="mod">
          <ac:chgData name="Chai Kyuwook" userId="092013ec8c363c4f" providerId="LiveId" clId="{969C5517-DF4C-4C61-A123-C173F3DD77AA}" dt="2021-07-13T12:39:52.157" v="127" actId="12789"/>
          <ac:spMkLst>
            <pc:docMk/>
            <pc:sldMk cId="4138283827" sldId="258"/>
            <ac:spMk id="24" creationId="{D20D30F4-354B-4305-8EB4-71074804C2CC}"/>
          </ac:spMkLst>
        </pc:spChg>
        <pc:spChg chg="mod">
          <ac:chgData name="Chai Kyuwook" userId="092013ec8c363c4f" providerId="LiveId" clId="{969C5517-DF4C-4C61-A123-C173F3DD77AA}" dt="2021-07-15T04:46:30.063" v="276" actId="12789"/>
          <ac:spMkLst>
            <pc:docMk/>
            <pc:sldMk cId="4138283827" sldId="258"/>
            <ac:spMk id="25" creationId="{E0920FF0-A419-44B1-A12A-4021CC4A6BDC}"/>
          </ac:spMkLst>
        </pc:spChg>
        <pc:spChg chg="mod">
          <ac:chgData name="Chai Kyuwook" userId="092013ec8c363c4f" providerId="LiveId" clId="{969C5517-DF4C-4C61-A123-C173F3DD77AA}" dt="2021-07-15T04:46:30.063" v="276" actId="12789"/>
          <ac:spMkLst>
            <pc:docMk/>
            <pc:sldMk cId="4138283827" sldId="258"/>
            <ac:spMk id="26" creationId="{2E42E2F2-0C8F-4CE6-9F63-76FAE4FD7FF6}"/>
          </ac:spMkLst>
        </pc:spChg>
        <pc:spChg chg="mod">
          <ac:chgData name="Chai Kyuwook" userId="092013ec8c363c4f" providerId="LiveId" clId="{969C5517-DF4C-4C61-A123-C173F3DD77AA}" dt="2021-07-15T04:41:38.549" v="242"/>
          <ac:spMkLst>
            <pc:docMk/>
            <pc:sldMk cId="4138283827" sldId="258"/>
            <ac:spMk id="28" creationId="{E4E188D4-1728-4AAC-BBBA-A47465491DC2}"/>
          </ac:spMkLst>
        </pc:spChg>
        <pc:spChg chg="mod">
          <ac:chgData name="Chai Kyuwook" userId="092013ec8c363c4f" providerId="LiveId" clId="{969C5517-DF4C-4C61-A123-C173F3DD77AA}" dt="2021-07-15T04:41:38.549" v="242"/>
          <ac:spMkLst>
            <pc:docMk/>
            <pc:sldMk cId="4138283827" sldId="258"/>
            <ac:spMk id="29" creationId="{7F4E7758-ECAE-431A-AF25-9EAFC5B79AC3}"/>
          </ac:spMkLst>
        </pc:spChg>
        <pc:spChg chg="add del mod">
          <ac:chgData name="Chai Kyuwook" userId="092013ec8c363c4f" providerId="LiveId" clId="{969C5517-DF4C-4C61-A123-C173F3DD77AA}" dt="2021-07-15T04:41:40.097" v="243"/>
          <ac:spMkLst>
            <pc:docMk/>
            <pc:sldMk cId="4138283827" sldId="258"/>
            <ac:spMk id="30" creationId="{218D5166-3023-42DC-A04D-BD415BCB332A}"/>
          </ac:spMkLst>
        </pc:spChg>
        <pc:grpChg chg="mod">
          <ac:chgData name="Chai Kyuwook" userId="092013ec8c363c4f" providerId="LiveId" clId="{969C5517-DF4C-4C61-A123-C173F3DD77AA}" dt="2021-07-15T04:34:36.228" v="130" actId="1076"/>
          <ac:grpSpMkLst>
            <pc:docMk/>
            <pc:sldMk cId="4138283827" sldId="258"/>
            <ac:grpSpMk id="10" creationId="{333B0F58-0E93-43E4-8573-A140CDB1B2D5}"/>
          </ac:grpSpMkLst>
        </pc:grpChg>
        <pc:grpChg chg="add mod">
          <ac:chgData name="Chai Kyuwook" userId="092013ec8c363c4f" providerId="LiveId" clId="{969C5517-DF4C-4C61-A123-C173F3DD77AA}" dt="2021-07-13T12:39:53.417" v="128" actId="164"/>
          <ac:grpSpMkLst>
            <pc:docMk/>
            <pc:sldMk cId="4138283827" sldId="258"/>
            <ac:grpSpMk id="13" creationId="{97CDA78E-4F80-47DC-A06B-66D8F00EC484}"/>
          </ac:grpSpMkLst>
        </pc:grpChg>
        <pc:grpChg chg="mod">
          <ac:chgData name="Chai Kyuwook" userId="092013ec8c363c4f" providerId="LiveId" clId="{969C5517-DF4C-4C61-A123-C173F3DD77AA}" dt="2021-07-13T12:36:20.994" v="79" actId="1076"/>
          <ac:grpSpMkLst>
            <pc:docMk/>
            <pc:sldMk cId="4138283827" sldId="258"/>
            <ac:grpSpMk id="19" creationId="{D179DE40-6148-4CF2-BBC1-CFC66E78E04A}"/>
          </ac:grpSpMkLst>
        </pc:grpChg>
        <pc:grpChg chg="add del mod">
          <ac:chgData name="Chai Kyuwook" userId="092013ec8c363c4f" providerId="LiveId" clId="{969C5517-DF4C-4C61-A123-C173F3DD77AA}" dt="2021-07-13T12:36:26.466" v="82" actId="478"/>
          <ac:grpSpMkLst>
            <pc:docMk/>
            <pc:sldMk cId="4138283827" sldId="258"/>
            <ac:grpSpMk id="20" creationId="{7E945198-B125-467E-ADBD-9BEC76C599EF}"/>
          </ac:grpSpMkLst>
        </pc:grpChg>
        <pc:grpChg chg="mod topLvl">
          <ac:chgData name="Chai Kyuwook" userId="092013ec8c363c4f" providerId="LiveId" clId="{969C5517-DF4C-4C61-A123-C173F3DD77AA}" dt="2021-07-13T12:39:53.417" v="128" actId="164"/>
          <ac:grpSpMkLst>
            <pc:docMk/>
            <pc:sldMk cId="4138283827" sldId="258"/>
            <ac:grpSpMk id="21" creationId="{3CB64545-4294-4049-9130-268AFADA1E28}"/>
          </ac:grpSpMkLst>
        </pc:grpChg>
        <pc:grpChg chg="add del mod">
          <ac:chgData name="Chai Kyuwook" userId="092013ec8c363c4f" providerId="LiveId" clId="{969C5517-DF4C-4C61-A123-C173F3DD77AA}" dt="2021-07-15T04:46:32.300" v="277" actId="164"/>
          <ac:grpSpMkLst>
            <pc:docMk/>
            <pc:sldMk cId="4138283827" sldId="258"/>
            <ac:grpSpMk id="22" creationId="{E71E2267-37B5-4531-B2B1-9211CB34EF3A}"/>
          </ac:grpSpMkLst>
        </pc:grpChg>
        <pc:grpChg chg="add del mod">
          <ac:chgData name="Chai Kyuwook" userId="092013ec8c363c4f" providerId="LiveId" clId="{969C5517-DF4C-4C61-A123-C173F3DD77AA}" dt="2021-07-15T04:41:40.097" v="243"/>
          <ac:grpSpMkLst>
            <pc:docMk/>
            <pc:sldMk cId="4138283827" sldId="258"/>
            <ac:grpSpMk id="27" creationId="{C04325C2-F104-4F74-A7E1-31135E456993}"/>
          </ac:grpSpMkLst>
        </pc:grpChg>
        <pc:grpChg chg="add mod">
          <ac:chgData name="Chai Kyuwook" userId="092013ec8c363c4f" providerId="LiveId" clId="{969C5517-DF4C-4C61-A123-C173F3DD77AA}" dt="2021-07-15T04:46:32.300" v="277" actId="164"/>
          <ac:grpSpMkLst>
            <pc:docMk/>
            <pc:sldMk cId="4138283827" sldId="258"/>
            <ac:grpSpMk id="36" creationId="{3A2DBE3A-FBC9-49B6-A2E6-76A7BED8495E}"/>
          </ac:grpSpMkLst>
        </pc:grpChg>
        <pc:picChg chg="add del mod">
          <ac:chgData name="Chai Kyuwook" userId="092013ec8c363c4f" providerId="LiveId" clId="{969C5517-DF4C-4C61-A123-C173F3DD77AA}" dt="2021-07-13T12:24:26.691" v="10" actId="21"/>
          <ac:picMkLst>
            <pc:docMk/>
            <pc:sldMk cId="4138283827" sldId="258"/>
            <ac:picMk id="3" creationId="{5AEAC3A6-371A-40C2-BD94-04DD9A44EC60}"/>
          </ac:picMkLst>
        </pc:picChg>
        <pc:picChg chg="add del mod ord modCrop">
          <ac:chgData name="Chai Kyuwook" userId="092013ec8c363c4f" providerId="LiveId" clId="{969C5517-DF4C-4C61-A123-C173F3DD77AA}" dt="2021-07-13T12:39:53.417" v="128" actId="164"/>
          <ac:picMkLst>
            <pc:docMk/>
            <pc:sldMk cId="4138283827" sldId="258"/>
            <ac:picMk id="5" creationId="{D2C80016-D82B-4A43-9E19-4E3384CBB218}"/>
          </ac:picMkLst>
        </pc:picChg>
        <pc:picChg chg="mod">
          <ac:chgData name="Chai Kyuwook" userId="092013ec8c363c4f" providerId="LiveId" clId="{969C5517-DF4C-4C61-A123-C173F3DD77AA}" dt="2021-07-15T04:34:34.279" v="129" actId="1076"/>
          <ac:picMkLst>
            <pc:docMk/>
            <pc:sldMk cId="4138283827" sldId="258"/>
            <ac:picMk id="7" creationId="{505F5180-6A2A-4B80-B68B-C5C428017F12}"/>
          </ac:picMkLst>
        </pc:picChg>
        <pc:picChg chg="add del mod">
          <ac:chgData name="Chai Kyuwook" userId="092013ec8c363c4f" providerId="LiveId" clId="{969C5517-DF4C-4C61-A123-C173F3DD77AA}" dt="2021-07-15T04:41:35.151" v="241" actId="478"/>
          <ac:picMkLst>
            <pc:docMk/>
            <pc:sldMk cId="4138283827" sldId="258"/>
            <ac:picMk id="20" creationId="{D8F7EA17-690E-486B-9B04-F11B9B65B52D}"/>
          </ac:picMkLst>
        </pc:picChg>
        <pc:picChg chg="del mod topLvl">
          <ac:chgData name="Chai Kyuwook" userId="092013ec8c363c4f" providerId="LiveId" clId="{969C5517-DF4C-4C61-A123-C173F3DD77AA}" dt="2021-07-13T12:36:26.466" v="82" actId="478"/>
          <ac:picMkLst>
            <pc:docMk/>
            <pc:sldMk cId="4138283827" sldId="258"/>
            <ac:picMk id="22" creationId="{47D616EC-B7CD-410A-BEA0-118557B010CC}"/>
          </ac:picMkLst>
        </pc:picChg>
        <pc:picChg chg="add del mod modCrop">
          <ac:chgData name="Chai Kyuwook" userId="092013ec8c363c4f" providerId="LiveId" clId="{969C5517-DF4C-4C61-A123-C173F3DD77AA}" dt="2021-07-15T04:43:12.284" v="250" actId="478"/>
          <ac:picMkLst>
            <pc:docMk/>
            <pc:sldMk cId="4138283827" sldId="258"/>
            <ac:picMk id="31" creationId="{B05B8B89-9E1F-4C83-8130-63F96571AA59}"/>
          </ac:picMkLst>
        </pc:picChg>
        <pc:picChg chg="add mod">
          <ac:chgData name="Chai Kyuwook" userId="092013ec8c363c4f" providerId="LiveId" clId="{969C5517-DF4C-4C61-A123-C173F3DD77AA}" dt="2021-07-15T04:46:32.300" v="277" actId="164"/>
          <ac:picMkLst>
            <pc:docMk/>
            <pc:sldMk cId="4138283827" sldId="258"/>
            <ac:picMk id="33" creationId="{733FE494-317D-43F5-B1BA-D0C15655CE16}"/>
          </ac:picMkLst>
        </pc:picChg>
        <pc:picChg chg="add del mod">
          <ac:chgData name="Chai Kyuwook" userId="092013ec8c363c4f" providerId="LiveId" clId="{969C5517-DF4C-4C61-A123-C173F3DD77AA}" dt="2021-07-15T04:46:13.676" v="273" actId="478"/>
          <ac:picMkLst>
            <pc:docMk/>
            <pc:sldMk cId="4138283827" sldId="258"/>
            <ac:picMk id="35" creationId="{E53B1B5D-798C-4CD0-B792-6929C8FF0057}"/>
          </ac:picMkLst>
        </pc:picChg>
      </pc:sldChg>
      <pc:sldChg chg="addSp delSp modSp new del mod setBg">
        <pc:chgData name="Chai Kyuwook" userId="092013ec8c363c4f" providerId="LiveId" clId="{969C5517-DF4C-4C61-A123-C173F3DD77AA}" dt="2021-07-13T12:36:14.263" v="76" actId="47"/>
        <pc:sldMkLst>
          <pc:docMk/>
          <pc:sldMk cId="3874780227" sldId="259"/>
        </pc:sldMkLst>
        <pc:spChg chg="del">
          <ac:chgData name="Chai Kyuwook" userId="092013ec8c363c4f" providerId="LiveId" clId="{969C5517-DF4C-4C61-A123-C173F3DD77AA}" dt="2021-07-13T12:24:23.970" v="9" actId="478"/>
          <ac:spMkLst>
            <pc:docMk/>
            <pc:sldMk cId="3874780227" sldId="259"/>
            <ac:spMk id="2" creationId="{9785FC46-01D3-4E59-958C-8B9AF8831191}"/>
          </ac:spMkLst>
        </pc:spChg>
        <pc:spChg chg="del">
          <ac:chgData name="Chai Kyuwook" userId="092013ec8c363c4f" providerId="LiveId" clId="{969C5517-DF4C-4C61-A123-C173F3DD77AA}" dt="2021-07-13T12:24:23.970" v="9" actId="478"/>
          <ac:spMkLst>
            <pc:docMk/>
            <pc:sldMk cId="3874780227" sldId="259"/>
            <ac:spMk id="3" creationId="{1A702248-B7C5-4E59-B86C-107F8F2DD67A}"/>
          </ac:spMkLst>
        </pc:spChg>
        <pc:spChg chg="add del mod ord">
          <ac:chgData name="Chai Kyuwook" userId="092013ec8c363c4f" providerId="LiveId" clId="{969C5517-DF4C-4C61-A123-C173F3DD77AA}" dt="2021-07-13T12:27:28.333" v="48" actId="478"/>
          <ac:spMkLst>
            <pc:docMk/>
            <pc:sldMk cId="3874780227" sldId="259"/>
            <ac:spMk id="5" creationId="{A7FA18A1-AE64-40AB-8608-DF58D13A9B80}"/>
          </ac:spMkLst>
        </pc:spChg>
        <pc:spChg chg="add del">
          <ac:chgData name="Chai Kyuwook" userId="092013ec8c363c4f" providerId="LiveId" clId="{969C5517-DF4C-4C61-A123-C173F3DD77AA}" dt="2021-07-13T12:24:51.213" v="22" actId="478"/>
          <ac:spMkLst>
            <pc:docMk/>
            <pc:sldMk cId="3874780227" sldId="259"/>
            <ac:spMk id="6" creationId="{A411BF08-D384-4543-9DBD-FFCCA312DBE8}"/>
          </ac:spMkLst>
        </pc:spChg>
        <pc:spChg chg="add del mod">
          <ac:chgData name="Chai Kyuwook" userId="092013ec8c363c4f" providerId="LiveId" clId="{969C5517-DF4C-4C61-A123-C173F3DD77AA}" dt="2021-07-13T12:27:29.737" v="49" actId="478"/>
          <ac:spMkLst>
            <pc:docMk/>
            <pc:sldMk cId="3874780227" sldId="259"/>
            <ac:spMk id="7" creationId="{DA580C7E-6F63-4899-835A-BC89D9CFBE92}"/>
          </ac:spMkLst>
        </pc:spChg>
        <pc:spChg chg="add del mod">
          <ac:chgData name="Chai Kyuwook" userId="092013ec8c363c4f" providerId="LiveId" clId="{969C5517-DF4C-4C61-A123-C173F3DD77AA}" dt="2021-07-13T12:26:00.829" v="34" actId="478"/>
          <ac:spMkLst>
            <pc:docMk/>
            <pc:sldMk cId="3874780227" sldId="259"/>
            <ac:spMk id="8" creationId="{3032CD43-5AE9-45CB-BDD2-4BD4D9826CB1}"/>
          </ac:spMkLst>
        </pc:spChg>
        <pc:spChg chg="add del">
          <ac:chgData name="Chai Kyuwook" userId="092013ec8c363c4f" providerId="LiveId" clId="{969C5517-DF4C-4C61-A123-C173F3DD77AA}" dt="2021-07-13T12:26:23.606" v="38" actId="478"/>
          <ac:spMkLst>
            <pc:docMk/>
            <pc:sldMk cId="3874780227" sldId="259"/>
            <ac:spMk id="9" creationId="{AD72E118-FE48-474D-92FF-FA5DABCD7E84}"/>
          </ac:spMkLst>
        </pc:spChg>
        <pc:spChg chg="add del mod">
          <ac:chgData name="Chai Kyuwook" userId="092013ec8c363c4f" providerId="LiveId" clId="{969C5517-DF4C-4C61-A123-C173F3DD77AA}" dt="2021-07-13T12:27:30.134" v="50" actId="478"/>
          <ac:spMkLst>
            <pc:docMk/>
            <pc:sldMk cId="3874780227" sldId="259"/>
            <ac:spMk id="10" creationId="{A4684265-32B3-4A09-A1DE-625E17DAEE80}"/>
          </ac:spMkLst>
        </pc:spChg>
        <pc:picChg chg="add del mod">
          <ac:chgData name="Chai Kyuwook" userId="092013ec8c363c4f" providerId="LiveId" clId="{969C5517-DF4C-4C61-A123-C173F3DD77AA}" dt="2021-07-13T12:27:31.743" v="51" actId="478"/>
          <ac:picMkLst>
            <pc:docMk/>
            <pc:sldMk cId="3874780227" sldId="259"/>
            <ac:picMk id="4" creationId="{FF16AAB4-EA77-484D-A561-D746B1CE0471}"/>
          </ac:picMkLst>
        </pc:picChg>
        <pc:picChg chg="add del">
          <ac:chgData name="Chai Kyuwook" userId="092013ec8c363c4f" providerId="LiveId" clId="{969C5517-DF4C-4C61-A123-C173F3DD77AA}" dt="2021-07-13T12:34:24.076" v="75" actId="478"/>
          <ac:picMkLst>
            <pc:docMk/>
            <pc:sldMk cId="3874780227" sldId="259"/>
            <ac:picMk id="11" creationId="{D9C09A39-3DB6-41C8-A7A4-FDEEE1B289F5}"/>
          </ac:picMkLst>
        </pc:picChg>
        <pc:picChg chg="add del mod">
          <ac:chgData name="Chai Kyuwook" userId="092013ec8c363c4f" providerId="LiveId" clId="{969C5517-DF4C-4C61-A123-C173F3DD77AA}" dt="2021-07-13T12:32:05.170" v="61" actId="478"/>
          <ac:picMkLst>
            <pc:docMk/>
            <pc:sldMk cId="3874780227" sldId="259"/>
            <ac:picMk id="1026" creationId="{63DD18D6-E717-424B-8FCF-69322A19E3E5}"/>
          </ac:picMkLst>
        </pc:picChg>
        <pc:picChg chg="add del mod">
          <ac:chgData name="Chai Kyuwook" userId="092013ec8c363c4f" providerId="LiveId" clId="{969C5517-DF4C-4C61-A123-C173F3DD77AA}" dt="2021-07-13T12:33:12.969" v="73" actId="478"/>
          <ac:picMkLst>
            <pc:docMk/>
            <pc:sldMk cId="3874780227" sldId="259"/>
            <ac:picMk id="1028" creationId="{0EBC16EB-A83F-4669-A8B3-5DFD80C746EF}"/>
          </ac:picMkLst>
        </pc:picChg>
      </pc:sldChg>
    </pc:docChg>
  </pc:docChgLst>
  <pc:docChgLst>
    <pc:chgData name="Chai Kyuwook" userId="092013ec8c363c4f" providerId="LiveId" clId="{264A1F80-A129-4BDC-94A2-9156A291D8D4}"/>
    <pc:docChg chg="undo custSel modSld">
      <pc:chgData name="Chai Kyuwook" userId="092013ec8c363c4f" providerId="LiveId" clId="{264A1F80-A129-4BDC-94A2-9156A291D8D4}" dt="2021-08-24T11:39:21.008" v="18" actId="164"/>
      <pc:docMkLst>
        <pc:docMk/>
      </pc:docMkLst>
      <pc:sldChg chg="addSp modSp mod">
        <pc:chgData name="Chai Kyuwook" userId="092013ec8c363c4f" providerId="LiveId" clId="{264A1F80-A129-4BDC-94A2-9156A291D8D4}" dt="2021-08-24T11:39:21.008" v="18" actId="164"/>
        <pc:sldMkLst>
          <pc:docMk/>
          <pc:sldMk cId="4138283827" sldId="258"/>
        </pc:sldMkLst>
        <pc:spChg chg="add mod">
          <ac:chgData name="Chai Kyuwook" userId="092013ec8c363c4f" providerId="LiveId" clId="{264A1F80-A129-4BDC-94A2-9156A291D8D4}" dt="2021-08-24T11:39:21.008" v="18" actId="164"/>
          <ac:spMkLst>
            <pc:docMk/>
            <pc:sldMk cId="4138283827" sldId="258"/>
            <ac:spMk id="2" creationId="{6637F7AE-E4D7-4462-B66C-32955EEF7B8A}"/>
          </ac:spMkLst>
        </pc:spChg>
        <pc:spChg chg="mod">
          <ac:chgData name="Chai Kyuwook" userId="092013ec8c363c4f" providerId="LiveId" clId="{264A1F80-A129-4BDC-94A2-9156A291D8D4}" dt="2021-08-24T11:38:25.104" v="14" actId="14826"/>
          <ac:spMkLst>
            <pc:docMk/>
            <pc:sldMk cId="4138283827" sldId="258"/>
            <ac:spMk id="25" creationId="{E0920FF0-A419-44B1-A12A-4021CC4A6BDC}"/>
          </ac:spMkLst>
        </pc:spChg>
        <pc:spChg chg="mod">
          <ac:chgData name="Chai Kyuwook" userId="092013ec8c363c4f" providerId="LiveId" clId="{264A1F80-A129-4BDC-94A2-9156A291D8D4}" dt="2021-08-24T11:38:25.104" v="14" actId="14826"/>
          <ac:spMkLst>
            <pc:docMk/>
            <pc:sldMk cId="4138283827" sldId="258"/>
            <ac:spMk id="26" creationId="{2E42E2F2-0C8F-4CE6-9F63-76FAE4FD7FF6}"/>
          </ac:spMkLst>
        </pc:spChg>
        <pc:spChg chg="mod">
          <ac:chgData name="Chai Kyuwook" userId="092013ec8c363c4f" providerId="LiveId" clId="{264A1F80-A129-4BDC-94A2-9156A291D8D4}" dt="2021-08-24T11:31:28.256" v="0"/>
          <ac:spMkLst>
            <pc:docMk/>
            <pc:sldMk cId="4138283827" sldId="258"/>
            <ac:spMk id="30" creationId="{D377295A-17E3-4257-A116-5001D07841EE}"/>
          </ac:spMkLst>
        </pc:spChg>
        <pc:spChg chg="mod">
          <ac:chgData name="Chai Kyuwook" userId="092013ec8c363c4f" providerId="LiveId" clId="{264A1F80-A129-4BDC-94A2-9156A291D8D4}" dt="2021-08-24T11:31:28.256" v="0"/>
          <ac:spMkLst>
            <pc:docMk/>
            <pc:sldMk cId="4138283827" sldId="258"/>
            <ac:spMk id="31" creationId="{A749417B-CD50-4516-95D1-7BECC2F05EE3}"/>
          </ac:spMkLst>
        </pc:spChg>
        <pc:grpChg chg="add mod">
          <ac:chgData name="Chai Kyuwook" userId="092013ec8c363c4f" providerId="LiveId" clId="{264A1F80-A129-4BDC-94A2-9156A291D8D4}" dt="2021-08-24T11:39:21.008" v="18" actId="164"/>
          <ac:grpSpMkLst>
            <pc:docMk/>
            <pc:sldMk cId="4138283827" sldId="258"/>
            <ac:grpSpMk id="3" creationId="{F1986950-93EB-4A8E-9C19-E9A2BEA619A8}"/>
          </ac:grpSpMkLst>
        </pc:grpChg>
        <pc:grpChg chg="mod">
          <ac:chgData name="Chai Kyuwook" userId="092013ec8c363c4f" providerId="LiveId" clId="{264A1F80-A129-4BDC-94A2-9156A291D8D4}" dt="2021-08-24T11:38:25.104" v="14" actId="14826"/>
          <ac:grpSpMkLst>
            <pc:docMk/>
            <pc:sldMk cId="4138283827" sldId="258"/>
            <ac:grpSpMk id="22" creationId="{E71E2267-37B5-4531-B2B1-9211CB34EF3A}"/>
          </ac:grpSpMkLst>
        </pc:grpChg>
        <pc:grpChg chg="add mod">
          <ac:chgData name="Chai Kyuwook" userId="092013ec8c363c4f" providerId="LiveId" clId="{264A1F80-A129-4BDC-94A2-9156A291D8D4}" dt="2021-08-24T11:31:33.112" v="1" actId="1076"/>
          <ac:grpSpMkLst>
            <pc:docMk/>
            <pc:sldMk cId="4138283827" sldId="258"/>
            <ac:grpSpMk id="27" creationId="{7C91B167-B17B-4FE9-88F2-9CDE5AC63326}"/>
          </ac:grpSpMkLst>
        </pc:grpChg>
        <pc:grpChg chg="mod">
          <ac:chgData name="Chai Kyuwook" userId="092013ec8c363c4f" providerId="LiveId" clId="{264A1F80-A129-4BDC-94A2-9156A291D8D4}" dt="2021-08-24T11:31:28.256" v="0"/>
          <ac:grpSpMkLst>
            <pc:docMk/>
            <pc:sldMk cId="4138283827" sldId="258"/>
            <ac:grpSpMk id="28" creationId="{0DBA9F15-65E4-4D26-8CC2-9AB1E510C586}"/>
          </ac:grpSpMkLst>
        </pc:grpChg>
        <pc:grpChg chg="mod">
          <ac:chgData name="Chai Kyuwook" userId="092013ec8c363c4f" providerId="LiveId" clId="{264A1F80-A129-4BDC-94A2-9156A291D8D4}" dt="2021-08-24T11:39:21.008" v="18" actId="164"/>
          <ac:grpSpMkLst>
            <pc:docMk/>
            <pc:sldMk cId="4138283827" sldId="258"/>
            <ac:grpSpMk id="36" creationId="{3A2DBE3A-FBC9-49B6-A2E6-76A7BED8495E}"/>
          </ac:grpSpMkLst>
        </pc:grpChg>
        <pc:picChg chg="mod">
          <ac:chgData name="Chai Kyuwook" userId="092013ec8c363c4f" providerId="LiveId" clId="{264A1F80-A129-4BDC-94A2-9156A291D8D4}" dt="2021-08-24T11:31:28.256" v="0"/>
          <ac:picMkLst>
            <pc:docMk/>
            <pc:sldMk cId="4138283827" sldId="258"/>
            <ac:picMk id="29" creationId="{846A1924-FAE3-4B8D-8C36-75968549589C}"/>
          </ac:picMkLst>
        </pc:picChg>
        <pc:picChg chg="mod">
          <ac:chgData name="Chai Kyuwook" userId="092013ec8c363c4f" providerId="LiveId" clId="{264A1F80-A129-4BDC-94A2-9156A291D8D4}" dt="2021-08-24T11:38:25.104" v="14" actId="14826"/>
          <ac:picMkLst>
            <pc:docMk/>
            <pc:sldMk cId="4138283827" sldId="258"/>
            <ac:picMk id="33" creationId="{733FE494-317D-43F5-B1BA-D0C15655CE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6174D-0A1B-4DCD-BA38-0A9FF9ACD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8EA22-9920-496A-993A-814D151FC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F2704-A40C-408B-868B-946492F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C5D2F-5F3C-4238-9F47-A5F1501C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671D7-34C6-4CD4-A39A-E9110D46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1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E0FC5-5041-4BE7-AE6D-17FB6802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86FEB-A2C8-4B3B-B7EB-03BFD74D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86E9-D23F-448F-A830-32560358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DF746-EECC-4147-9DA5-395D7195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8B7EC-50D7-4CB8-9EF3-BCD3371C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1BEF8F-929C-4CF4-9C2E-CD25502E2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36FB-E23C-4433-BFF0-7574462C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CC7E-DE82-41B7-93A2-36ED9672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7BA83-9C9E-4C57-9982-F4B8604C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7600E-5B69-4850-A1A4-B558AC61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1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B8C0-7EE6-4536-A067-AD44544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51BD5-4805-40E0-9407-352638B6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0E454-2EA2-43FA-B870-D48881C8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B0FC7-8809-49FF-BB0B-6C2277FD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5A78C-5CF9-41AE-AEB1-91842BE5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BD0C1-5505-4980-A4CE-0B9B0033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2105B-EF05-464C-A76E-333E69A8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B7C0-C6E5-40BE-9D5A-89D94F6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70AE3-5C12-4B27-B9B3-F1783CB7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268A-64AA-4905-AF21-4E51DC88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F828-8F63-473E-9FC5-9F8026D7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4AEC0-B5EE-4692-B517-3FCB7B81D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C0189-CA35-489A-94A2-23E1AE09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70300-A756-40A8-9B35-E9A573A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1F44D-A2E7-4467-85A7-9AC34681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F1852-E8CE-4B1D-99D4-1DC016C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C9E5D-65C2-48A9-A450-9C11A172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60F98-951C-4D1E-BAA1-E3390A37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2C5DF-C72E-4D69-BEBE-EC92459C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16B26-954D-4B86-99A0-6E4C83342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33FB0-AE6A-42BD-9099-2D192327B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A28238-BC1E-4A1A-B460-C4079D5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E5561-7AA0-4A2E-9D18-D5A539DA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16D4D-EEF6-44FB-B588-D685BF64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FB39-B086-4CDF-BB41-DD32731B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AB33A-6C37-46CD-B9C0-73B5486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91417-8984-45ED-B6A3-56380BCF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78C33-FE12-4084-A586-3FB9B36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2D4E2-88FC-4CF5-AB4B-C45FA9A8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E1B5C7-93BF-4F7B-AA63-79D9C739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5243A-A00C-48BA-A562-C1D3BCE6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B58B-682C-40C5-A45C-25F389E1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5AF7E-63C9-45B6-87B5-E8EFABEC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E5AA9-68E4-4FA6-B661-78D2B678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37318-F5AB-49B6-B2A1-3BE3D39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25F09-4919-45C7-9C89-14A2CE3C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58EE1-CBD7-47CA-8839-6AD0EB5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F97F-BAC6-4AC6-A16C-55C8FC3F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F611F-1422-43C5-B145-14BF55C30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5C6D-0022-4493-9682-116A0567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265FF-B7B7-4D73-9D86-B151CD67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6F06D-355F-42D1-8F80-6DB69803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0C179-AC29-43B2-9D04-0F8B9332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0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E4777A-2118-46E0-B424-5E7A40C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B5988-C547-4705-B5D6-4F68E721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0365-6599-46D6-8199-637BFFB4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C816-3561-46FD-9BEA-B006212143EC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9A49C-D48D-4FD2-98CF-743D6BE9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1D159-E1FB-400D-BA6A-B195382F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1D47-26BA-4310-8639-E79ADE39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5F5180-6A2A-4B80-B68B-C5C428017F1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1894" t="1536" r="2816" b="1600"/>
          <a:stretch/>
        </p:blipFill>
        <p:spPr>
          <a:xfrm>
            <a:off x="-147283" y="-6060973"/>
            <a:ext cx="5400000" cy="54000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79DE40-6148-4CF2-BBC1-CFC66E78E04A}"/>
              </a:ext>
            </a:extLst>
          </p:cNvPr>
          <p:cNvGrpSpPr/>
          <p:nvPr/>
        </p:nvGrpSpPr>
        <p:grpSpPr>
          <a:xfrm>
            <a:off x="6521266" y="-5970973"/>
            <a:ext cx="5400000" cy="5400000"/>
            <a:chOff x="6022632" y="1285233"/>
            <a:chExt cx="5400000" cy="54000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91A982C-9C20-41CE-8BF5-269F7012AE52}"/>
                </a:ext>
              </a:extLst>
            </p:cNvPr>
            <p:cNvGrpSpPr/>
            <p:nvPr/>
          </p:nvGrpSpPr>
          <p:grpSpPr>
            <a:xfrm>
              <a:off x="6022632" y="1285233"/>
              <a:ext cx="5400000" cy="5400000"/>
              <a:chOff x="6022632" y="1285233"/>
              <a:chExt cx="5400000" cy="5400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C80666-6974-47A2-A1DD-F55DC0C73D49}"/>
                  </a:ext>
                </a:extLst>
              </p:cNvPr>
              <p:cNvSpPr/>
              <p:nvPr/>
            </p:nvSpPr>
            <p:spPr>
              <a:xfrm>
                <a:off x="6022632" y="1285233"/>
                <a:ext cx="5400000" cy="54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F2902AE4-66B5-4B2E-912F-49A2AB33EEBD}"/>
                  </a:ext>
                </a:extLst>
              </p:cNvPr>
              <p:cNvSpPr/>
              <p:nvPr/>
            </p:nvSpPr>
            <p:spPr>
              <a:xfrm>
                <a:off x="6112632" y="1375233"/>
                <a:ext cx="5220000" cy="5220000"/>
              </a:xfrm>
              <a:prstGeom prst="ellipse">
                <a:avLst/>
              </a:prstGeom>
              <a:solidFill>
                <a:srgbClr val="003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래픽 5" descr="봉투">
              <a:extLst>
                <a:ext uri="{FF2B5EF4-FFF2-40B4-BE49-F238E27FC236}">
                  <a16:creationId xmlns:a16="http://schemas.microsoft.com/office/drawing/2014/main" id="{74D9ABEB-5050-4593-A0AB-F12D6E41E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62632" y="1825233"/>
              <a:ext cx="4320000" cy="4320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3B0F58-0E93-43E4-8573-A140CDB1B2D5}"/>
              </a:ext>
            </a:extLst>
          </p:cNvPr>
          <p:cNvGrpSpPr/>
          <p:nvPr/>
        </p:nvGrpSpPr>
        <p:grpSpPr>
          <a:xfrm>
            <a:off x="11921266" y="1257300"/>
            <a:ext cx="5400000" cy="5400000"/>
            <a:chOff x="6022632" y="1285233"/>
            <a:chExt cx="5400000" cy="5400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ACFA68-D7A6-4CB3-B745-611CB297F876}"/>
                </a:ext>
              </a:extLst>
            </p:cNvPr>
            <p:cNvSpPr/>
            <p:nvPr/>
          </p:nvSpPr>
          <p:spPr>
            <a:xfrm>
              <a:off x="6022632" y="1285233"/>
              <a:ext cx="5400000" cy="54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BD78C3-0836-4852-A255-9D957170D9C0}"/>
                </a:ext>
              </a:extLst>
            </p:cNvPr>
            <p:cNvSpPr/>
            <p:nvPr/>
          </p:nvSpPr>
          <p:spPr>
            <a:xfrm>
              <a:off x="6112632" y="1375233"/>
              <a:ext cx="5220000" cy="5220000"/>
            </a:xfrm>
            <a:prstGeom prst="ellipse">
              <a:avLst/>
            </a:prstGeom>
            <a:solidFill>
              <a:srgbClr val="00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660CC8-0370-4327-994B-F7219A2DECE1}"/>
              </a:ext>
            </a:extLst>
          </p:cNvPr>
          <p:cNvGrpSpPr/>
          <p:nvPr/>
        </p:nvGrpSpPr>
        <p:grpSpPr>
          <a:xfrm>
            <a:off x="13297934" y="2369766"/>
            <a:ext cx="2584198" cy="3230934"/>
            <a:chOff x="13150338" y="2185233"/>
            <a:chExt cx="2879387" cy="360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C7C59A-8E3B-4B3B-9081-0CFB9E5770FD}"/>
                </a:ext>
              </a:extLst>
            </p:cNvPr>
            <p:cNvSpPr/>
            <p:nvPr/>
          </p:nvSpPr>
          <p:spPr>
            <a:xfrm>
              <a:off x="13150338" y="2185233"/>
              <a:ext cx="2879387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b="1" dirty="0">
                  <a:solidFill>
                    <a:srgbClr val="003860"/>
                  </a:solidFill>
                  <a:latin typeface="Broadway" panose="04040905080B02020502" pitchFamily="82" charset="0"/>
                </a:rPr>
                <a:t>CV</a:t>
              </a:r>
            </a:p>
            <a:p>
              <a:pPr algn="ctr"/>
              <a:endParaRPr lang="ko-KR" altLang="en-US" sz="11500" b="1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169CC8E-3D32-42A2-B9F7-3B37952F28E6}"/>
                </a:ext>
              </a:extLst>
            </p:cNvPr>
            <p:cNvSpPr/>
            <p:nvPr/>
          </p:nvSpPr>
          <p:spPr>
            <a:xfrm>
              <a:off x="13362811" y="4144976"/>
              <a:ext cx="2454441" cy="122210"/>
            </a:xfrm>
            <a:prstGeom prst="rect">
              <a:avLst/>
            </a:prstGeom>
            <a:solidFill>
              <a:srgbClr val="00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9D77A8-0D35-4F9C-88DA-40EC9518C6BA}"/>
                </a:ext>
              </a:extLst>
            </p:cNvPr>
            <p:cNvSpPr/>
            <p:nvPr/>
          </p:nvSpPr>
          <p:spPr>
            <a:xfrm>
              <a:off x="13362811" y="4631052"/>
              <a:ext cx="2454441" cy="122210"/>
            </a:xfrm>
            <a:prstGeom prst="rect">
              <a:avLst/>
            </a:prstGeom>
            <a:solidFill>
              <a:srgbClr val="00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12FE91-EBF2-4638-A5C3-4A31C3F7488B}"/>
                </a:ext>
              </a:extLst>
            </p:cNvPr>
            <p:cNvSpPr/>
            <p:nvPr/>
          </p:nvSpPr>
          <p:spPr>
            <a:xfrm>
              <a:off x="13362811" y="5117128"/>
              <a:ext cx="2454441" cy="122210"/>
            </a:xfrm>
            <a:prstGeom prst="rect">
              <a:avLst/>
            </a:prstGeom>
            <a:solidFill>
              <a:srgbClr val="00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CDA78E-4F80-47DC-A06B-66D8F00EC484}"/>
              </a:ext>
            </a:extLst>
          </p:cNvPr>
          <p:cNvGrpSpPr/>
          <p:nvPr/>
        </p:nvGrpSpPr>
        <p:grpSpPr>
          <a:xfrm>
            <a:off x="6143749" y="1285233"/>
            <a:ext cx="5400000" cy="5400000"/>
            <a:chOff x="6143749" y="1285233"/>
            <a:chExt cx="5400000" cy="540000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B64545-4294-4049-9130-268AFADA1E28}"/>
                </a:ext>
              </a:extLst>
            </p:cNvPr>
            <p:cNvGrpSpPr/>
            <p:nvPr/>
          </p:nvGrpSpPr>
          <p:grpSpPr>
            <a:xfrm>
              <a:off x="6143749" y="1285233"/>
              <a:ext cx="5400000" cy="5400000"/>
              <a:chOff x="6022632" y="1285233"/>
              <a:chExt cx="5400000" cy="5400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36424E6-7E5B-46C2-94F3-28739E54B813}"/>
                  </a:ext>
                </a:extLst>
              </p:cNvPr>
              <p:cNvSpPr/>
              <p:nvPr/>
            </p:nvSpPr>
            <p:spPr>
              <a:xfrm>
                <a:off x="6022632" y="1285233"/>
                <a:ext cx="5400000" cy="54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20D30F4-354B-4305-8EB4-71074804C2CC}"/>
                  </a:ext>
                </a:extLst>
              </p:cNvPr>
              <p:cNvSpPr/>
              <p:nvPr/>
            </p:nvSpPr>
            <p:spPr>
              <a:xfrm>
                <a:off x="6112632" y="1375233"/>
                <a:ext cx="5220000" cy="5220000"/>
              </a:xfrm>
              <a:prstGeom prst="ellipse">
                <a:avLst/>
              </a:prstGeom>
              <a:solidFill>
                <a:srgbClr val="003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C80016-D82B-4A43-9E19-4E3384CBB21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/>
            <a:srcRect l="2149" t="3230" r="6521" b="3430"/>
            <a:stretch/>
          </p:blipFill>
          <p:spPr>
            <a:xfrm>
              <a:off x="6233749" y="1375233"/>
              <a:ext cx="5220000" cy="5220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91B167-B17B-4FE9-88F2-9CDE5AC63326}"/>
              </a:ext>
            </a:extLst>
          </p:cNvPr>
          <p:cNvGrpSpPr/>
          <p:nvPr/>
        </p:nvGrpSpPr>
        <p:grpSpPr>
          <a:xfrm>
            <a:off x="12371266" y="-5970973"/>
            <a:ext cx="5400000" cy="5400000"/>
            <a:chOff x="256685" y="1195233"/>
            <a:chExt cx="5400000" cy="540000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DBA9F15-65E4-4D26-8CC2-9AB1E510C586}"/>
                </a:ext>
              </a:extLst>
            </p:cNvPr>
            <p:cNvGrpSpPr/>
            <p:nvPr/>
          </p:nvGrpSpPr>
          <p:grpSpPr>
            <a:xfrm>
              <a:off x="256685" y="1195233"/>
              <a:ext cx="5400000" cy="5400000"/>
              <a:chOff x="6022632" y="1285233"/>
              <a:chExt cx="5400000" cy="5400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377295A-17E3-4257-A116-5001D07841EE}"/>
                  </a:ext>
                </a:extLst>
              </p:cNvPr>
              <p:cNvSpPr/>
              <p:nvPr/>
            </p:nvSpPr>
            <p:spPr>
              <a:xfrm>
                <a:off x="6022632" y="1285233"/>
                <a:ext cx="5400000" cy="54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749417B-CD50-4516-95D1-7BECC2F05EE3}"/>
                  </a:ext>
                </a:extLst>
              </p:cNvPr>
              <p:cNvSpPr/>
              <p:nvPr/>
            </p:nvSpPr>
            <p:spPr>
              <a:xfrm>
                <a:off x="6112632" y="1375233"/>
                <a:ext cx="5220000" cy="5220000"/>
              </a:xfrm>
              <a:prstGeom prst="ellipse">
                <a:avLst/>
              </a:prstGeom>
              <a:solidFill>
                <a:srgbClr val="0038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8800" dirty="0"/>
              </a:p>
            </p:txBody>
          </p:sp>
        </p:grpSp>
        <p:pic>
          <p:nvPicPr>
            <p:cNvPr id="29" name="그래픽 28" descr="전구와 연필">
              <a:extLst>
                <a:ext uri="{FF2B5EF4-FFF2-40B4-BE49-F238E27FC236}">
                  <a16:creationId xmlns:a16="http://schemas.microsoft.com/office/drawing/2014/main" id="{846A1924-FAE3-4B8D-8C36-759685495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552" y="1891100"/>
              <a:ext cx="4008266" cy="400826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986950-93EB-4A8E-9C19-E9A2BEA619A8}"/>
              </a:ext>
            </a:extLst>
          </p:cNvPr>
          <p:cNvGrpSpPr/>
          <p:nvPr/>
        </p:nvGrpSpPr>
        <p:grpSpPr>
          <a:xfrm>
            <a:off x="256685" y="1195233"/>
            <a:ext cx="5400000" cy="5400000"/>
            <a:chOff x="256685" y="1195233"/>
            <a:chExt cx="5400000" cy="540000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A2DBE3A-FBC9-49B6-A2E6-76A7BED8495E}"/>
                </a:ext>
              </a:extLst>
            </p:cNvPr>
            <p:cNvGrpSpPr/>
            <p:nvPr/>
          </p:nvGrpSpPr>
          <p:grpSpPr>
            <a:xfrm>
              <a:off x="256685" y="1195233"/>
              <a:ext cx="5400000" cy="5400000"/>
              <a:chOff x="256685" y="1195233"/>
              <a:chExt cx="5400000" cy="540000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1E2267-37B5-4531-B2B1-9211CB34EF3A}"/>
                  </a:ext>
                </a:extLst>
              </p:cNvPr>
              <p:cNvGrpSpPr/>
              <p:nvPr/>
            </p:nvGrpSpPr>
            <p:grpSpPr>
              <a:xfrm>
                <a:off x="256685" y="1195233"/>
                <a:ext cx="5400000" cy="5400000"/>
                <a:chOff x="6022632" y="1285233"/>
                <a:chExt cx="5400000" cy="540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0920FF0-A419-44B1-A12A-4021CC4A6BDC}"/>
                    </a:ext>
                  </a:extLst>
                </p:cNvPr>
                <p:cNvSpPr/>
                <p:nvPr/>
              </p:nvSpPr>
              <p:spPr>
                <a:xfrm>
                  <a:off x="6022632" y="1285233"/>
                  <a:ext cx="5400000" cy="54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2E42E2F2-0C8F-4CE6-9F63-76FAE4FD7FF6}"/>
                    </a:ext>
                  </a:extLst>
                </p:cNvPr>
                <p:cNvSpPr/>
                <p:nvPr/>
              </p:nvSpPr>
              <p:spPr>
                <a:xfrm>
                  <a:off x="6112632" y="1375233"/>
                  <a:ext cx="5220000" cy="5220000"/>
                </a:xfrm>
                <a:prstGeom prst="ellipse">
                  <a:avLst/>
                </a:prstGeom>
                <a:solidFill>
                  <a:srgbClr val="0038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8800" dirty="0"/>
                </a:p>
              </p:txBody>
            </p:sp>
          </p:grpSp>
          <p:pic>
            <p:nvPicPr>
              <p:cNvPr id="33" name="그래픽 32" descr="서명 단색으로 채워진">
                <a:extLst>
                  <a:ext uri="{FF2B5EF4-FFF2-40B4-BE49-F238E27FC236}">
                    <a16:creationId xmlns:a16="http://schemas.microsoft.com/office/drawing/2014/main" id="{733FE494-317D-43F5-B1BA-D0C15655C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952552" y="1891100"/>
                <a:ext cx="4008266" cy="4008266"/>
              </a:xfrm>
              <a:prstGeom prst="rect">
                <a:avLst/>
              </a:prstGeom>
            </p:spPr>
          </p:pic>
        </p:grp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6637F7AE-E4D7-4462-B66C-32955EEF7B8A}"/>
                </a:ext>
              </a:extLst>
            </p:cNvPr>
            <p:cNvSpPr/>
            <p:nvPr/>
          </p:nvSpPr>
          <p:spPr>
            <a:xfrm>
              <a:off x="3991429" y="1857829"/>
              <a:ext cx="1625600" cy="2133600"/>
            </a:xfrm>
            <a:custGeom>
              <a:avLst/>
              <a:gdLst>
                <a:gd name="connsiteX0" fmla="*/ 0 w 1625600"/>
                <a:gd name="connsiteY0" fmla="*/ 1422400 h 2133600"/>
                <a:gd name="connsiteX1" fmla="*/ 1233714 w 1625600"/>
                <a:gd name="connsiteY1" fmla="*/ 0 h 2133600"/>
                <a:gd name="connsiteX2" fmla="*/ 1625600 w 1625600"/>
                <a:gd name="connsiteY2" fmla="*/ 1436914 h 2133600"/>
                <a:gd name="connsiteX3" fmla="*/ 696685 w 1625600"/>
                <a:gd name="connsiteY3" fmla="*/ 2133600 h 2133600"/>
                <a:gd name="connsiteX4" fmla="*/ 0 w 1625600"/>
                <a:gd name="connsiteY4" fmla="*/ 1422400 h 21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2133600">
                  <a:moveTo>
                    <a:pt x="0" y="1422400"/>
                  </a:moveTo>
                  <a:lnTo>
                    <a:pt x="1233714" y="0"/>
                  </a:lnTo>
                  <a:lnTo>
                    <a:pt x="1625600" y="1436914"/>
                  </a:lnTo>
                  <a:lnTo>
                    <a:pt x="696685" y="2133600"/>
                  </a:lnTo>
                  <a:lnTo>
                    <a:pt x="0" y="1422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2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3DF66-A2C5-440A-91AB-D7E289A8C4DE}"/>
              </a:ext>
            </a:extLst>
          </p:cNvPr>
          <p:cNvGrpSpPr>
            <a:grpSpLocks noChangeAspect="1"/>
          </p:cNvGrpSpPr>
          <p:nvPr/>
        </p:nvGrpSpPr>
        <p:grpSpPr>
          <a:xfrm>
            <a:off x="4235849" y="1629000"/>
            <a:ext cx="3970400" cy="3600000"/>
            <a:chOff x="3346849" y="9029700"/>
            <a:chExt cx="3391370" cy="30749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D75848-07D8-4185-881C-DE028EE4CFAD}"/>
                </a:ext>
              </a:extLst>
            </p:cNvPr>
            <p:cNvSpPr/>
            <p:nvPr/>
          </p:nvSpPr>
          <p:spPr>
            <a:xfrm>
              <a:off x="3346849" y="9029700"/>
              <a:ext cx="3391370" cy="3074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8490E1C-A43E-4715-9D2E-55D02281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849" y="9403788"/>
              <a:ext cx="3391370" cy="2395475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630049-4C4C-4967-853E-F9ACA75EEFF1}"/>
              </a:ext>
            </a:extLst>
          </p:cNvPr>
          <p:cNvGrpSpPr/>
          <p:nvPr/>
        </p:nvGrpSpPr>
        <p:grpSpPr>
          <a:xfrm>
            <a:off x="9117554" y="1629000"/>
            <a:ext cx="2879387" cy="3600000"/>
            <a:chOff x="5917154" y="2201294"/>
            <a:chExt cx="2879387" cy="360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40110D-0774-4E83-9FAF-96384EF3412B}"/>
                </a:ext>
              </a:extLst>
            </p:cNvPr>
            <p:cNvSpPr/>
            <p:nvPr/>
          </p:nvSpPr>
          <p:spPr>
            <a:xfrm>
              <a:off x="5917154" y="2201294"/>
              <a:ext cx="2879387" cy="3600000"/>
            </a:xfrm>
            <a:prstGeom prst="rect">
              <a:avLst/>
            </a:prstGeom>
            <a:solidFill>
              <a:srgbClr val="003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b="1" dirty="0">
                  <a:solidFill>
                    <a:schemeClr val="bg1"/>
                  </a:solidFill>
                  <a:latin typeface="Broadway" panose="04040905080B02020502" pitchFamily="82" charset="0"/>
                </a:rPr>
                <a:t>CV</a:t>
              </a:r>
            </a:p>
            <a:p>
              <a:pPr algn="ctr"/>
              <a:endParaRPr lang="ko-KR" altLang="en-US" sz="11500" b="1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3D5B27-8A7E-4893-B4D9-97DE231CC650}"/>
                </a:ext>
              </a:extLst>
            </p:cNvPr>
            <p:cNvSpPr/>
            <p:nvPr/>
          </p:nvSpPr>
          <p:spPr>
            <a:xfrm>
              <a:off x="6129627" y="4161037"/>
              <a:ext cx="2454441" cy="12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079A86-200F-4663-AF5E-CC772F413585}"/>
                </a:ext>
              </a:extLst>
            </p:cNvPr>
            <p:cNvSpPr/>
            <p:nvPr/>
          </p:nvSpPr>
          <p:spPr>
            <a:xfrm>
              <a:off x="6129627" y="4647113"/>
              <a:ext cx="2454441" cy="12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699EFA-A57D-4C60-A29F-11AAAC36F754}"/>
                </a:ext>
              </a:extLst>
            </p:cNvPr>
            <p:cNvSpPr/>
            <p:nvPr/>
          </p:nvSpPr>
          <p:spPr>
            <a:xfrm>
              <a:off x="6129627" y="5133189"/>
              <a:ext cx="2454441" cy="122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9935DDD-AEF7-48ED-BC61-D9E4DCB4459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1894" t="1536" r="2816" b="1600"/>
          <a:stretch/>
        </p:blipFill>
        <p:spPr>
          <a:xfrm>
            <a:off x="408542" y="1696306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7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Broadway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Chai Kyuwook</dc:creator>
  <cp:lastModifiedBy>Chai Kyuwook</cp:lastModifiedBy>
  <cp:revision>10</cp:revision>
  <dcterms:created xsi:type="dcterms:W3CDTF">2021-07-13T07:54:41Z</dcterms:created>
  <dcterms:modified xsi:type="dcterms:W3CDTF">2021-08-24T11:39:31Z</dcterms:modified>
</cp:coreProperties>
</file>