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89"/>
  </p:normalViewPr>
  <p:slideViewPr>
    <p:cSldViewPr snapToGrid="0" snapToObjects="1" showGuides="1">
      <p:cViewPr varScale="1">
        <p:scale>
          <a:sx n="124" d="100"/>
          <a:sy n="124" d="100"/>
        </p:scale>
        <p:origin x="200" y="8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B2C49-AE4A-7B47-9431-75E11E874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04B0A-39E2-9442-A0CC-F59DC53E1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80069-9EBE-F149-8D88-68C041A29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39E6-82AB-924E-862C-1C11CAE6BE0B}" type="datetimeFigureOut">
              <a:rPr lang="en-KR" smtClean="0"/>
              <a:t>2020/08/26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E7586-F7E0-D942-8465-2B4710AE7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356D1-9CB3-D74B-9ED0-AF2FC42DC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4FC1-4D41-7B42-B2A7-33D5BE20BC8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6919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905CA-B9CB-6C47-89CB-66368D275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60CC2-8D22-B04B-B601-8923D1E4C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D402D-7E71-9C4B-B7D4-B5AACE2AF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39E6-82AB-924E-862C-1C11CAE6BE0B}" type="datetimeFigureOut">
              <a:rPr lang="en-KR" smtClean="0"/>
              <a:t>2020/08/26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FB44D-9021-AA48-BC56-F25310642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CE06-FC85-1246-BFA5-1D9DE9E4F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4FC1-4D41-7B42-B2A7-33D5BE20BC8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574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063518-CABE-5848-89B2-63D4A1611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013FB-FAB9-0042-B3B0-E9E67341F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0D430-B632-984C-B095-A8151FF4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39E6-82AB-924E-862C-1C11CAE6BE0B}" type="datetimeFigureOut">
              <a:rPr lang="en-KR" smtClean="0"/>
              <a:t>2020/08/26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7C009-DA40-BB41-B07A-80ECBBC49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7E94C-31E2-F74F-8891-8BB7B6CA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4FC1-4D41-7B42-B2A7-33D5BE20BC8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4226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35433-DAAF-BC49-BE00-808759BFA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B2F12-D370-6740-8EBB-45C77FCF5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4AC3C-1056-7842-9092-84DBC969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39E6-82AB-924E-862C-1C11CAE6BE0B}" type="datetimeFigureOut">
              <a:rPr lang="en-KR" smtClean="0"/>
              <a:t>2020/08/26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03BE7-DC97-7244-AA2F-2F5B3D46C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D8D75-DB49-CF4B-83EF-755FC1334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4FC1-4D41-7B42-B2A7-33D5BE20BC8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138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D4A1D-D952-0F44-A2DE-7C26A932F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8B7E1-76EA-F744-A49C-D02F3BB24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CB6F1-75A9-8240-8B53-6D410CE67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39E6-82AB-924E-862C-1C11CAE6BE0B}" type="datetimeFigureOut">
              <a:rPr lang="en-KR" smtClean="0"/>
              <a:t>2020/08/26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DC592-7213-9D4E-BADC-062118774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54700-97A1-EC47-9124-67DB73FD8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4FC1-4D41-7B42-B2A7-33D5BE20BC8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03298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83F0-B66D-4F49-ADF6-1443BC645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59357-813D-684E-8C18-C5BE2D9ED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60DE8-681B-5F4E-97CD-7E5CA295A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F36AE-B75C-4242-A3EB-1BDEFB5BF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39E6-82AB-924E-862C-1C11CAE6BE0B}" type="datetimeFigureOut">
              <a:rPr lang="en-KR" smtClean="0"/>
              <a:t>2020/08/26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0940D-1476-8D41-A8AE-AE317754C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33226-A00F-4C44-87D2-F58C4D20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4FC1-4D41-7B42-B2A7-33D5BE20BC8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3476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F904A-99B6-F84B-973A-117FC9037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FFDF3-099E-5F46-950D-535BD8A98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C55A8-CBCE-2649-95B6-96B991D94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5DC56F-2A5C-894A-8324-97F2C3D13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2218BA-0688-2647-877B-F653EF2B0E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5C416A-7287-2D4A-9290-E9880022D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39E6-82AB-924E-862C-1C11CAE6BE0B}" type="datetimeFigureOut">
              <a:rPr lang="en-KR" smtClean="0"/>
              <a:t>2020/08/26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462F37-B07C-054B-8F41-490DB464D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9A5675-3CEF-774A-ADAE-0B5B13C1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4FC1-4D41-7B42-B2A7-33D5BE20BC8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9800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E09BC-6E0B-BD4B-8686-25E723A8B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668C2A-5DB0-FD47-8517-7A7BEA5C0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39E6-82AB-924E-862C-1C11CAE6BE0B}" type="datetimeFigureOut">
              <a:rPr lang="en-KR" smtClean="0"/>
              <a:t>2020/08/26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9901A-B6EC-2244-8BE9-DF9F03C9B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08A2B-19C1-C343-90FE-405B41CE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4FC1-4D41-7B42-B2A7-33D5BE20BC8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9086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A8110F-A5F4-0240-9A3E-A00E3A901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39E6-82AB-924E-862C-1C11CAE6BE0B}" type="datetimeFigureOut">
              <a:rPr lang="en-KR" smtClean="0"/>
              <a:t>2020/08/26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487396-CD14-A448-8047-9A1866F1E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443B1-9ABE-9542-A69D-F3835B77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4FC1-4D41-7B42-B2A7-33D5BE20BC8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9691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9FE26-5847-2741-801F-7D4DE0BE4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87DFD-40C4-384F-846C-4ECC45E8B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BB478-C0DC-424B-8850-A7F19729A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70043-47E7-B848-857E-5637DDE8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39E6-82AB-924E-862C-1C11CAE6BE0B}" type="datetimeFigureOut">
              <a:rPr lang="en-KR" smtClean="0"/>
              <a:t>2020/08/26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2AB24-E464-C64B-B594-A848448A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0D41D-BED2-354C-95D5-CF2C8926B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4FC1-4D41-7B42-B2A7-33D5BE20BC8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9175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24BBC-CF7E-B847-8F6F-3805F0B2B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41E166-A35D-DB4C-9720-93E8804A9C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7D908-9F4B-E540-8B41-C25379CA4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13B3B-2517-0F43-ACC6-156F9F056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39E6-82AB-924E-862C-1C11CAE6BE0B}" type="datetimeFigureOut">
              <a:rPr lang="en-KR" smtClean="0"/>
              <a:t>2020/08/26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559B1-4344-C04C-99A4-D12735C12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E0BC1-F4DA-114A-9C05-7BDDD7866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4FC1-4D41-7B42-B2A7-33D5BE20BC8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435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6A689A-E34E-4142-AE54-159A5518B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FB2E0-609E-CB4E-A41E-A5BC57AEA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5ADFE-51BA-AD4D-9F4A-4B6055E04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039E6-82AB-924E-862C-1C11CAE6BE0B}" type="datetimeFigureOut">
              <a:rPr lang="en-KR" smtClean="0"/>
              <a:t>2020/08/26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569F0-4F6B-EC45-9097-509C1B871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E006F-07CA-E045-9F12-58D322116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94FC1-4D41-7B42-B2A7-33D5BE20BC8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39414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A0B130-40D3-3D44-86BB-1EA585AFBD95}"/>
              </a:ext>
            </a:extLst>
          </p:cNvPr>
          <p:cNvCxnSpPr>
            <a:cxnSpLocks/>
            <a:stCxn id="4" idx="0"/>
            <a:endCxn id="11" idx="0"/>
          </p:cNvCxnSpPr>
          <p:nvPr/>
        </p:nvCxnSpPr>
        <p:spPr>
          <a:xfrm>
            <a:off x="1657879" y="1441622"/>
            <a:ext cx="0" cy="444615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8DFD609-3A8C-2248-A4A2-CD9A08309587}"/>
              </a:ext>
            </a:extLst>
          </p:cNvPr>
          <p:cNvSpPr/>
          <p:nvPr/>
        </p:nvSpPr>
        <p:spPr>
          <a:xfrm>
            <a:off x="757879" y="1441622"/>
            <a:ext cx="180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Mobilenet_V2_1.00_224</a:t>
            </a:r>
            <a:endParaRPr lang="en-KR" sz="1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A2652E-006D-654E-951B-F2DFFD048D47}"/>
              </a:ext>
            </a:extLst>
          </p:cNvPr>
          <p:cNvSpPr/>
          <p:nvPr/>
        </p:nvSpPr>
        <p:spPr>
          <a:xfrm>
            <a:off x="757879" y="2006178"/>
            <a:ext cx="180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Average_Pooling_2D</a:t>
            </a:r>
            <a:endParaRPr lang="en-KR" sz="1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492D98-B1E1-DA46-B2D1-FD1B93EC9599}"/>
              </a:ext>
            </a:extLst>
          </p:cNvPr>
          <p:cNvSpPr/>
          <p:nvPr/>
        </p:nvSpPr>
        <p:spPr>
          <a:xfrm>
            <a:off x="757879" y="2653112"/>
            <a:ext cx="180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Flatten_1</a:t>
            </a:r>
            <a:endParaRPr lang="en-KR" sz="1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B11CFB-69B2-3743-96E4-049D2708EB40}"/>
              </a:ext>
            </a:extLst>
          </p:cNvPr>
          <p:cNvSpPr/>
          <p:nvPr/>
        </p:nvSpPr>
        <p:spPr>
          <a:xfrm>
            <a:off x="757879" y="3300046"/>
            <a:ext cx="180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Dense_1</a:t>
            </a:r>
            <a:endParaRPr lang="en-KR" sz="1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4B8804-B6A0-3C46-9A0F-9EB4083A85CE}"/>
              </a:ext>
            </a:extLst>
          </p:cNvPr>
          <p:cNvSpPr/>
          <p:nvPr/>
        </p:nvSpPr>
        <p:spPr>
          <a:xfrm>
            <a:off x="757879" y="3946980"/>
            <a:ext cx="1800000" cy="3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Activation - RELU</a:t>
            </a:r>
            <a:endParaRPr lang="en-KR" sz="1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82EC37-29A0-B746-9CC2-4679E75B6230}"/>
              </a:ext>
            </a:extLst>
          </p:cNvPr>
          <p:cNvSpPr/>
          <p:nvPr/>
        </p:nvSpPr>
        <p:spPr>
          <a:xfrm>
            <a:off x="757879" y="4593914"/>
            <a:ext cx="180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  <a:endParaRPr lang="en-KR" sz="1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9F3658-EEE6-754F-9A2E-B0E7F461BC57}"/>
              </a:ext>
            </a:extLst>
          </p:cNvPr>
          <p:cNvSpPr/>
          <p:nvPr/>
        </p:nvSpPr>
        <p:spPr>
          <a:xfrm>
            <a:off x="757879" y="5240848"/>
            <a:ext cx="180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Dense_2</a:t>
            </a:r>
            <a:endParaRPr lang="en-KR" sz="1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BE87FD-0627-BB41-92AA-11B03417ECFD}"/>
              </a:ext>
            </a:extLst>
          </p:cNvPr>
          <p:cNvSpPr/>
          <p:nvPr/>
        </p:nvSpPr>
        <p:spPr>
          <a:xfrm>
            <a:off x="757879" y="5887779"/>
            <a:ext cx="1800000" cy="3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Activation -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en-KR" sz="1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529FA57-FC7D-FA4C-9718-207D3C24DE51}"/>
              </a:ext>
            </a:extLst>
          </p:cNvPr>
          <p:cNvGrpSpPr/>
          <p:nvPr/>
        </p:nvGrpSpPr>
        <p:grpSpPr>
          <a:xfrm>
            <a:off x="3555469" y="860376"/>
            <a:ext cx="1686983" cy="897108"/>
            <a:chOff x="4122944" y="866657"/>
            <a:chExt cx="1855680" cy="89710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3DACCDA-60D6-5449-8DF8-03CFAC9B6721}"/>
                </a:ext>
              </a:extLst>
            </p:cNvPr>
            <p:cNvSpPr txBox="1"/>
            <p:nvPr/>
          </p:nvSpPr>
          <p:spPr>
            <a:xfrm>
              <a:off x="4122944" y="1486766"/>
              <a:ext cx="180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2,257,984</a:t>
              </a:r>
              <a:endParaRPr lang="en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1A0E8C3-ABBF-294F-B5C6-C2A04D7D589C}"/>
                </a:ext>
              </a:extLst>
            </p:cNvPr>
            <p:cNvSpPr txBox="1"/>
            <p:nvPr/>
          </p:nvSpPr>
          <p:spPr>
            <a:xfrm>
              <a:off x="4178624" y="866657"/>
              <a:ext cx="180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u="sng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Non-Trainable Param.</a:t>
              </a:r>
              <a:endParaRPr lang="en-KR" sz="12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99C7B8F-3265-D14E-927C-6E1196DB2EE1}"/>
              </a:ext>
            </a:extLst>
          </p:cNvPr>
          <p:cNvGrpSpPr/>
          <p:nvPr/>
        </p:nvGrpSpPr>
        <p:grpSpPr>
          <a:xfrm>
            <a:off x="2332002" y="860376"/>
            <a:ext cx="1701806" cy="5348026"/>
            <a:chOff x="2667045" y="860376"/>
            <a:chExt cx="1871987" cy="534802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B91406E-6E86-9741-91B1-1C918D7B2581}"/>
                </a:ext>
              </a:extLst>
            </p:cNvPr>
            <p:cNvSpPr txBox="1"/>
            <p:nvPr/>
          </p:nvSpPr>
          <p:spPr>
            <a:xfrm>
              <a:off x="2669058" y="860376"/>
              <a:ext cx="1800000" cy="36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u="sng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shape</a:t>
              </a:r>
              <a:endParaRPr lang="en-KR" sz="12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82876ED-F456-2A4C-8FD1-0A100B5BCEA8}"/>
                </a:ext>
              </a:extLst>
            </p:cNvPr>
            <p:cNvSpPr txBox="1"/>
            <p:nvPr/>
          </p:nvSpPr>
          <p:spPr>
            <a:xfrm>
              <a:off x="2669058" y="1486766"/>
              <a:ext cx="18000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(B, 7, 7, 1280)</a:t>
              </a:r>
              <a:endParaRPr lang="en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D44D82D-8943-064A-8753-3AFBB0923BBD}"/>
                </a:ext>
              </a:extLst>
            </p:cNvPr>
            <p:cNvSpPr txBox="1"/>
            <p:nvPr/>
          </p:nvSpPr>
          <p:spPr>
            <a:xfrm>
              <a:off x="2667045" y="2693767"/>
              <a:ext cx="18000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(B, 5120)</a:t>
              </a:r>
              <a:endParaRPr lang="en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0EB24F9-0DA1-1A4F-BA1F-B35665025621}"/>
                </a:ext>
              </a:extLst>
            </p:cNvPr>
            <p:cNvSpPr txBox="1"/>
            <p:nvPr/>
          </p:nvSpPr>
          <p:spPr>
            <a:xfrm>
              <a:off x="2667045" y="3988480"/>
              <a:ext cx="18000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(B, 128)</a:t>
              </a:r>
              <a:endParaRPr lang="en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0AD31A8-2D3C-1644-B538-B5D41E099BFC}"/>
                </a:ext>
              </a:extLst>
            </p:cNvPr>
            <p:cNvSpPr txBox="1"/>
            <p:nvPr/>
          </p:nvSpPr>
          <p:spPr>
            <a:xfrm>
              <a:off x="2667045" y="4635414"/>
              <a:ext cx="18000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(B, 128)</a:t>
              </a:r>
              <a:endParaRPr lang="en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93AE6F9-80BF-4B46-B319-0DAF6CCE4C38}"/>
                </a:ext>
              </a:extLst>
            </p:cNvPr>
            <p:cNvSpPr txBox="1"/>
            <p:nvPr/>
          </p:nvSpPr>
          <p:spPr>
            <a:xfrm>
              <a:off x="2667045" y="5931403"/>
              <a:ext cx="18000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(B, 2)</a:t>
              </a:r>
              <a:endParaRPr lang="en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08C5FCD-A011-F742-BB52-D7BE9BBB418D}"/>
                </a:ext>
              </a:extLst>
            </p:cNvPr>
            <p:cNvSpPr txBox="1"/>
            <p:nvPr/>
          </p:nvSpPr>
          <p:spPr>
            <a:xfrm>
              <a:off x="2667045" y="2047678"/>
              <a:ext cx="18000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(B, 2, 2, 1280)</a:t>
              </a:r>
              <a:endParaRPr lang="en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B63A608-C337-AD45-8DBA-26A252545752}"/>
                </a:ext>
              </a:extLst>
            </p:cNvPr>
            <p:cNvSpPr txBox="1">
              <a:spLocks/>
            </p:cNvSpPr>
            <p:nvPr/>
          </p:nvSpPr>
          <p:spPr>
            <a:xfrm>
              <a:off x="2739032" y="3689489"/>
              <a:ext cx="18000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KR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BCCB12-FF58-6245-9668-7E3C0A6F180A}"/>
                </a:ext>
              </a:extLst>
            </p:cNvPr>
            <p:cNvSpPr txBox="1">
              <a:spLocks/>
            </p:cNvSpPr>
            <p:nvPr/>
          </p:nvSpPr>
          <p:spPr>
            <a:xfrm>
              <a:off x="2739032" y="5362922"/>
              <a:ext cx="18000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KR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0546EB8-8B18-8149-9A64-1C5D144975A0}"/>
                </a:ext>
              </a:extLst>
            </p:cNvPr>
            <p:cNvSpPr txBox="1">
              <a:spLocks/>
            </p:cNvSpPr>
            <p:nvPr/>
          </p:nvSpPr>
          <p:spPr>
            <a:xfrm>
              <a:off x="2739032" y="3131678"/>
              <a:ext cx="18000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KR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422AEE9-7E4F-574B-9576-6E7D164B55F4}"/>
              </a:ext>
            </a:extLst>
          </p:cNvPr>
          <p:cNvGrpSpPr/>
          <p:nvPr/>
        </p:nvGrpSpPr>
        <p:grpSpPr>
          <a:xfrm>
            <a:off x="4944601" y="860376"/>
            <a:ext cx="1686983" cy="5339621"/>
            <a:chOff x="5922944" y="866657"/>
            <a:chExt cx="1855680" cy="533962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B94D7B5-207C-8047-969A-336331EFCED4}"/>
                </a:ext>
              </a:extLst>
            </p:cNvPr>
            <p:cNvSpPr txBox="1"/>
            <p:nvPr/>
          </p:nvSpPr>
          <p:spPr>
            <a:xfrm>
              <a:off x="5922944" y="866657"/>
              <a:ext cx="180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u="sng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Trainable Param.</a:t>
              </a:r>
              <a:endParaRPr lang="en-KR" sz="12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A146F1A-C605-FD4C-9FC5-1821431D42D4}"/>
                </a:ext>
              </a:extLst>
            </p:cNvPr>
            <p:cNvSpPr txBox="1"/>
            <p:nvPr/>
          </p:nvSpPr>
          <p:spPr>
            <a:xfrm>
              <a:off x="5978624" y="3341546"/>
              <a:ext cx="180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655,488</a:t>
              </a:r>
              <a:endParaRPr lang="en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FDC2BA6-08F7-F843-BAE2-65BB1BACE3FE}"/>
                </a:ext>
              </a:extLst>
            </p:cNvPr>
            <p:cNvSpPr txBox="1"/>
            <p:nvPr/>
          </p:nvSpPr>
          <p:spPr>
            <a:xfrm>
              <a:off x="5978624" y="5929279"/>
              <a:ext cx="180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258</a:t>
              </a:r>
              <a:endParaRPr lang="en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335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F15607-453F-364A-90FF-EF27513BA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981" y="485003"/>
            <a:ext cx="58674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658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76</Words>
  <Application>Microsoft Macintosh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이우철</dc:creator>
  <cp:lastModifiedBy>이우철</cp:lastModifiedBy>
  <cp:revision>9</cp:revision>
  <dcterms:created xsi:type="dcterms:W3CDTF">2020-08-26T12:28:01Z</dcterms:created>
  <dcterms:modified xsi:type="dcterms:W3CDTF">2020-08-26T14:35:48Z</dcterms:modified>
</cp:coreProperties>
</file>