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0B350-E632-4B95-B290-185E350FAE98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9E0EE-E84B-4C27-AF9B-627428D48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550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BC859-836C-46C4-9A24-221D7B8BE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219F6C-5FCD-410C-841D-247632FD0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9D3F2-3A67-4D7B-A757-6888A50C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15BF-3552-4578-8160-D75CAE6DABAB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20436-167C-4D51-AE05-90372BDF1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8A1DD-A13C-44C7-B65C-07F7B20C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556E-1369-4C3E-A60E-1031A06D4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59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199A8-BE47-484D-8D17-FDC8E2A7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93A75D-BAD2-4ABC-BC50-F81B70AE5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DB2D3-4B7D-4592-ABEA-646C1980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15BF-3552-4578-8160-D75CAE6DABAB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23420-1569-4F4A-A39C-389EFCBA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A63ED-CA2C-47DE-BAB4-AE1C72F0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556E-1369-4C3E-A60E-1031A06D4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29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A57519-F9A3-47E1-BA2E-4395203A9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83B1B3-019D-472A-B72A-F1B6AB882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6F681-4C93-4B35-997E-A2F06F98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15BF-3552-4578-8160-D75CAE6DABAB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2415B4-AAA9-4111-9C32-5336DB57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4C5A18-9E48-425D-B510-CE463A32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556E-1369-4C3E-A60E-1031A06D4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21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70DB-0874-4F1A-BE0D-ED3608551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7A387C-5FED-4F24-98F6-7551F4211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686489-E51B-4AF6-A036-1695833C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15BF-3552-4578-8160-D75CAE6DABAB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5A5B8-136F-4458-B9C1-B05CC2F9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C2122-6063-4B7F-8646-A81D3A9E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556E-1369-4C3E-A60E-1031A06D4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50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A6F7A-07F1-4E72-B777-0244E3BD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C3FEE5-7679-4EF7-8869-059AEC002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5F10F-F6CF-49BF-BEB6-96C1C253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15BF-3552-4578-8160-D75CAE6DABAB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579515-E9CC-47FA-B9FC-D3D9BB74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3E19D-B0F1-472B-9274-2CD28F64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556E-1369-4C3E-A60E-1031A06D4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13223-095B-4409-8D17-3BAAD9E5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F76BA-A746-49EF-9C8D-78A9D7260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BC864-CFBC-43F9-BBE4-704051CED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BF9801-A772-4269-AF18-1806E627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15BF-3552-4578-8160-D75CAE6DABAB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1656EA-86B5-4703-A4E2-0F878CF6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B5EE69-7E0E-4E04-91EE-8D59B425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556E-1369-4C3E-A60E-1031A06D4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88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371C7-DAED-4EC9-A661-B5F444BD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512106-774B-4521-BAFD-C7ECC1198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EB81BD-F11D-4F87-9EBF-BE6AF9341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D6A081-C2EA-442F-9DCF-FCBD19C53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FCCBDF-7A59-44E9-98C0-EF4302B95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51B921-0967-4B65-A847-020A6DD8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15BF-3552-4578-8160-D75CAE6DABAB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B06C1E-522A-4ED2-ABA1-4A916FBD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2A935E-270D-4E6B-8C2F-1791E4BF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556E-1369-4C3E-A60E-1031A06D4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22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689DF-205C-4291-B2E6-3BB691AB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463FE4-B9BD-488B-846A-BEDB86F24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15BF-3552-4578-8160-D75CAE6DABAB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C7C718-646A-442E-A185-3D507378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756723-9BEC-408D-97EA-07DA5DBC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556E-1369-4C3E-A60E-1031A06D4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24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6BA6AF-DF18-4C94-9918-6DE7F180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15BF-3552-4578-8160-D75CAE6DABAB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36C4FB-6C02-4F61-AF30-A9D15F1FF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D04BF6-4F44-424F-9826-113A8800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556E-1369-4C3E-A60E-1031A06D4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8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7B80B-79CC-4135-90AA-7EE2DB09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AE309-63F1-4145-9AAF-4F2182F39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ED35BE-1137-408C-8434-5CAC2E1E3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C545D-DA1E-4B23-A388-1CAC8174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15BF-3552-4578-8160-D75CAE6DABAB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C5731D-09CF-4D01-AD1C-9D32F29A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B058F0-C4A9-4081-AEF2-B70D7371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556E-1369-4C3E-A60E-1031A06D4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34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2DC34-A468-4617-AA20-8578E6F11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12EB24-89F7-47DC-9236-7B9F809B4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4F15D9-C393-40B1-8F60-43500B0A3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F67AB0-F64A-4099-8CF7-F296C38D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15BF-3552-4578-8160-D75CAE6DABAB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C790EA-ABBB-471D-A4D5-4BBF6CFA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B5632C-1B49-4C27-A184-157F6F86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556E-1369-4C3E-A60E-1031A06D4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04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359CE5-98F7-484F-A583-F9C3F7BDF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CDE0D6-C16F-4342-A542-00BA398FD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F110BE-B06F-45C2-8C8F-9A33CE105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215BF-3552-4578-8160-D75CAE6DABAB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9B9E78-B1E1-4EF9-A8FC-09A9584DE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BD223-803A-47A0-8AC8-A7DD828DB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9556E-1369-4C3E-A60E-1031A06D4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36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821DA26-9D5B-4AEC-BBE1-50680CA03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225745"/>
              </p:ext>
            </p:extLst>
          </p:nvPr>
        </p:nvGraphicFramePr>
        <p:xfrm>
          <a:off x="3321144" y="272278"/>
          <a:ext cx="6048000" cy="172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74225098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44339364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86911870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36076972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7547688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34992687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3517480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5981898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18770837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92536242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6195471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16341506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777007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59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61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62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63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64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65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66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67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68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69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61331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109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111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112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113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114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115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116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117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118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119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87929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159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161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162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163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164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165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166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167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168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169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860797"/>
                  </a:ext>
                </a:extLst>
              </a:tr>
            </a:tbl>
          </a:graphicData>
        </a:graphic>
      </p:graphicFrame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F1A44E8E-DC0A-424F-A5AD-F4D4FC53C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600738"/>
              </p:ext>
            </p:extLst>
          </p:nvPr>
        </p:nvGraphicFramePr>
        <p:xfrm>
          <a:off x="3321144" y="2523954"/>
          <a:ext cx="6048000" cy="172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74225098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44339364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86911870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36076972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7547688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34992687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3517480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5981898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18770837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92536242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6195471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16341506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189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191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192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193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194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195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196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197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199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777007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139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141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142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143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144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145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146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147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148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149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61331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89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91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92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93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94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95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96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97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98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99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87929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41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42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43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44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47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48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860797"/>
                  </a:ext>
                </a:extLst>
              </a:tr>
            </a:tbl>
          </a:graphicData>
        </a:graphic>
      </p:graphicFrame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8B68CDAB-A356-47A8-BA59-3A2956BEB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284872"/>
              </p:ext>
            </p:extLst>
          </p:nvPr>
        </p:nvGraphicFramePr>
        <p:xfrm>
          <a:off x="3321144" y="4297608"/>
          <a:ext cx="6048000" cy="172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74225098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44339364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86911870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36076972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7547688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34992687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3517480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5981898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18770837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92536242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6195471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16341506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38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36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35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33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32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31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29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28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27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777007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88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87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86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85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84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83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81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78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77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61331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138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137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136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135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134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133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132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131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129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128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127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87929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188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187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186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185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184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183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182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181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179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177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860797"/>
                  </a:ext>
                </a:extLst>
              </a:tr>
            </a:tbl>
          </a:graphicData>
        </a:graphic>
      </p:graphicFrame>
      <p:graphicFrame>
        <p:nvGraphicFramePr>
          <p:cNvPr id="12" name="표 6">
            <a:extLst>
              <a:ext uri="{FF2B5EF4-FFF2-40B4-BE49-F238E27FC236}">
                <a16:creationId xmlns:a16="http://schemas.microsoft.com/office/drawing/2014/main" id="{E4D9946C-B9A8-4A08-A239-6B7BA1B5F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678854"/>
              </p:ext>
            </p:extLst>
          </p:nvPr>
        </p:nvGraphicFramePr>
        <p:xfrm>
          <a:off x="278637" y="1496666"/>
          <a:ext cx="2016000" cy="34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74225098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7547688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5981898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6195471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7007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157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665158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7524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48871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81264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450973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05311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616964"/>
                  </a:ext>
                </a:extLst>
              </a:tr>
            </a:tbl>
          </a:graphicData>
        </a:graphic>
      </p:graphicFrame>
      <p:graphicFrame>
        <p:nvGraphicFramePr>
          <p:cNvPr id="13" name="표 6">
            <a:extLst>
              <a:ext uri="{FF2B5EF4-FFF2-40B4-BE49-F238E27FC236}">
                <a16:creationId xmlns:a16="http://schemas.microsoft.com/office/drawing/2014/main" id="{6EB4EAB2-A3BC-48BA-B76B-9F9C2ECA3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666009"/>
              </p:ext>
            </p:extLst>
          </p:nvPr>
        </p:nvGraphicFramePr>
        <p:xfrm>
          <a:off x="10129040" y="1505501"/>
          <a:ext cx="2016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74225098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7547688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5981898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6195471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171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121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71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777007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172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122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72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665158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173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123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73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23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07524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174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124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74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048871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175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125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75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81264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176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126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76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26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2450973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16FD958-8C74-4360-8DC1-79670AF682FE}"/>
              </a:ext>
            </a:extLst>
          </p:cNvPr>
          <p:cNvSpPr txBox="1"/>
          <p:nvPr/>
        </p:nvSpPr>
        <p:spPr>
          <a:xfrm>
            <a:off x="115772" y="120088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5EFE70-32B1-4177-A102-DB90891B70EA}"/>
              </a:ext>
            </a:extLst>
          </p:cNvPr>
          <p:cNvSpPr txBox="1"/>
          <p:nvPr/>
        </p:nvSpPr>
        <p:spPr>
          <a:xfrm>
            <a:off x="1976380" y="120088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아래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0B7059-F609-42AC-AFE8-1B9D6EE97FE2}"/>
              </a:ext>
            </a:extLst>
          </p:cNvPr>
          <p:cNvSpPr txBox="1"/>
          <p:nvPr/>
        </p:nvSpPr>
        <p:spPr>
          <a:xfrm>
            <a:off x="2918424" y="181726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아래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A822B1-32C7-4922-9553-4AB8361EBC43}"/>
              </a:ext>
            </a:extLst>
          </p:cNvPr>
          <p:cNvSpPr txBox="1"/>
          <p:nvPr/>
        </p:nvSpPr>
        <p:spPr>
          <a:xfrm>
            <a:off x="2988956" y="23029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39D93C-1DC3-47BF-BA8E-E8BB53248BDE}"/>
              </a:ext>
            </a:extLst>
          </p:cNvPr>
          <p:cNvSpPr txBox="1"/>
          <p:nvPr/>
        </p:nvSpPr>
        <p:spPr>
          <a:xfrm>
            <a:off x="11879094" y="120088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8CB4B6-980C-451E-9A84-3C11078A0421}"/>
              </a:ext>
            </a:extLst>
          </p:cNvPr>
          <p:cNvSpPr txBox="1"/>
          <p:nvPr/>
        </p:nvSpPr>
        <p:spPr>
          <a:xfrm>
            <a:off x="10032953" y="120088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아래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FDE4FF-608B-47AD-8441-59771BD9FF8F}"/>
              </a:ext>
            </a:extLst>
          </p:cNvPr>
          <p:cNvSpPr txBox="1"/>
          <p:nvPr/>
        </p:nvSpPr>
        <p:spPr>
          <a:xfrm>
            <a:off x="2918424" y="245671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아래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82DAAD-C640-4F9E-8B04-3AE85307A321}"/>
              </a:ext>
            </a:extLst>
          </p:cNvPr>
          <p:cNvSpPr txBox="1"/>
          <p:nvPr/>
        </p:nvSpPr>
        <p:spPr>
          <a:xfrm>
            <a:off x="2988956" y="404164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FE10E2-4039-43CB-A065-E57F0C274516}"/>
              </a:ext>
            </a:extLst>
          </p:cNvPr>
          <p:cNvSpPr txBox="1"/>
          <p:nvPr/>
        </p:nvSpPr>
        <p:spPr>
          <a:xfrm>
            <a:off x="2988956" y="424116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DD8B39-B588-4A37-8110-378676EEEB00}"/>
              </a:ext>
            </a:extLst>
          </p:cNvPr>
          <p:cNvSpPr txBox="1"/>
          <p:nvPr/>
        </p:nvSpPr>
        <p:spPr>
          <a:xfrm>
            <a:off x="2918424" y="581729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아래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90AF36C-702F-4903-A8F5-F550CB95AB83}"/>
              </a:ext>
            </a:extLst>
          </p:cNvPr>
          <p:cNvSpPr/>
          <p:nvPr/>
        </p:nvSpPr>
        <p:spPr>
          <a:xfrm>
            <a:off x="3028715" y="6393423"/>
            <a:ext cx="934993" cy="384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출입문</a:t>
            </a:r>
          </a:p>
        </p:txBody>
      </p:sp>
    </p:spTree>
    <p:extLst>
      <p:ext uri="{BB962C8B-B14F-4D97-AF65-F5344CB8AC3E}">
        <p14:creationId xmlns:p14="http://schemas.microsoft.com/office/powerpoint/2010/main" val="418016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211</Words>
  <Application>Microsoft Office PowerPoint</Application>
  <PresentationFormat>와이드스크린</PresentationFormat>
  <Paragraphs>211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안규수</dc:creator>
  <cp:lastModifiedBy>안규수</cp:lastModifiedBy>
  <cp:revision>4</cp:revision>
  <dcterms:created xsi:type="dcterms:W3CDTF">2021-02-19T03:16:21Z</dcterms:created>
  <dcterms:modified xsi:type="dcterms:W3CDTF">2021-02-19T04:46:37Z</dcterms:modified>
</cp:coreProperties>
</file>