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94" r:id="rId2"/>
    <p:sldId id="290" r:id="rId3"/>
    <p:sldId id="296" r:id="rId4"/>
    <p:sldId id="297" r:id="rId5"/>
    <p:sldId id="299" r:id="rId6"/>
    <p:sldId id="295" r:id="rId7"/>
    <p:sldId id="291" r:id="rId8"/>
    <p:sldId id="292" r:id="rId9"/>
    <p:sldId id="298" r:id="rId10"/>
    <p:sldId id="29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56375-499C-4735-BC46-61E58C2C105E}">
  <a:tblStyle styleId="{E9756375-499C-4735-BC46-61E58C2C10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1"/>
    <p:restoredTop sz="94673"/>
  </p:normalViewPr>
  <p:slideViewPr>
    <p:cSldViewPr snapToGrid="0">
      <p:cViewPr varScale="1">
        <p:scale>
          <a:sx n="110" d="100"/>
          <a:sy n="110" d="100"/>
        </p:scale>
        <p:origin x="39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 Kyuwook" userId="092013ec8c363c4f" providerId="LiveId" clId="{9F43F9A5-3CE6-4950-820C-F4F16623F60C}"/>
    <pc:docChg chg="modSld">
      <pc:chgData name="Chai Kyuwook" userId="092013ec8c363c4f" providerId="LiveId" clId="{9F43F9A5-3CE6-4950-820C-F4F16623F60C}" dt="2021-02-22T05:08:04.990" v="24" actId="1076"/>
      <pc:docMkLst>
        <pc:docMk/>
      </pc:docMkLst>
      <pc:sldChg chg="modSp mod">
        <pc:chgData name="Chai Kyuwook" userId="092013ec8c363c4f" providerId="LiveId" clId="{9F43F9A5-3CE6-4950-820C-F4F16623F60C}" dt="2021-02-22T05:08:04.990" v="24" actId="1076"/>
        <pc:sldMkLst>
          <pc:docMk/>
          <pc:sldMk cId="1741496094" sldId="290"/>
        </pc:sldMkLst>
        <pc:picChg chg="mod modCrop">
          <ac:chgData name="Chai Kyuwook" userId="092013ec8c363c4f" providerId="LiveId" clId="{9F43F9A5-3CE6-4950-820C-F4F16623F60C}" dt="2021-02-22T05:08:01.786" v="23" actId="732"/>
          <ac:picMkLst>
            <pc:docMk/>
            <pc:sldMk cId="1741496094" sldId="290"/>
            <ac:picMk id="6" creationId="{FEAD1DC5-9EF2-4D9D-869F-F80D18671CD3}"/>
          </ac:picMkLst>
        </pc:picChg>
        <pc:picChg chg="mod">
          <ac:chgData name="Chai Kyuwook" userId="092013ec8c363c4f" providerId="LiveId" clId="{9F43F9A5-3CE6-4950-820C-F4F16623F60C}" dt="2021-02-22T05:08:04.990" v="24" actId="1076"/>
          <ac:picMkLst>
            <pc:docMk/>
            <pc:sldMk cId="1741496094" sldId="290"/>
            <ac:picMk id="191" creationId="{48B8455E-37FC-45C3-9A1D-D6DA29AD5E19}"/>
          </ac:picMkLst>
        </pc:picChg>
      </pc:sldChg>
    </pc:docChg>
  </pc:docChgLst>
  <pc:docChgLst>
    <pc:chgData name="Chai Kyuwook" userId="092013ec8c363c4f" providerId="LiveId" clId="{470E5379-7A94-4EDA-B0CD-F59A5A1A3088}"/>
    <pc:docChg chg="undo custSel modSld">
      <pc:chgData name="Chai Kyuwook" userId="092013ec8c363c4f" providerId="LiveId" clId="{470E5379-7A94-4EDA-B0CD-F59A5A1A3088}" dt="2021-02-20T16:37:59.075" v="602" actId="14100"/>
      <pc:docMkLst>
        <pc:docMk/>
      </pc:docMkLst>
      <pc:sldChg chg="addSp delSp modSp mod">
        <pc:chgData name="Chai Kyuwook" userId="092013ec8c363c4f" providerId="LiveId" clId="{470E5379-7A94-4EDA-B0CD-F59A5A1A3088}" dt="2021-02-20T15:06:14.527" v="114" actId="1076"/>
        <pc:sldMkLst>
          <pc:docMk/>
          <pc:sldMk cId="1741496094" sldId="290"/>
        </pc:sldMkLst>
        <pc:spChg chg="mod">
          <ac:chgData name="Chai Kyuwook" userId="092013ec8c363c4f" providerId="LiveId" clId="{470E5379-7A94-4EDA-B0CD-F59A5A1A3088}" dt="2021-02-20T15:04:41.538" v="68" actId="5793"/>
          <ac:spMkLst>
            <pc:docMk/>
            <pc:sldMk cId="1741496094" sldId="290"/>
            <ac:spMk id="2" creationId="{9A0BA433-C83B-406E-AAC1-F08E39035757}"/>
          </ac:spMkLst>
        </pc:spChg>
        <pc:spChg chg="add del mod">
          <ac:chgData name="Chai Kyuwook" userId="092013ec8c363c4f" providerId="LiveId" clId="{470E5379-7A94-4EDA-B0CD-F59A5A1A3088}" dt="2021-02-20T15:04:57.706" v="71"/>
          <ac:spMkLst>
            <pc:docMk/>
            <pc:sldMk cId="1741496094" sldId="290"/>
            <ac:spMk id="9" creationId="{64A02D57-5E52-445D-AAA5-0FDB1A51F867}"/>
          </ac:spMkLst>
        </pc:spChg>
        <pc:spChg chg="add del mod">
          <ac:chgData name="Chai Kyuwook" userId="092013ec8c363c4f" providerId="LiveId" clId="{470E5379-7A94-4EDA-B0CD-F59A5A1A3088}" dt="2021-02-20T15:04:57.706" v="71"/>
          <ac:spMkLst>
            <pc:docMk/>
            <pc:sldMk cId="1741496094" sldId="290"/>
            <ac:spMk id="10" creationId="{FEEB7E92-DC75-45FF-B288-995BE6F8C3B9}"/>
          </ac:spMkLst>
        </pc:spChg>
        <pc:spChg chg="add del mod">
          <ac:chgData name="Chai Kyuwook" userId="092013ec8c363c4f" providerId="LiveId" clId="{470E5379-7A94-4EDA-B0CD-F59A5A1A3088}" dt="2021-02-20T15:04:57.706" v="71"/>
          <ac:spMkLst>
            <pc:docMk/>
            <pc:sldMk cId="1741496094" sldId="290"/>
            <ac:spMk id="11" creationId="{73604339-8E60-44B9-A813-0427783EE360}"/>
          </ac:spMkLst>
        </pc:spChg>
        <pc:spChg chg="add del mod">
          <ac:chgData name="Chai Kyuwook" userId="092013ec8c363c4f" providerId="LiveId" clId="{470E5379-7A94-4EDA-B0CD-F59A5A1A3088}" dt="2021-02-20T15:04:57.706" v="71"/>
          <ac:spMkLst>
            <pc:docMk/>
            <pc:sldMk cId="1741496094" sldId="290"/>
            <ac:spMk id="12" creationId="{77D796BC-8664-406C-9765-6571D5D0280C}"/>
          </ac:spMkLst>
        </pc:spChg>
        <pc:spChg chg="add del mod">
          <ac:chgData name="Chai Kyuwook" userId="092013ec8c363c4f" providerId="LiveId" clId="{470E5379-7A94-4EDA-B0CD-F59A5A1A3088}" dt="2021-02-20T15:04:57.706" v="71"/>
          <ac:spMkLst>
            <pc:docMk/>
            <pc:sldMk cId="1741496094" sldId="290"/>
            <ac:spMk id="13" creationId="{88718D4B-D116-4C23-BD54-5331E33F1A2E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6" creationId="{8701E239-764D-46FD-9892-9495E3CB126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" creationId="{FFE1ED7D-AD4D-4CD4-8490-70D26B834C0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" creationId="{E300A414-0975-4AA9-9B07-5C955C52BB31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9" creationId="{44C8356E-04D1-4603-8604-83B38D5E2F9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0" creationId="{6B16CD1B-D79B-4DB5-9B0D-02370D0366D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1" creationId="{CE2AD07C-CC51-4E5C-AAE0-949215B23F5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4" creationId="{078E304F-87BE-46ED-AB5F-EBDBC03DC5E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5" creationId="{50F68ABB-1026-4E96-B3E3-63E4D374A108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6" creationId="{B7ED3D2F-5200-4DAB-A547-C9461B474B2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7" creationId="{FD978C93-9107-467B-B577-450D27F3B08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8" creationId="{345D98D0-F176-45B6-AFE3-03306BC4978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29" creationId="{27D73783-69DF-4969-9211-A796CA682B2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32" creationId="{CECED011-50DA-4710-9058-C1EC0CDC1F28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33" creationId="{2D9DE8D7-7573-49AC-9FB5-1C29EA12449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34" creationId="{21B8CB85-968D-40B6-86EC-F5E2F0BD5B69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35" creationId="{951717DE-BA3C-44BC-881C-A65F45A10F0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36" creationId="{CE498607-7AC4-4ADD-9AE9-FE61ACF57AE9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37" creationId="{E24D47F7-1CAA-4004-B4CB-CD71DEE809F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0" creationId="{0C6076CF-1782-46DD-B4E4-EF24F560028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1" creationId="{33EBC9CE-D4F1-41E1-89CE-72918B617AE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2" creationId="{6CDB809A-B327-411A-8AB8-CACE8F8A87A2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3" creationId="{C663A9EA-24A9-4012-AB70-C41AE75ACEB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4" creationId="{348FC237-41F8-41DE-97FC-BAE92F4B906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5" creationId="{D8C8EA73-6C09-4596-8784-7CD28756F288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8" creationId="{5F2CFD67-436E-4E89-84C2-9E9DD2B3C81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49" creationId="{F939D988-74E7-4FB4-8B8D-6560D641080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0" creationId="{C4A6EE31-2561-4402-BACF-818AA3F92F8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1" creationId="{833E4497-FC3C-47DB-9D83-70FB4024360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2" creationId="{8ADE6D9E-1499-4D0A-8A4F-397CB6197FDE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3" creationId="{0B303548-8F55-4F7B-A363-92E2AFBE854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6" creationId="{869165D8-89FF-429B-8763-13015D706D9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7" creationId="{0382B745-6630-4CEA-9902-62FF8295118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8" creationId="{09E837B7-7C20-4B82-B2E5-345030BEDE5F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59" creationId="{3F7560AE-7BA5-48FF-8547-3FED53216173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0" creationId="{DA2D896D-750C-4E39-8144-E48E6D005D09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1" creationId="{5A672999-6745-4C2D-84FA-D08E4B0DC2F8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4" creationId="{6755D16D-28FB-4463-843C-91D914D5823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5" creationId="{D3800DDA-581D-4B55-9479-7D7338AAC80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6" creationId="{B6682620-6009-4DA6-96B3-124325BB62E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7" creationId="{BB660004-4DE0-41EC-A33F-4D53CFA34EB9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8" creationId="{C459D663-403F-498A-831E-77BCD9FA70C8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69" creationId="{CD95728D-794F-48CF-A78E-04BE48CAF28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72" creationId="{1E2EF81A-B08E-4087-AB72-C8DEFBC184C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73" creationId="{798522BB-B8DD-4C68-AAA2-C14E0826C513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74" creationId="{C8A9F1E9-B9B0-4213-B9E2-D266D185C4FD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75" creationId="{F0D6059E-3E58-4855-BB42-1CADB341C17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76" creationId="{E97DF520-9686-459F-8EEE-829B86681CF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77" creationId="{74743D47-01B7-455F-8975-BEB8A9950B4E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0" creationId="{AC589D05-5357-4865-A14B-2C6F01BFE06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1" creationId="{667A29B1-0687-43AB-A568-684CDDDF4F3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2" creationId="{40F84FF3-5489-4FCC-9924-E2585BE4ECE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3" creationId="{B74AC643-EB3F-4AEF-BF95-09578760060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4" creationId="{4071E3DB-50BD-45A5-A3D6-B988D336969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5" creationId="{A3C00660-3383-4956-A418-6603030F2BC8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8" creationId="{892A12AB-E124-4439-9F2F-E608433C2FE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89" creationId="{C8E57837-5C3E-40E4-B3F8-4F36788E425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90" creationId="{9B200FB0-C5F0-407B-B520-8FF9C505388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91" creationId="{31C7CBF2-D07A-4376-93E5-541B8C1D014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92" creationId="{5FF75EDD-3BC2-4994-AEF5-CD2E6DA4E7E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93" creationId="{D30362CC-565E-4E52-895A-BF6C851841D6}"/>
          </ac:spMkLst>
        </pc:spChg>
        <pc:spChg chg="add del mod">
          <ac:chgData name="Chai Kyuwook" userId="092013ec8c363c4f" providerId="LiveId" clId="{470E5379-7A94-4EDA-B0CD-F59A5A1A3088}" dt="2021-02-20T15:04:57.706" v="71"/>
          <ac:spMkLst>
            <pc:docMk/>
            <pc:sldMk cId="1741496094" sldId="290"/>
            <ac:spMk id="94" creationId="{D25EACAB-427E-446F-9480-DCCCF9314C82}"/>
          </ac:spMkLst>
        </pc:spChg>
        <pc:spChg chg="add del mod">
          <ac:chgData name="Chai Kyuwook" userId="092013ec8c363c4f" providerId="LiveId" clId="{470E5379-7A94-4EDA-B0CD-F59A5A1A3088}" dt="2021-02-20T15:04:57.706" v="71"/>
          <ac:spMkLst>
            <pc:docMk/>
            <pc:sldMk cId="1741496094" sldId="290"/>
            <ac:spMk id="95" creationId="{3ED55FAE-ABB5-4770-A07F-B07D3C961902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98" creationId="{2A57F53B-F707-4044-8A33-C1EEE77DF092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99" creationId="{AE7B4BE3-89CB-4E21-910D-E72AEE637109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0" creationId="{B5D5530B-ED5B-4BC5-A3B3-B2C7FD2FD74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1" creationId="{832DD26F-9D8C-48CE-ABDB-36FF05631FB3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2" creationId="{293FD2D0-E555-4244-8A05-27B6EE216052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3" creationId="{051533C9-05C7-4E25-8174-076F8C2AA6A9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6" creationId="{4480160C-D399-4EDC-A230-8534FB4B489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7" creationId="{5A2FF3B5-64AC-49AF-8930-40AD73527AF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8" creationId="{1BB3060B-1EDC-4F7E-BB35-0DEA9038105D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09" creationId="{38952773-0B90-441D-A0EF-8DE46172C462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0" creationId="{13BDD5B9-BB49-4529-93E5-B17CA182EEF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1" creationId="{D3266535-DA15-43FD-A861-6B00983C96A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4" creationId="{BCBFCF59-456A-4449-9E3F-608AEECF3B3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5" creationId="{0AA5357A-2DD2-4B7E-867F-72C35E1CE7F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6" creationId="{88EC91EC-EC48-4B77-BF36-3B9EE30B390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7" creationId="{EE23529E-394B-4BAA-87BD-ECA4BFEEAE91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8" creationId="{D3088D9B-377F-47B6-B598-8A7F1303594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19" creationId="{3DBCE524-E8FB-4299-AA2C-38C15CAC27A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22" creationId="{B5AD46F1-2F91-4C42-990E-509A40253531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23" creationId="{DC4F96D2-4C95-4183-B3C8-075E982D874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24" creationId="{110BC3F5-3184-4C46-9081-BD4EF76F286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25" creationId="{85480C65-6D08-45AE-83AF-C9E98F6E774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26" creationId="{4DFF7400-D205-40FF-AD43-C6685F9F7111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27" creationId="{D142AD0D-6341-4AAE-B835-CE5C8940318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0" creationId="{83DB17CE-8F8D-465D-B134-E344ACC27FA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1" creationId="{C2D88AA9-F731-4196-93F4-57E85A60A15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2" creationId="{81BD63B3-F8B3-43D0-9CE0-4A2E4CDDE17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3" creationId="{41E26A79-FA5F-44B0-AEC8-B879433CDF9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4" creationId="{E223B15F-8035-499F-9013-3CF3603E3D3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5" creationId="{01AF36F4-B708-4BF5-A24E-3E384208E9A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8" creationId="{830C5DCF-E7A8-4355-B2D8-9298D63ACD3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39" creationId="{EFE3EB12-796F-484D-A295-10CA1C049A23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0" creationId="{C1FF14F6-8749-4BC3-9E56-9A7B18481E9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1" creationId="{AACAE4CA-815A-4AB1-B405-A82D61BB7A7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2" creationId="{63913ADF-9FCA-4B5B-8B59-B36AE6A2D98F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3" creationId="{108E8BAE-C8B4-4C5F-BAFB-CB66E70BD90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6" creationId="{D3752A3D-560A-4B89-BBF9-76776ADA787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7" creationId="{102F2210-FAF2-4191-A035-7F3FF6D98B73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8" creationId="{DF92AD0D-5EF0-4A6F-95E2-CCC6A529BA0D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49" creationId="{519CA3FC-852A-45E6-B665-9BF7CC58DC8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0" creationId="{AC3A554D-4DF2-4FAC-8A0E-209BB7531BBE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1" creationId="{2CB0262E-F68D-4424-AAA5-CF9A97808AEF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4" creationId="{897FD348-6E03-4055-8A1E-17D27F7A558D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5" creationId="{7D58AD2B-B93A-467E-A773-EEE68E6DDF8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6" creationId="{4E014C29-86F6-4430-B033-A017BF25C05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7" creationId="{D34290E4-C1FA-47A1-AC24-222AB9418E1F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8" creationId="{BB788FB9-3F99-4F98-9C77-55C97236999F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59" creationId="{6D964346-D994-40AF-8689-A021B8C7FF5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62" creationId="{273ECDB8-9960-4464-9610-57F3F101F92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63" creationId="{176E963F-F0B4-4ECB-ABD5-937D994D041B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64" creationId="{D1C8CC89-860F-4CFA-867E-5B325D92767D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65" creationId="{B11CA3C0-563C-463F-AA86-C608449554A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66" creationId="{D3DEB434-809C-481F-A70B-FB9898368D4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67" creationId="{72F238F3-7DAD-4A97-8B12-7B262B8C5250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0" creationId="{A5A5AD30-CA4E-4F9F-B6EF-FDE467E0D26D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1" creationId="{CA0C943A-A00D-4EAA-8145-BC4513E2181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2" creationId="{B1FCD2F7-DFDD-465C-98E3-8AFDF1910D2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3" creationId="{FA16404B-4E5D-4E25-B68D-A07EA7076063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4" creationId="{3CBCE222-8571-4F47-95ED-C41217649FB5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5" creationId="{3117F18E-1755-4009-987E-188060B92F7F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8" creationId="{0A36C539-E4D0-4BD9-9A08-8B7FDDD1089A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79" creationId="{65884911-B89E-4FCC-8051-47DCDA4FBB7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0" creationId="{03FBD0DE-3268-42FE-92BF-376B88EFA317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1" creationId="{C8C9ACB9-1ADE-4B8B-8EAE-397F7D85F433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2" creationId="{575E1D7A-F915-438F-914F-EC20166B4B08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3" creationId="{4916851D-A6C3-4B46-BD0A-0F177597F70D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6" creationId="{3C617C1B-B3BC-4C84-98E4-D460A9CC9274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7" creationId="{313AE088-973C-466A-9987-80ADB1B0E35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8" creationId="{62494111-97C3-4CF6-9FC7-531AE5EDBC01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89" creationId="{2A886E02-6E38-4920-A605-268604EB6046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90" creationId="{0FEE446F-8BB5-4CF6-A2B1-3638D2964FDC}"/>
          </ac:spMkLst>
        </pc:spChg>
        <pc:spChg chg="mod">
          <ac:chgData name="Chai Kyuwook" userId="092013ec8c363c4f" providerId="LiveId" clId="{470E5379-7A94-4EDA-B0CD-F59A5A1A3088}" dt="2021-02-20T15:04:54.569" v="70"/>
          <ac:spMkLst>
            <pc:docMk/>
            <pc:sldMk cId="1741496094" sldId="290"/>
            <ac:spMk id="191" creationId="{6218BD91-3E83-43F1-9F9E-F72A0A41B1BA}"/>
          </ac:spMkLst>
        </pc:spChg>
        <pc:spChg chg="add del mod">
          <ac:chgData name="Chai Kyuwook" userId="092013ec8c363c4f" providerId="LiveId" clId="{470E5379-7A94-4EDA-B0CD-F59A5A1A3088}" dt="2021-02-20T15:05:23.962" v="91"/>
          <ac:spMkLst>
            <pc:docMk/>
            <pc:sldMk cId="1741496094" sldId="290"/>
            <ac:spMk id="193" creationId="{B3BCCFBA-4A98-488A-A94A-10C068E9FAEA}"/>
          </ac:spMkLst>
        </pc:spChg>
        <pc:spChg chg="add del mod">
          <ac:chgData name="Chai Kyuwook" userId="092013ec8c363c4f" providerId="LiveId" clId="{470E5379-7A94-4EDA-B0CD-F59A5A1A3088}" dt="2021-02-20T15:05:23.962" v="91"/>
          <ac:spMkLst>
            <pc:docMk/>
            <pc:sldMk cId="1741496094" sldId="290"/>
            <ac:spMk id="194" creationId="{B967CBF1-4B1B-4454-B2B0-DEC46EC1CC99}"/>
          </ac:spMkLst>
        </pc:spChg>
        <pc:spChg chg="add del mod">
          <ac:chgData name="Chai Kyuwook" userId="092013ec8c363c4f" providerId="LiveId" clId="{470E5379-7A94-4EDA-B0CD-F59A5A1A3088}" dt="2021-02-20T15:05:23.962" v="91"/>
          <ac:spMkLst>
            <pc:docMk/>
            <pc:sldMk cId="1741496094" sldId="290"/>
            <ac:spMk id="195" creationId="{62B25A5D-1AE5-4829-878D-DE4177183570}"/>
          </ac:spMkLst>
        </pc:spChg>
        <pc:spChg chg="add del mod">
          <ac:chgData name="Chai Kyuwook" userId="092013ec8c363c4f" providerId="LiveId" clId="{470E5379-7A94-4EDA-B0CD-F59A5A1A3088}" dt="2021-02-20T15:05:23.962" v="91"/>
          <ac:spMkLst>
            <pc:docMk/>
            <pc:sldMk cId="1741496094" sldId="290"/>
            <ac:spMk id="196" creationId="{782F4561-FED3-4D13-806B-9C3A73192913}"/>
          </ac:spMkLst>
        </pc:spChg>
        <pc:spChg chg="add del mod">
          <ac:chgData name="Chai Kyuwook" userId="092013ec8c363c4f" providerId="LiveId" clId="{470E5379-7A94-4EDA-B0CD-F59A5A1A3088}" dt="2021-02-20T15:05:23.962" v="91"/>
          <ac:spMkLst>
            <pc:docMk/>
            <pc:sldMk cId="1741496094" sldId="290"/>
            <ac:spMk id="197" creationId="{AECD9A8D-7DA0-4E7D-9E23-DF12AE697C35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0" creationId="{AEF0CDE7-F4E6-48F4-AC17-10072FDB2F21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1" creationId="{B125DA50-A894-457D-9E35-199D5754E4AE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2" creationId="{EBA2AF3D-233C-4877-B52D-43AA3473C96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3" creationId="{89BA70D7-1824-443B-9ED8-6094F22D601F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4" creationId="{AE45DF65-13FC-4668-9064-6E09AE6BDF7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5" creationId="{2FE1AE4D-2293-4E49-85D4-CA10A139D8AE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8" creationId="{C52784E7-AED0-47C0-ADEA-3DE4D9D682F4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09" creationId="{55CE59F9-674E-4077-ADD5-61C473E9E23B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0" creationId="{08F0C64A-0D93-4DA0-987D-3EB34788FCB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1" creationId="{CC415DFC-3399-4853-9874-B7635FB0945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2" creationId="{0A024FE8-E9F7-4808-9FEC-6FC222FAED65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3" creationId="{9FF60192-6282-4F1C-ADFD-994A1024287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6" creationId="{73F7865B-E6B2-4829-BC8F-7BA2E9BCA1FE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7" creationId="{D78358C3-E429-43C2-8E9C-859C29B9C65E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8" creationId="{F44DBDC0-9D99-43C9-8F1B-5FD48620478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19" creationId="{696E86CB-FB49-4410-A62A-C354F794D5A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0" creationId="{2575540C-C889-49EC-8EBF-91BF8088AB2F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1" creationId="{04B7B6FF-C445-4BFF-B147-2AC561E5FAB5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4" creationId="{8EC6ABB5-3661-4DD0-B051-D915DE13E260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5" creationId="{3B22C695-A3E3-4575-9599-5607B48AF223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6" creationId="{C105F70D-02D6-4210-A280-7F1FF23E62E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7" creationId="{2E97EE26-CCDE-46E8-978B-AC0C0B471BA4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8" creationId="{54D23E1B-D5EF-4C4F-B30A-72F46FF7102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29" creationId="{9F3B4641-7CDD-4271-8D1F-3F454040EB7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32" creationId="{EB1C2E34-BB55-4C0F-9701-D3B25A5EE890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33" creationId="{FD851080-E556-4200-8F16-F1DF2099E3D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34" creationId="{8EFBEDFE-59D5-4DD2-94EC-AC910F038801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35" creationId="{992259A9-9C72-4218-B9FC-8C555927C79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36" creationId="{8465D081-B6D9-4C9D-A0A9-5B6094237BFF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37" creationId="{70924CE7-32A0-4F76-B27C-EFFF6C55068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0" creationId="{58E2EB45-1779-48BF-95A0-DCCC92E580E0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1" creationId="{EA9D7645-FC0C-43A1-9DBC-AB88A4E0D8B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2" creationId="{C1BBA9AC-8795-45A1-90DF-2CEB31AFBD1F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3" creationId="{78F0536E-837B-40DC-A3C9-C400C52F5BC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4" creationId="{AB4EDA08-C387-4691-B3F4-7A81074EF56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5" creationId="{2B293205-997E-4AEF-8EA7-B73D3C41D074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8" creationId="{54CDE77C-9322-4B66-AC5F-81BF7D39457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49" creationId="{9ABC0369-3BD4-492C-854F-A598A71C69DE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0" creationId="{D6F02A15-F8DA-4607-A341-6C812C9E6DA5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1" creationId="{3B1B4B4E-5452-45EF-B205-BA6D06ACDE8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2" creationId="{EC0AECC1-C18B-4D2B-B285-990C3344AD8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3" creationId="{1449F3BC-6A19-4217-9F6F-48D766F2135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6" creationId="{5DAC9F6B-E88B-44C0-B80D-27BF109E6C09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7" creationId="{291284E4-2574-4B59-8A94-00B4D11E5F4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8" creationId="{BC136449-EFB1-4464-A3B5-40060BAF5F8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59" creationId="{95D91F2F-0F6C-4BB0-96BE-7A419DF77A49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0" creationId="{F81500A7-5AE6-4156-8C14-3AA5814DFF6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1" creationId="{0359FCB6-6CD0-4C3C-9853-CD4A3F17A1D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4" creationId="{17715394-7CB9-42FB-95D6-64E32C9C957C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5" creationId="{7D7E1AE2-9ECF-4E5B-B6F5-AF2092C09EB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6" creationId="{D1971818-B86B-4333-BB03-31930481E219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7" creationId="{294268B9-D7E3-483A-A833-EAC73B51ED3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8" creationId="{830034DA-D4B5-4305-BDFD-DA10105540AF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69" creationId="{62AA542D-72B4-4D95-9A06-5D9CE5C3F2C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72" creationId="{05AA99F9-A75B-4177-9124-85FCB65394C9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73" creationId="{B00931DC-F696-4988-A79D-AB2FAA599E4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74" creationId="{09A76B5D-46F0-40CC-98B3-4F6C8B36724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75" creationId="{ED097433-0D6C-414F-89A0-6DE1D9A0500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76" creationId="{9D577C46-2193-4FA7-8DBE-ABDDBD763F4C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77" creationId="{2FE5AB7D-3D75-4F14-B83A-5895DAB381E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0" creationId="{07D0D594-0304-4F18-84BE-B5FFD1B617A4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1" creationId="{C62E8B49-EF51-4C56-81ED-EFC0C0E04AA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2" creationId="{C0CC8096-87C8-4A52-8014-44274F83867F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3" creationId="{752FFEE9-6128-42D6-A40F-60F6843F6FFB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4" creationId="{42430615-291B-4626-A0CC-0FCDFAEB166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5" creationId="{67C3757D-BDA0-4010-83D0-78CA5C16F100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8" creationId="{23C69E84-DC78-4B38-8259-B5A527293D74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89" creationId="{158C63B5-052B-4F0C-A99A-29FAE29968B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0" creationId="{6D91FBD9-7DDA-48BD-88FD-AA71127A2C9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1" creationId="{168F50F1-411B-40F5-9106-9F5E03AE428E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2" creationId="{F8EF9829-8926-4D21-950E-B93DA80EA8C3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3" creationId="{5A2284ED-1E05-4F4A-B6FF-83B029DA9BE9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6" creationId="{6CFB2A1D-C158-42C7-A49B-D6C30EA809E1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7" creationId="{B6944EE5-E116-4406-881F-79F9B5A2617B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8" creationId="{7752AC77-C8D2-44B7-AA0F-E2005853B33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299" creationId="{28575128-A915-42A1-BD37-583FFCBF631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0" creationId="{732B35FE-E448-4B46-9D46-D3EE692F7D8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1" creationId="{0C987F06-00BF-4066-B8D9-B5D4DB4473D0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4" creationId="{96EA6631-45E0-431E-91FE-6DC3E752F57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5" creationId="{5514FA71-CC99-41D0-9ED6-D97850DE233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6" creationId="{BD0F26CC-7A1B-48A0-AA67-890C643F1670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7" creationId="{331C008A-76C7-4EAB-8DCC-61A5FA67954C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8" creationId="{AA6F027D-723E-42BF-BAC2-1B709233023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09" creationId="{276BAF99-ADCE-4814-A63B-9494AF0B52DB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12" creationId="{3650E346-0DC3-4D5B-8CAF-D3E65A6B9923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13" creationId="{BCD29FB4-01AF-4875-A46D-1683FCEC5499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14" creationId="{FA7CD659-8EE1-4434-8498-34CAD5767805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15" creationId="{DD9AE549-C743-4FDB-9DD4-F3AC11891523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16" creationId="{69E87E62-96B4-460A-ABD1-B0FF51E8D93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17" creationId="{21C36CD8-799E-4D4F-8849-7E0278C04BA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0" creationId="{55560B15-7280-4C11-AF8C-43396A0082D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1" creationId="{30DC4A2E-48B1-4AA9-96A0-416606F158FB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2" creationId="{6FAD4DE4-25D1-422E-B053-DBE54D74A32B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3" creationId="{B6361760-3FBD-4F66-A4D6-7D50CDDCFC64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4" creationId="{B225F8CA-4DBA-48F1-A9AB-D235EA7E453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5" creationId="{00A6FDF8-F4C4-449E-9DAF-54A32584E06A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8" creationId="{9B5E44BD-586C-4350-83B4-E66B9F9F6CE2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29" creationId="{EA9350D6-1DC3-4EBF-A54C-4A58BDC87F0E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0" creationId="{7B9D9698-B148-441B-A458-9F4C13832956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1" creationId="{4804EC82-0FBB-431F-80BC-AC4FE4BB5061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2" creationId="{ED8E1CE0-A688-483D-BCA7-B4D74212F26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3" creationId="{1EEA4094-F9CB-4757-A86D-EF50FA12E427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6" creationId="{941C8D70-0C07-4EA1-BA1E-891F9C044BCF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7" creationId="{658F3897-4841-4526-85CD-64DF73A02033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8" creationId="{62C21F28-85D0-4491-B374-3550BEABFA0B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39" creationId="{632BC8C5-3F8A-4870-A5E0-A6E557068098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40" creationId="{9939D66C-6939-4699-95A8-60A67D9C57CD}"/>
          </ac:spMkLst>
        </pc:spChg>
        <pc:spChg chg="mod">
          <ac:chgData name="Chai Kyuwook" userId="092013ec8c363c4f" providerId="LiveId" clId="{470E5379-7A94-4EDA-B0CD-F59A5A1A3088}" dt="2021-02-20T15:05:21.495" v="90"/>
          <ac:spMkLst>
            <pc:docMk/>
            <pc:sldMk cId="1741496094" sldId="290"/>
            <ac:spMk id="341" creationId="{ED7F2384-57F3-4668-AA6A-7AEA666BFA10}"/>
          </ac:spMkLst>
        </pc:s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4" creationId="{11389542-08FC-4349-97A6-4DD493932392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5" creationId="{BCCA9C32-EAFF-4398-8519-9C6895042D39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22" creationId="{FAFD7E60-618C-4D30-82EA-60CF7451BD16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23" creationId="{972298EE-ECF5-45B1-9AAB-DCC4D8F2A09B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30" creationId="{583D4ACC-498F-4C79-B252-76CD91D0C0D7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31" creationId="{3C45CBEF-04D7-4679-B1D0-0A455599E260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38" creationId="{F2381965-FC3F-4F31-B391-C05BBAA87E06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39" creationId="{CEC3FBDC-79CA-4E91-A6CD-40E4901AB75D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46" creationId="{E48D6300-95F6-4842-9D27-E94F52EB23A7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47" creationId="{36CA5B0E-19B1-4E7F-8915-BBEB552F0D58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54" creationId="{A9B5A72F-75F4-475C-8F7E-AD621CDCF5EC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55" creationId="{811A2BEF-0360-40F9-BC16-355C47869FF6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62" creationId="{C526ACB0-88AB-42D4-B7C3-E1265971629A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63" creationId="{37F2B557-C5DE-4E96-9688-87DB1BA576CC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70" creationId="{C326B48E-7562-4283-8A19-F70A61930CE5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71" creationId="{844F0A78-FDCC-46DF-85EC-A6FA982EB550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78" creationId="{28F64694-9FE1-4F86-BE22-2D6345C979E5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79" creationId="{4EA9A783-C206-460D-A5B9-B0544FD2D749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86" creationId="{D55BFAE2-FA4B-4B4A-8A72-5F233955C7B0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87" creationId="{D1079ADE-337A-4985-A88D-A0B4F271F123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96" creationId="{258F15EA-33C4-4328-8CC2-768DA9E32C61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97" creationId="{55A54524-3853-4B64-8DA2-D04D83A23B3D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04" creationId="{4A34881E-01BB-4995-A721-7FFA38042A6B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05" creationId="{FA2313C6-8C08-40CE-B0BF-D9064148B447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12" creationId="{13A8B052-581A-4C9A-93C5-05D9A7B59A19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13" creationId="{C4E357B3-FD20-45EC-B83C-DE31F3FCF326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20" creationId="{C0868B02-6866-43E0-BFA2-AAE1DD2C5C16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21" creationId="{68E02351-73D4-4F5E-860E-EFA85E558261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28" creationId="{06695723-F997-4186-8642-E03B57C41AC8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29" creationId="{186D5A70-D1A3-4D45-80DF-B0D7648AA0D9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36" creationId="{BBE84775-816B-490B-B29C-2DB2F3D8F409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37" creationId="{CB8D5B80-3EED-4E73-9868-A0EE98B06D12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44" creationId="{2D4EACD2-D687-4EBF-A06C-B531ED092A48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45" creationId="{B6DE28A0-47B0-458B-83D3-A21001C6E4A7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52" creationId="{82857B7C-172B-4954-BEC6-A77FADFA0A39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53" creationId="{735C71B5-9872-4684-8529-C40D654C99D0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60" creationId="{47E86FC2-8FB5-46F7-9691-5256B517DD13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61" creationId="{3BA826C5-F729-4ABF-ACAA-0D2360EEF749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68" creationId="{47C0F6B3-ECCA-41EC-81BF-1B69561A8145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69" creationId="{FC387198-A926-4BBF-A291-2EFC5D773087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76" creationId="{6BCB2C89-8FAD-4C26-AAC2-BD8959FD7538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77" creationId="{D0B5F908-3E47-4EBC-927B-71B2A14C7A98}"/>
          </ac:grpSpMkLst>
        </pc:grpChg>
        <pc:grpChg chg="add del mod">
          <ac:chgData name="Chai Kyuwook" userId="092013ec8c363c4f" providerId="LiveId" clId="{470E5379-7A94-4EDA-B0CD-F59A5A1A3088}" dt="2021-02-20T15:04:57.706" v="71"/>
          <ac:grpSpMkLst>
            <pc:docMk/>
            <pc:sldMk cId="1741496094" sldId="290"/>
            <ac:grpSpMk id="184" creationId="{1885CD00-0498-49A8-BE25-3311A5ACC57C}"/>
          </ac:grpSpMkLst>
        </pc:grpChg>
        <pc:grpChg chg="mod">
          <ac:chgData name="Chai Kyuwook" userId="092013ec8c363c4f" providerId="LiveId" clId="{470E5379-7A94-4EDA-B0CD-F59A5A1A3088}" dt="2021-02-20T15:04:54.569" v="70"/>
          <ac:grpSpMkLst>
            <pc:docMk/>
            <pc:sldMk cId="1741496094" sldId="290"/>
            <ac:grpSpMk id="185" creationId="{D4CEBEDD-12E8-423E-8A82-8C982700EE58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198" creationId="{8E5D0272-A37E-492C-A052-9CDCB3429F8B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199" creationId="{9F6F24EA-AB64-461E-AA6E-335575BB4392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06" creationId="{344E496C-0C16-4B4C-B4CA-B32AE4B86212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07" creationId="{30BC7D44-17B2-4F3B-AF9E-670C84824E87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14" creationId="{2DF3E0DC-C80B-4F34-BAC6-0C7868A4BEB4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15" creationId="{A41EB887-9909-41D6-931D-051B5D3892AC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22" creationId="{389B2A29-990A-48E5-B53B-FF780A0AC5C7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23" creationId="{E91EAA5D-F0CA-458A-8D9C-12B260E1857A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30" creationId="{6FC99F06-5C89-40D3-984A-1397640FF99C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31" creationId="{B7265A23-1853-40D5-A473-C3E1E8170116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38" creationId="{3A9F9A52-C475-45D2-AF01-7037CA9893EA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39" creationId="{9A72377B-CB3D-4CB0-A613-D41EE1A1BD71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46" creationId="{D27ACCA9-8853-4E7C-BC5A-90CF4CA0D418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47" creationId="{FC35A722-5402-4A9A-B90F-82E37F6C7E8A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54" creationId="{18EC6711-BCED-46A0-B9C1-BD660FE0713E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55" creationId="{4919ADE9-42A9-42BE-8C46-FAE8EF2FBE20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62" creationId="{369E3F48-68E8-4589-B92C-CBA6C1C4A2A1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63" creationId="{A45D66C7-2B4F-4227-AD1D-12321A26A21A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70" creationId="{6688A2DB-862B-428B-A7EE-904DC53EF3A8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71" creationId="{FF6F19BE-E044-4AD9-9E4D-EF4038179551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78" creationId="{6CDA0205-491E-4A78-B3CE-443046223FD4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79" creationId="{87C5A8EF-F56D-4158-BCCF-8D8A7EB982E1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86" creationId="{8F839AD5-24E2-4723-A5A4-58271C7CD328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87" creationId="{480EC6C2-B8F5-426D-BC6E-89890BEA397B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294" creationId="{5FEFCD24-B4D5-44AB-A77B-8B72E259A543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295" creationId="{C261BE8B-A868-4705-AB5A-60B38A1EC6B8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302" creationId="{51331CDC-9526-4F8F-82EA-D92CA9D19AFA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303" creationId="{F99BAEDA-5884-41F4-8E79-EAC55D6AB580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310" creationId="{71A5B599-9F66-445E-B57A-93B42AC91165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311" creationId="{AD77D768-2E33-45F6-B60F-64F62789A9AF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318" creationId="{15B46B02-961C-42C6-8251-40119045198A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319" creationId="{DB8CBD8F-8B8E-4A8C-A086-0CB5F2472FA0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326" creationId="{B728B89B-DD78-4C9F-95D3-9F48097798B5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327" creationId="{BC48F493-C480-4822-89CD-A46298212A6B}"/>
          </ac:grpSpMkLst>
        </pc:grpChg>
        <pc:grpChg chg="add del mod">
          <ac:chgData name="Chai Kyuwook" userId="092013ec8c363c4f" providerId="LiveId" clId="{470E5379-7A94-4EDA-B0CD-F59A5A1A3088}" dt="2021-02-20T15:05:23.962" v="91"/>
          <ac:grpSpMkLst>
            <pc:docMk/>
            <pc:sldMk cId="1741496094" sldId="290"/>
            <ac:grpSpMk id="334" creationId="{10F56BBB-6A99-4A6F-9871-917603DB83A3}"/>
          </ac:grpSpMkLst>
        </pc:grpChg>
        <pc:grpChg chg="mod">
          <ac:chgData name="Chai Kyuwook" userId="092013ec8c363c4f" providerId="LiveId" clId="{470E5379-7A94-4EDA-B0CD-F59A5A1A3088}" dt="2021-02-20T15:05:21.495" v="90"/>
          <ac:grpSpMkLst>
            <pc:docMk/>
            <pc:sldMk cId="1741496094" sldId="290"/>
            <ac:grpSpMk id="335" creationId="{EDB2B960-4E26-4A38-9EC5-FC81C8692333}"/>
          </ac:grpSpMkLst>
        </pc:grpChg>
        <pc:picChg chg="add mod">
          <ac:chgData name="Chai Kyuwook" userId="092013ec8c363c4f" providerId="LiveId" clId="{470E5379-7A94-4EDA-B0CD-F59A5A1A3088}" dt="2021-02-20T15:06:05.336" v="112" actId="1036"/>
          <ac:picMkLst>
            <pc:docMk/>
            <pc:sldMk cId="1741496094" sldId="290"/>
            <ac:picMk id="5" creationId="{BF21AE61-1BF7-4BF2-857C-B09CA1FDA9D9}"/>
          </ac:picMkLst>
        </pc:picChg>
        <pc:picChg chg="del">
          <ac:chgData name="Chai Kyuwook" userId="092013ec8c363c4f" providerId="LiveId" clId="{470E5379-7A94-4EDA-B0CD-F59A5A1A3088}" dt="2021-02-20T15:04:45.270" v="69" actId="478"/>
          <ac:picMkLst>
            <pc:docMk/>
            <pc:sldMk cId="1741496094" sldId="290"/>
            <ac:picMk id="6" creationId="{9AADBE73-2742-41C3-898B-3C7FEBC925A7}"/>
          </ac:picMkLst>
        </pc:picChg>
        <pc:picChg chg="add del mod">
          <ac:chgData name="Chai Kyuwook" userId="092013ec8c363c4f" providerId="LiveId" clId="{470E5379-7A94-4EDA-B0CD-F59A5A1A3088}" dt="2021-02-20T15:04:57.706" v="71"/>
          <ac:picMkLst>
            <pc:docMk/>
            <pc:sldMk cId="1741496094" sldId="290"/>
            <ac:picMk id="7" creationId="{4BC6FE64-8073-4B26-8F84-9A4C763349CB}"/>
          </ac:picMkLst>
        </pc:picChg>
        <pc:picChg chg="del">
          <ac:chgData name="Chai Kyuwook" userId="092013ec8c363c4f" providerId="LiveId" clId="{470E5379-7A94-4EDA-B0CD-F59A5A1A3088}" dt="2021-02-20T15:04:45.270" v="69" actId="478"/>
          <ac:picMkLst>
            <pc:docMk/>
            <pc:sldMk cId="1741496094" sldId="290"/>
            <ac:picMk id="8" creationId="{1C644E67-DF68-4C2F-A0AF-A2C5F9E4CA06}"/>
          </ac:picMkLst>
        </pc:picChg>
        <pc:picChg chg="add del mod">
          <ac:chgData name="Chai Kyuwook" userId="092013ec8c363c4f" providerId="LiveId" clId="{470E5379-7A94-4EDA-B0CD-F59A5A1A3088}" dt="2021-02-20T15:05:23.962" v="91"/>
          <ac:picMkLst>
            <pc:docMk/>
            <pc:sldMk cId="1741496094" sldId="290"/>
            <ac:picMk id="192" creationId="{6E3C4848-B74D-4403-A167-701F7AB81A06}"/>
          </ac:picMkLst>
        </pc:picChg>
        <pc:picChg chg="add mod ord">
          <ac:chgData name="Chai Kyuwook" userId="092013ec8c363c4f" providerId="LiveId" clId="{470E5379-7A94-4EDA-B0CD-F59A5A1A3088}" dt="2021-02-20T15:06:14.527" v="114" actId="1076"/>
          <ac:picMkLst>
            <pc:docMk/>
            <pc:sldMk cId="1741496094" sldId="290"/>
            <ac:picMk id="342" creationId="{83127148-33D3-43D8-A5EC-CEF4596ABF62}"/>
          </ac:picMkLst>
        </pc:picChg>
      </pc:sldChg>
      <pc:sldChg chg="modSp mod">
        <pc:chgData name="Chai Kyuwook" userId="092013ec8c363c4f" providerId="LiveId" clId="{470E5379-7A94-4EDA-B0CD-F59A5A1A3088}" dt="2021-02-20T15:07:32.732" v="145" actId="20577"/>
        <pc:sldMkLst>
          <pc:docMk/>
          <pc:sldMk cId="2654398647" sldId="291"/>
        </pc:sldMkLst>
        <pc:spChg chg="mod">
          <ac:chgData name="Chai Kyuwook" userId="092013ec8c363c4f" providerId="LiveId" clId="{470E5379-7A94-4EDA-B0CD-F59A5A1A3088}" dt="2021-02-20T15:07:32.732" v="145" actId="20577"/>
          <ac:spMkLst>
            <pc:docMk/>
            <pc:sldMk cId="2654398647" sldId="291"/>
            <ac:spMk id="2" creationId="{9A0BA433-C83B-406E-AAC1-F08E39035757}"/>
          </ac:spMkLst>
        </pc:spChg>
      </pc:sldChg>
      <pc:sldChg chg="addSp delSp modSp mod">
        <pc:chgData name="Chai Kyuwook" userId="092013ec8c363c4f" providerId="LiveId" clId="{470E5379-7A94-4EDA-B0CD-F59A5A1A3088}" dt="2021-02-20T16:37:59.075" v="602" actId="14100"/>
        <pc:sldMkLst>
          <pc:docMk/>
          <pc:sldMk cId="3261104005" sldId="292"/>
        </pc:sldMkLst>
        <pc:spChg chg="mod">
          <ac:chgData name="Chai Kyuwook" userId="092013ec8c363c4f" providerId="LiveId" clId="{470E5379-7A94-4EDA-B0CD-F59A5A1A3088}" dt="2021-02-20T15:08:22.077" v="224"/>
          <ac:spMkLst>
            <pc:docMk/>
            <pc:sldMk cId="3261104005" sldId="292"/>
            <ac:spMk id="2" creationId="{9A0BA433-C83B-406E-AAC1-F08E39035757}"/>
          </ac:spMkLst>
        </pc:spChg>
        <pc:spChg chg="mod">
          <ac:chgData name="Chai Kyuwook" userId="092013ec8c363c4f" providerId="LiveId" clId="{470E5379-7A94-4EDA-B0CD-F59A5A1A3088}" dt="2021-02-20T15:08:45.263" v="228" actId="1076"/>
          <ac:spMkLst>
            <pc:docMk/>
            <pc:sldMk cId="3261104005" sldId="292"/>
            <ac:spMk id="9" creationId="{FB4AB5B7-E3DA-494C-B08E-AF709A0BE79B}"/>
          </ac:spMkLst>
        </pc:spChg>
        <pc:spChg chg="mod">
          <ac:chgData name="Chai Kyuwook" userId="092013ec8c363c4f" providerId="LiveId" clId="{470E5379-7A94-4EDA-B0CD-F59A5A1A3088}" dt="2021-02-20T15:08:45.263" v="228" actId="1076"/>
          <ac:spMkLst>
            <pc:docMk/>
            <pc:sldMk cId="3261104005" sldId="292"/>
            <ac:spMk id="11" creationId="{F075F06B-C6D8-4EC8-B565-B76ED34970BE}"/>
          </ac:spMkLst>
        </pc:spChg>
        <pc:spChg chg="add mod">
          <ac:chgData name="Chai Kyuwook" userId="092013ec8c363c4f" providerId="LiveId" clId="{470E5379-7A94-4EDA-B0CD-F59A5A1A3088}" dt="2021-02-20T15:09:09.610" v="231" actId="14100"/>
          <ac:spMkLst>
            <pc:docMk/>
            <pc:sldMk cId="3261104005" sldId="292"/>
            <ac:spMk id="13" creationId="{1CCE0DAD-D656-4F07-A959-EA2A4805B9D0}"/>
          </ac:spMkLst>
        </pc:spChg>
        <pc:spChg chg="add mod">
          <ac:chgData name="Chai Kyuwook" userId="092013ec8c363c4f" providerId="LiveId" clId="{470E5379-7A94-4EDA-B0CD-F59A5A1A3088}" dt="2021-02-20T15:09:39.536" v="296" actId="20577"/>
          <ac:spMkLst>
            <pc:docMk/>
            <pc:sldMk cId="3261104005" sldId="292"/>
            <ac:spMk id="14" creationId="{A80487E5-1E02-41F2-9D06-B4F43CC3717F}"/>
          </ac:spMkLst>
        </pc:spChg>
        <pc:spChg chg="mod">
          <ac:chgData name="Chai Kyuwook" userId="092013ec8c363c4f" providerId="LiveId" clId="{470E5379-7A94-4EDA-B0CD-F59A5A1A3088}" dt="2021-02-20T15:10:02.061" v="321"/>
          <ac:spMkLst>
            <pc:docMk/>
            <pc:sldMk cId="3261104005" sldId="292"/>
            <ac:spMk id="17" creationId="{1EEBFFD4-1B1B-499A-ABC6-F8E577AEDEDE}"/>
          </ac:spMkLst>
        </pc:spChg>
        <pc:spChg chg="add mod">
          <ac:chgData name="Chai Kyuwook" userId="092013ec8c363c4f" providerId="LiveId" clId="{470E5379-7A94-4EDA-B0CD-F59A5A1A3088}" dt="2021-02-20T15:09:57.819" v="318" actId="114"/>
          <ac:spMkLst>
            <pc:docMk/>
            <pc:sldMk cId="3261104005" sldId="292"/>
            <ac:spMk id="18" creationId="{04DBB4B9-D3DC-46B2-8563-59DD1EEF3112}"/>
          </ac:spMkLst>
        </pc:spChg>
        <pc:picChg chg="add del">
          <ac:chgData name="Chai Kyuwook" userId="092013ec8c363c4f" providerId="LiveId" clId="{470E5379-7A94-4EDA-B0CD-F59A5A1A3088}" dt="2021-02-20T15:08:31.530" v="227" actId="478"/>
          <ac:picMkLst>
            <pc:docMk/>
            <pc:sldMk cId="3261104005" sldId="292"/>
            <ac:picMk id="12" creationId="{DBF959E5-FCC5-401D-BD6F-CC866B076390}"/>
          </ac:picMkLst>
        </pc:picChg>
        <pc:picChg chg="del">
          <ac:chgData name="Chai Kyuwook" userId="092013ec8c363c4f" providerId="LiveId" clId="{470E5379-7A94-4EDA-B0CD-F59A5A1A3088}" dt="2021-02-20T15:08:31.530" v="227" actId="478"/>
          <ac:picMkLst>
            <pc:docMk/>
            <pc:sldMk cId="3261104005" sldId="292"/>
            <ac:picMk id="15" creationId="{86976BCB-EBBC-470E-8B2C-CDE602517AF5}"/>
          </ac:picMkLst>
        </pc:picChg>
        <pc:picChg chg="add mod">
          <ac:chgData name="Chai Kyuwook" userId="092013ec8c363c4f" providerId="LiveId" clId="{470E5379-7A94-4EDA-B0CD-F59A5A1A3088}" dt="2021-02-20T16:37:59.075" v="602" actId="14100"/>
          <ac:picMkLst>
            <pc:docMk/>
            <pc:sldMk cId="3261104005" sldId="292"/>
            <ac:picMk id="19" creationId="{6E1523FE-E40B-40B0-ADBD-F1CBDF817B74}"/>
          </ac:picMkLst>
        </pc:picChg>
        <pc:picChg chg="add mod">
          <ac:chgData name="Chai Kyuwook" userId="092013ec8c363c4f" providerId="LiveId" clId="{470E5379-7A94-4EDA-B0CD-F59A5A1A3088}" dt="2021-02-20T15:36:42.722" v="385" actId="1038"/>
          <ac:picMkLst>
            <pc:docMk/>
            <pc:sldMk cId="3261104005" sldId="292"/>
            <ac:picMk id="20" creationId="{BCB5746A-B5A1-4D85-8828-1AC7A4576ADD}"/>
          </ac:picMkLst>
        </pc:picChg>
        <pc:picChg chg="add del mod">
          <ac:chgData name="Chai Kyuwook" userId="092013ec8c363c4f" providerId="LiveId" clId="{470E5379-7A94-4EDA-B0CD-F59A5A1A3088}" dt="2021-02-20T15:08:45.263" v="228" actId="1076"/>
          <ac:picMkLst>
            <pc:docMk/>
            <pc:sldMk cId="3261104005" sldId="292"/>
            <ac:picMk id="2050" creationId="{35115A9E-72DC-4B03-9B52-D3B199C99F71}"/>
          </ac:picMkLst>
        </pc:picChg>
        <pc:cxnChg chg="mod">
          <ac:chgData name="Chai Kyuwook" userId="092013ec8c363c4f" providerId="LiveId" clId="{470E5379-7A94-4EDA-B0CD-F59A5A1A3088}" dt="2021-02-20T15:08:45.263" v="228" actId="1076"/>
          <ac:cxnSpMkLst>
            <pc:docMk/>
            <pc:sldMk cId="3261104005" sldId="292"/>
            <ac:cxnSpMk id="16" creationId="{9FEA605E-3BE7-4A27-BD00-3057B1752AE9}"/>
          </ac:cxnSpMkLst>
        </pc:cxnChg>
      </pc:sldChg>
      <pc:sldChg chg="modSp mod">
        <pc:chgData name="Chai Kyuwook" userId="092013ec8c363c4f" providerId="LiveId" clId="{470E5379-7A94-4EDA-B0CD-F59A5A1A3088}" dt="2021-02-20T16:35:51.151" v="589"/>
        <pc:sldMkLst>
          <pc:docMk/>
          <pc:sldMk cId="2728601476" sldId="293"/>
        </pc:sldMkLst>
        <pc:spChg chg="mod">
          <ac:chgData name="Chai Kyuwook" userId="092013ec8c363c4f" providerId="LiveId" clId="{470E5379-7A94-4EDA-B0CD-F59A5A1A3088}" dt="2021-02-20T16:35:51.151" v="589"/>
          <ac:spMkLst>
            <pc:docMk/>
            <pc:sldMk cId="2728601476" sldId="293"/>
            <ac:spMk id="2" creationId="{9A0BA433-C83B-406E-AAC1-F08E39035757}"/>
          </ac:spMkLst>
        </pc:spChg>
      </pc:sldChg>
      <pc:sldChg chg="modSp mod">
        <pc:chgData name="Chai Kyuwook" userId="092013ec8c363c4f" providerId="LiveId" clId="{470E5379-7A94-4EDA-B0CD-F59A5A1A3088}" dt="2021-02-20T15:04:11.330" v="40" actId="20577"/>
        <pc:sldMkLst>
          <pc:docMk/>
          <pc:sldMk cId="4176659763" sldId="294"/>
        </pc:sldMkLst>
        <pc:spChg chg="mod">
          <ac:chgData name="Chai Kyuwook" userId="092013ec8c363c4f" providerId="LiveId" clId="{470E5379-7A94-4EDA-B0CD-F59A5A1A3088}" dt="2021-02-20T15:04:11.330" v="40" actId="20577"/>
          <ac:spMkLst>
            <pc:docMk/>
            <pc:sldMk cId="4176659763" sldId="294"/>
            <ac:spMk id="2" creationId="{6AE369E1-BAF2-41A7-A711-98A88B6B2010}"/>
          </ac:spMkLst>
        </pc:spChg>
      </pc:sldChg>
      <pc:sldChg chg="addSp delSp modSp mod">
        <pc:chgData name="Chai Kyuwook" userId="092013ec8c363c4f" providerId="LiveId" clId="{470E5379-7A94-4EDA-B0CD-F59A5A1A3088}" dt="2021-02-20T15:06:26.889" v="117" actId="14100"/>
        <pc:sldMkLst>
          <pc:docMk/>
          <pc:sldMk cId="1527336035" sldId="296"/>
        </pc:sldMkLst>
        <pc:picChg chg="add mod">
          <ac:chgData name="Chai Kyuwook" userId="092013ec8c363c4f" providerId="LiveId" clId="{470E5379-7A94-4EDA-B0CD-F59A5A1A3088}" dt="2021-02-20T15:06:26.889" v="117" actId="14100"/>
          <ac:picMkLst>
            <pc:docMk/>
            <pc:sldMk cId="1527336035" sldId="296"/>
            <ac:picMk id="5" creationId="{B07DF2D8-1130-4215-9A6F-8369AE600CD7}"/>
          </ac:picMkLst>
        </pc:picChg>
        <pc:picChg chg="del">
          <ac:chgData name="Chai Kyuwook" userId="092013ec8c363c4f" providerId="LiveId" clId="{470E5379-7A94-4EDA-B0CD-F59A5A1A3088}" dt="2021-02-20T15:06:22.721" v="115" actId="478"/>
          <ac:picMkLst>
            <pc:docMk/>
            <pc:sldMk cId="1527336035" sldId="296"/>
            <ac:picMk id="10" creationId="{D71F97A0-579C-40E9-A9DA-BB04EC219810}"/>
          </ac:picMkLst>
        </pc:picChg>
      </pc:sldChg>
      <pc:sldChg chg="addSp delSp modSp mod">
        <pc:chgData name="Chai Kyuwook" userId="092013ec8c363c4f" providerId="LiveId" clId="{470E5379-7A94-4EDA-B0CD-F59A5A1A3088}" dt="2021-02-20T15:06:35.465" v="120" actId="14100"/>
        <pc:sldMkLst>
          <pc:docMk/>
          <pc:sldMk cId="2769010235" sldId="297"/>
        </pc:sldMkLst>
        <pc:picChg chg="add mod">
          <ac:chgData name="Chai Kyuwook" userId="092013ec8c363c4f" providerId="LiveId" clId="{470E5379-7A94-4EDA-B0CD-F59A5A1A3088}" dt="2021-02-20T15:06:35.465" v="120" actId="14100"/>
          <ac:picMkLst>
            <pc:docMk/>
            <pc:sldMk cId="2769010235" sldId="297"/>
            <ac:picMk id="5" creationId="{96248A40-7F51-4C3B-9BB4-8534600CFD64}"/>
          </ac:picMkLst>
        </pc:picChg>
        <pc:picChg chg="del">
          <ac:chgData name="Chai Kyuwook" userId="092013ec8c363c4f" providerId="LiveId" clId="{470E5379-7A94-4EDA-B0CD-F59A5A1A3088}" dt="2021-02-20T15:06:31.438" v="118" actId="478"/>
          <ac:picMkLst>
            <pc:docMk/>
            <pc:sldMk cId="2769010235" sldId="297"/>
            <ac:picMk id="6" creationId="{79DC73BB-A8EF-4E3F-950D-4A567992001C}"/>
          </ac:picMkLst>
        </pc:picChg>
      </pc:sldChg>
      <pc:sldChg chg="addSp delSp modSp mod">
        <pc:chgData name="Chai Kyuwook" userId="092013ec8c363c4f" providerId="LiveId" clId="{470E5379-7A94-4EDA-B0CD-F59A5A1A3088}" dt="2021-02-20T16:34:43.615" v="438" actId="478"/>
        <pc:sldMkLst>
          <pc:docMk/>
          <pc:sldMk cId="1813406191" sldId="298"/>
        </pc:sldMkLst>
        <pc:spChg chg="add del mod">
          <ac:chgData name="Chai Kyuwook" userId="092013ec8c363c4f" providerId="LiveId" clId="{470E5379-7A94-4EDA-B0CD-F59A5A1A3088}" dt="2021-02-20T16:26:24.694" v="410" actId="478"/>
          <ac:spMkLst>
            <pc:docMk/>
            <pc:sldMk cId="1813406191" sldId="298"/>
            <ac:spMk id="5" creationId="{FD0D70E0-70CD-4E7A-8D77-C945B80BDD60}"/>
          </ac:spMkLst>
        </pc:spChg>
        <pc:spChg chg="add del mod">
          <ac:chgData name="Chai Kyuwook" userId="092013ec8c363c4f" providerId="LiveId" clId="{470E5379-7A94-4EDA-B0CD-F59A5A1A3088}" dt="2021-02-20T16:34:43.615" v="438" actId="478"/>
          <ac:spMkLst>
            <pc:docMk/>
            <pc:sldMk cId="1813406191" sldId="298"/>
            <ac:spMk id="7" creationId="{7129F5E3-C5FD-4E70-AF5E-BC75D0C4379F}"/>
          </ac:spMkLst>
        </pc:spChg>
        <pc:spChg chg="add del mod">
          <ac:chgData name="Chai Kyuwook" userId="092013ec8c363c4f" providerId="LiveId" clId="{470E5379-7A94-4EDA-B0CD-F59A5A1A3088}" dt="2021-02-20T16:25:58.552" v="395"/>
          <ac:spMkLst>
            <pc:docMk/>
            <pc:sldMk cId="1813406191" sldId="298"/>
            <ac:spMk id="14" creationId="{84F57CF2-E457-42C4-BA80-049D43B4C93F}"/>
          </ac:spMkLst>
        </pc:spChg>
        <pc:picChg chg="add del mod">
          <ac:chgData name="Chai Kyuwook" userId="092013ec8c363c4f" providerId="LiveId" clId="{470E5379-7A94-4EDA-B0CD-F59A5A1A3088}" dt="2021-02-20T16:25:42.771" v="390" actId="478"/>
          <ac:picMkLst>
            <pc:docMk/>
            <pc:sldMk cId="1813406191" sldId="298"/>
            <ac:picMk id="2" creationId="{81FF9AED-7C05-48F4-A83E-E17505A96B73}"/>
          </ac:picMkLst>
        </pc:picChg>
        <pc:picChg chg="add del mod">
          <ac:chgData name="Chai Kyuwook" userId="092013ec8c363c4f" providerId="LiveId" clId="{470E5379-7A94-4EDA-B0CD-F59A5A1A3088}" dt="2021-02-20T16:26:13.526" v="409"/>
          <ac:picMkLst>
            <pc:docMk/>
            <pc:sldMk cId="1813406191" sldId="298"/>
            <ac:picMk id="6" creationId="{972E9131-79F8-4C69-AAC1-BF3D715F94E6}"/>
          </ac:picMkLst>
        </pc:picChg>
        <pc:picChg chg="del mod">
          <ac:chgData name="Chai Kyuwook" userId="092013ec8c363c4f" providerId="LiveId" clId="{470E5379-7A94-4EDA-B0CD-F59A5A1A3088}" dt="2021-02-20T15:07:44.425" v="147" actId="478"/>
          <ac:picMkLst>
            <pc:docMk/>
            <pc:sldMk cId="1813406191" sldId="298"/>
            <ac:picMk id="8" creationId="{8EDB275C-C591-49D3-8802-D39DF3136B09}"/>
          </ac:picMkLst>
        </pc:picChg>
        <pc:picChg chg="del">
          <ac:chgData name="Chai Kyuwook" userId="092013ec8c363c4f" providerId="LiveId" clId="{470E5379-7A94-4EDA-B0CD-F59A5A1A3088}" dt="2021-02-20T15:10:28.170" v="322" actId="478"/>
          <ac:picMkLst>
            <pc:docMk/>
            <pc:sldMk cId="1813406191" sldId="298"/>
            <ac:picMk id="9" creationId="{73F900D9-D086-4920-AE85-E174DE6F0982}"/>
          </ac:picMkLst>
        </pc:picChg>
        <pc:picChg chg="del">
          <ac:chgData name="Chai Kyuwook" userId="092013ec8c363c4f" providerId="LiveId" clId="{470E5379-7A94-4EDA-B0CD-F59A5A1A3088}" dt="2021-02-20T15:10:28.170" v="322" actId="478"/>
          <ac:picMkLst>
            <pc:docMk/>
            <pc:sldMk cId="1813406191" sldId="298"/>
            <ac:picMk id="10" creationId="{2DBE9579-F3A9-4C88-9F6B-967F5B3C3585}"/>
          </ac:picMkLst>
        </pc:picChg>
        <pc:picChg chg="del mod">
          <ac:chgData name="Chai Kyuwook" userId="092013ec8c363c4f" providerId="LiveId" clId="{470E5379-7A94-4EDA-B0CD-F59A5A1A3088}" dt="2021-02-20T15:07:44.425" v="147" actId="478"/>
          <ac:picMkLst>
            <pc:docMk/>
            <pc:sldMk cId="1813406191" sldId="298"/>
            <ac:picMk id="11" creationId="{274ABB21-9718-4C24-A7ED-E41D292C3FBE}"/>
          </ac:picMkLst>
        </pc:picChg>
        <pc:picChg chg="add mod">
          <ac:chgData name="Chai Kyuwook" userId="092013ec8c363c4f" providerId="LiveId" clId="{470E5379-7A94-4EDA-B0CD-F59A5A1A3088}" dt="2021-02-20T15:10:28.539" v="323"/>
          <ac:picMkLst>
            <pc:docMk/>
            <pc:sldMk cId="1813406191" sldId="298"/>
            <ac:picMk id="12" creationId="{9DED0035-C5C7-41F9-8662-2790747E1DAD}"/>
          </ac:picMkLst>
        </pc:picChg>
        <pc:picChg chg="add mod">
          <ac:chgData name="Chai Kyuwook" userId="092013ec8c363c4f" providerId="LiveId" clId="{470E5379-7A94-4EDA-B0CD-F59A5A1A3088}" dt="2021-02-20T15:10:28.539" v="323"/>
          <ac:picMkLst>
            <pc:docMk/>
            <pc:sldMk cId="1813406191" sldId="298"/>
            <ac:picMk id="13" creationId="{56C692AE-42A5-414F-B95D-67326AD9AE9A}"/>
          </ac:picMkLst>
        </pc:picChg>
      </pc:sldChg>
    </pc:docChg>
  </pc:docChgLst>
  <pc:docChgLst>
    <pc:chgData name="Chai Kyuwook" userId="092013ec8c363c4f" providerId="LiveId" clId="{4BEFF762-FD92-41F9-AE80-59828ED67F11}"/>
    <pc:docChg chg="undo custSel addSld delSld modSld sldOrd">
      <pc:chgData name="Chai Kyuwook" userId="092013ec8c363c4f" providerId="LiveId" clId="{4BEFF762-FD92-41F9-AE80-59828ED67F11}" dt="2021-02-24T04:14:16.206" v="484" actId="20577"/>
      <pc:docMkLst>
        <pc:docMk/>
      </pc:docMkLst>
      <pc:sldChg chg="addSp delSp modSp add del mod ord">
        <pc:chgData name="Chai Kyuwook" userId="092013ec8c363c4f" providerId="LiveId" clId="{4BEFF762-FD92-41F9-AE80-59828ED67F11}" dt="2021-02-21T00:01:29.884" v="212" actId="47"/>
        <pc:sldMkLst>
          <pc:docMk/>
          <pc:sldMk cId="4180164333" sldId="256"/>
        </pc:sldMkLst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14" creationId="{E16FD958-8C74-4360-8DC1-79670AF682FE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15" creationId="{B45EFE70-32B1-4177-A102-DB90891B70EA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16" creationId="{CB0B7059-F609-42AC-AFE8-1B9D6EE97FE2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17" creationId="{2EA822B1-32C7-4922-9553-4AB8361EBC43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18" creationId="{A339D93C-1DC3-47BF-BA8E-E8BB53248BDE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19" creationId="{4A8CB4B6-980C-451E-9A84-3C11078A0421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20" creationId="{02FDE4FF-608B-47AD-8441-59771BD9FF8F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21" creationId="{D782DAAD-C640-4F9E-8B04-3AE85307A321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22" creationId="{4CFE10E2-4039-43CB-A065-E57F0C274516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23" creationId="{1EDD8B39-B588-4A37-8110-378676EEEB00}"/>
          </ac:spMkLst>
        </pc:spChg>
        <pc:spChg chg="del mod">
          <ac:chgData name="Chai Kyuwook" userId="092013ec8c363c4f" providerId="LiveId" clId="{4BEFF762-FD92-41F9-AE80-59828ED67F11}" dt="2021-02-21T00:00:30.102" v="184" actId="478"/>
          <ac:spMkLst>
            <pc:docMk/>
            <pc:sldMk cId="4180164333" sldId="256"/>
            <ac:spMk id="24" creationId="{290AF36C-702F-4903-A8F5-F550CB95AB83}"/>
          </ac:spMkLst>
        </pc:spChg>
        <pc:spChg chg="add del mod">
          <ac:chgData name="Chai Kyuwook" userId="092013ec8c363c4f" providerId="LiveId" clId="{4BEFF762-FD92-41F9-AE80-59828ED67F11}" dt="2021-02-20T23:58:26.295" v="125"/>
          <ac:spMkLst>
            <pc:docMk/>
            <pc:sldMk cId="4180164333" sldId="256"/>
            <ac:spMk id="25" creationId="{5494F7F4-EC36-4C07-8717-106EAA2ACF7F}"/>
          </ac:spMkLst>
        </pc:spChg>
        <pc:spChg chg="add del mod">
          <ac:chgData name="Chai Kyuwook" userId="092013ec8c363c4f" providerId="LiveId" clId="{4BEFF762-FD92-41F9-AE80-59828ED67F11}" dt="2021-02-20T23:58:45.667" v="133" actId="478"/>
          <ac:spMkLst>
            <pc:docMk/>
            <pc:sldMk cId="4180164333" sldId="256"/>
            <ac:spMk id="26" creationId="{7F4624BC-1825-4588-8DDF-7DE6C6F76573}"/>
          </ac:spMkLst>
        </pc:spChg>
        <pc:spChg chg="add del mod">
          <ac:chgData name="Chai Kyuwook" userId="092013ec8c363c4f" providerId="LiveId" clId="{4BEFF762-FD92-41F9-AE80-59828ED67F11}" dt="2021-02-20T23:59:15.319" v="136"/>
          <ac:spMkLst>
            <pc:docMk/>
            <pc:sldMk cId="4180164333" sldId="256"/>
            <ac:spMk id="27" creationId="{1C50F327-BCFC-4C2F-8837-29B198AFC03D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33" creationId="{64021371-3423-4E4A-885C-72AF2FF5E38C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34" creationId="{9B00CB6F-9A20-4AB9-9B69-69240383F855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35" creationId="{21F20846-A600-4B6C-94D4-8F2C07444228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36" creationId="{63E42CC8-5E0F-413D-AA56-9B72F2BCF072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37" creationId="{FFF81C99-1A4E-4D36-91FD-F0A66FDFDC75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38" creationId="{0589B9F9-C497-46D8-A8E9-60F0FD7C4812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39" creationId="{3648EB18-1956-4A94-9196-75838E379E75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40" creationId="{7C575DCD-6E49-42AA-AD6F-06051C456FE4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41" creationId="{940D13D8-31E0-4003-A979-D5BE5CB6BF38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42" creationId="{16AD7289-B0F8-43BE-A7C6-3E8454540CCC}"/>
          </ac:spMkLst>
        </pc:spChg>
        <pc:spChg chg="add del mod">
          <ac:chgData name="Chai Kyuwook" userId="092013ec8c363c4f" providerId="LiveId" clId="{4BEFF762-FD92-41F9-AE80-59828ED67F11}" dt="2021-02-21T00:00:34.436" v="186"/>
          <ac:spMkLst>
            <pc:docMk/>
            <pc:sldMk cId="4180164333" sldId="256"/>
            <ac:spMk id="43" creationId="{CEF4A154-1544-4524-A317-FBD38A1A9DE9}"/>
          </ac:spMkLst>
        </pc:spChg>
        <pc:graphicFrameChg chg="del mod modGraphic">
          <ac:chgData name="Chai Kyuwook" userId="092013ec8c363c4f" providerId="LiveId" clId="{4BEFF762-FD92-41F9-AE80-59828ED67F11}" dt="2021-02-21T00:00:30.102" v="184" actId="478"/>
          <ac:graphicFrameMkLst>
            <pc:docMk/>
            <pc:sldMk cId="4180164333" sldId="256"/>
            <ac:graphicFrameMk id="6" creationId="{6821DA26-9D5B-4AEC-BBE1-50680CA03A38}"/>
          </ac:graphicFrameMkLst>
        </pc:graphicFrameChg>
        <pc:graphicFrameChg chg="del mod modGraphic">
          <ac:chgData name="Chai Kyuwook" userId="092013ec8c363c4f" providerId="LiveId" clId="{4BEFF762-FD92-41F9-AE80-59828ED67F11}" dt="2021-02-21T00:00:30.102" v="184" actId="478"/>
          <ac:graphicFrameMkLst>
            <pc:docMk/>
            <pc:sldMk cId="4180164333" sldId="256"/>
            <ac:graphicFrameMk id="10" creationId="{F1A44E8E-DC0A-424F-A5AD-F4D4FC53C182}"/>
          </ac:graphicFrameMkLst>
        </pc:graphicFrameChg>
        <pc:graphicFrameChg chg="del mod modGraphic">
          <ac:chgData name="Chai Kyuwook" userId="092013ec8c363c4f" providerId="LiveId" clId="{4BEFF762-FD92-41F9-AE80-59828ED67F11}" dt="2021-02-21T00:00:30.102" v="184" actId="478"/>
          <ac:graphicFrameMkLst>
            <pc:docMk/>
            <pc:sldMk cId="4180164333" sldId="256"/>
            <ac:graphicFrameMk id="11" creationId="{8B68CDAB-A356-47A8-BA59-3A2956BEBCEC}"/>
          </ac:graphicFrameMkLst>
        </pc:graphicFrameChg>
        <pc:graphicFrameChg chg="del mod modGraphic">
          <ac:chgData name="Chai Kyuwook" userId="092013ec8c363c4f" providerId="LiveId" clId="{4BEFF762-FD92-41F9-AE80-59828ED67F11}" dt="2021-02-21T00:00:30.102" v="184" actId="478"/>
          <ac:graphicFrameMkLst>
            <pc:docMk/>
            <pc:sldMk cId="4180164333" sldId="256"/>
            <ac:graphicFrameMk id="12" creationId="{E4D9946C-B9A8-4A08-A239-6B7BA1B5FCBF}"/>
          </ac:graphicFrameMkLst>
        </pc:graphicFrameChg>
        <pc:graphicFrameChg chg="del mod modGraphic">
          <ac:chgData name="Chai Kyuwook" userId="092013ec8c363c4f" providerId="LiveId" clId="{4BEFF762-FD92-41F9-AE80-59828ED67F11}" dt="2021-02-21T00:00:30.102" v="184" actId="478"/>
          <ac:graphicFrameMkLst>
            <pc:docMk/>
            <pc:sldMk cId="4180164333" sldId="256"/>
            <ac:graphicFrameMk id="13" creationId="{6EB4EAB2-A3BC-48BA-B76B-9F9C2ECA3FBC}"/>
          </ac:graphicFrameMkLst>
        </pc:graphicFrameChg>
        <pc:graphicFrameChg chg="add del mod">
          <ac:chgData name="Chai Kyuwook" userId="092013ec8c363c4f" providerId="LiveId" clId="{4BEFF762-FD92-41F9-AE80-59828ED67F11}" dt="2021-02-21T00:00:34.436" v="186"/>
          <ac:graphicFrameMkLst>
            <pc:docMk/>
            <pc:sldMk cId="4180164333" sldId="256"/>
            <ac:graphicFrameMk id="28" creationId="{BF9DAEB8-C36A-4158-9A22-9146AAA36D8C}"/>
          </ac:graphicFrameMkLst>
        </pc:graphicFrameChg>
        <pc:graphicFrameChg chg="add del mod">
          <ac:chgData name="Chai Kyuwook" userId="092013ec8c363c4f" providerId="LiveId" clId="{4BEFF762-FD92-41F9-AE80-59828ED67F11}" dt="2021-02-21T00:00:34.436" v="186"/>
          <ac:graphicFrameMkLst>
            <pc:docMk/>
            <pc:sldMk cId="4180164333" sldId="256"/>
            <ac:graphicFrameMk id="29" creationId="{8197BF35-90EB-4FF8-82CE-B0DA5E38FED3}"/>
          </ac:graphicFrameMkLst>
        </pc:graphicFrameChg>
        <pc:graphicFrameChg chg="add del mod">
          <ac:chgData name="Chai Kyuwook" userId="092013ec8c363c4f" providerId="LiveId" clId="{4BEFF762-FD92-41F9-AE80-59828ED67F11}" dt="2021-02-21T00:00:34.436" v="186"/>
          <ac:graphicFrameMkLst>
            <pc:docMk/>
            <pc:sldMk cId="4180164333" sldId="256"/>
            <ac:graphicFrameMk id="30" creationId="{1E2DFF48-4DC7-40E0-B1A3-5C53887B8C64}"/>
          </ac:graphicFrameMkLst>
        </pc:graphicFrameChg>
        <pc:graphicFrameChg chg="add del mod">
          <ac:chgData name="Chai Kyuwook" userId="092013ec8c363c4f" providerId="LiveId" clId="{4BEFF762-FD92-41F9-AE80-59828ED67F11}" dt="2021-02-21T00:00:34.436" v="186"/>
          <ac:graphicFrameMkLst>
            <pc:docMk/>
            <pc:sldMk cId="4180164333" sldId="256"/>
            <ac:graphicFrameMk id="31" creationId="{80B3106E-EF22-4CA5-B936-74C710371DA4}"/>
          </ac:graphicFrameMkLst>
        </pc:graphicFrameChg>
        <pc:graphicFrameChg chg="add del mod">
          <ac:chgData name="Chai Kyuwook" userId="092013ec8c363c4f" providerId="LiveId" clId="{4BEFF762-FD92-41F9-AE80-59828ED67F11}" dt="2021-02-21T00:00:34.436" v="186"/>
          <ac:graphicFrameMkLst>
            <pc:docMk/>
            <pc:sldMk cId="4180164333" sldId="256"/>
            <ac:graphicFrameMk id="32" creationId="{CC7B12D2-F277-4B1C-82E5-143F9A00457A}"/>
          </ac:graphicFrameMkLst>
        </pc:graphicFrameChg>
        <pc:picChg chg="add del mod">
          <ac:chgData name="Chai Kyuwook" userId="092013ec8c363c4f" providerId="LiveId" clId="{4BEFF762-FD92-41F9-AE80-59828ED67F11}" dt="2021-02-21T00:00:39.587" v="190" actId="21"/>
          <ac:picMkLst>
            <pc:docMk/>
            <pc:sldMk cId="4180164333" sldId="256"/>
            <ac:picMk id="2" creationId="{5D8B2B13-B24C-4FCF-A1BF-D3F50A6A7D0F}"/>
          </ac:picMkLst>
        </pc:picChg>
      </pc:sldChg>
      <pc:sldChg chg="modSp mod">
        <pc:chgData name="Chai Kyuwook" userId="092013ec8c363c4f" providerId="LiveId" clId="{4BEFF762-FD92-41F9-AE80-59828ED67F11}" dt="2021-02-21T00:01:59.427" v="217" actId="6549"/>
        <pc:sldMkLst>
          <pc:docMk/>
          <pc:sldMk cId="1741496094" sldId="290"/>
        </pc:sldMkLst>
        <pc:spChg chg="mod">
          <ac:chgData name="Chai Kyuwook" userId="092013ec8c363c4f" providerId="LiveId" clId="{4BEFF762-FD92-41F9-AE80-59828ED67F11}" dt="2021-02-20T23:59:45.817" v="159" actId="20577"/>
          <ac:spMkLst>
            <pc:docMk/>
            <pc:sldMk cId="1741496094" sldId="290"/>
            <ac:spMk id="2" creationId="{9A0BA433-C83B-406E-AAC1-F08E39035757}"/>
          </ac:spMkLst>
        </pc:spChg>
        <pc:spChg chg="mod">
          <ac:chgData name="Chai Kyuwook" userId="092013ec8c363c4f" providerId="LiveId" clId="{4BEFF762-FD92-41F9-AE80-59828ED67F11}" dt="2021-02-21T00:01:59.427" v="217" actId="6549"/>
          <ac:spMkLst>
            <pc:docMk/>
            <pc:sldMk cId="1741496094" sldId="290"/>
            <ac:spMk id="4" creationId="{42911758-86D6-4F0D-ABC0-3416ED8B5AF3}"/>
          </ac:spMkLst>
        </pc:spChg>
      </pc:sldChg>
      <pc:sldChg chg="modSp mod">
        <pc:chgData name="Chai Kyuwook" userId="092013ec8c363c4f" providerId="LiveId" clId="{4BEFF762-FD92-41F9-AE80-59828ED67F11}" dt="2021-02-21T00:07:43.789" v="420" actId="20577"/>
        <pc:sldMkLst>
          <pc:docMk/>
          <pc:sldMk cId="2654398647" sldId="291"/>
        </pc:sldMkLst>
        <pc:spChg chg="mod">
          <ac:chgData name="Chai Kyuwook" userId="092013ec8c363c4f" providerId="LiveId" clId="{4BEFF762-FD92-41F9-AE80-59828ED67F11}" dt="2021-02-21T00:07:43.789" v="420" actId="20577"/>
          <ac:spMkLst>
            <pc:docMk/>
            <pc:sldMk cId="2654398647" sldId="291"/>
            <ac:spMk id="2" creationId="{9A0BA433-C83B-406E-AAC1-F08E39035757}"/>
          </ac:spMkLst>
        </pc:spChg>
      </pc:sldChg>
      <pc:sldChg chg="modSp mod">
        <pc:chgData name="Chai Kyuwook" userId="092013ec8c363c4f" providerId="LiveId" clId="{4BEFF762-FD92-41F9-AE80-59828ED67F11}" dt="2021-02-24T04:14:16.206" v="484" actId="20577"/>
        <pc:sldMkLst>
          <pc:docMk/>
          <pc:sldMk cId="3261104005" sldId="292"/>
        </pc:sldMkLst>
        <pc:spChg chg="mod">
          <ac:chgData name="Chai Kyuwook" userId="092013ec8c363c4f" providerId="LiveId" clId="{4BEFF762-FD92-41F9-AE80-59828ED67F11}" dt="2021-02-24T04:14:16.206" v="484" actId="20577"/>
          <ac:spMkLst>
            <pc:docMk/>
            <pc:sldMk cId="3261104005" sldId="292"/>
            <ac:spMk id="2" creationId="{9A0BA433-C83B-406E-AAC1-F08E39035757}"/>
          </ac:spMkLst>
        </pc:spChg>
      </pc:sldChg>
      <pc:sldChg chg="modSp mod">
        <pc:chgData name="Chai Kyuwook" userId="092013ec8c363c4f" providerId="LiveId" clId="{4BEFF762-FD92-41F9-AE80-59828ED67F11}" dt="2021-02-21T00:09:34.852" v="478" actId="6549"/>
        <pc:sldMkLst>
          <pc:docMk/>
          <pc:sldMk cId="2728601476" sldId="293"/>
        </pc:sldMkLst>
        <pc:spChg chg="mod">
          <ac:chgData name="Chai Kyuwook" userId="092013ec8c363c4f" providerId="LiveId" clId="{4BEFF762-FD92-41F9-AE80-59828ED67F11}" dt="2021-02-21T00:09:34.852" v="478" actId="6549"/>
          <ac:spMkLst>
            <pc:docMk/>
            <pc:sldMk cId="2728601476" sldId="293"/>
            <ac:spMk id="2" creationId="{9A0BA433-C83B-406E-AAC1-F08E39035757}"/>
          </ac:spMkLst>
        </pc:spChg>
      </pc:sldChg>
      <pc:sldChg chg="modSp mod">
        <pc:chgData name="Chai Kyuwook" userId="092013ec8c363c4f" providerId="LiveId" clId="{4BEFF762-FD92-41F9-AE80-59828ED67F11}" dt="2021-02-20T23:54:44.331" v="3"/>
        <pc:sldMkLst>
          <pc:docMk/>
          <pc:sldMk cId="4176659763" sldId="294"/>
        </pc:sldMkLst>
        <pc:spChg chg="mod">
          <ac:chgData name="Chai Kyuwook" userId="092013ec8c363c4f" providerId="LiveId" clId="{4BEFF762-FD92-41F9-AE80-59828ED67F11}" dt="2021-02-20T23:54:44.331" v="3"/>
          <ac:spMkLst>
            <pc:docMk/>
            <pc:sldMk cId="4176659763" sldId="294"/>
            <ac:spMk id="2" creationId="{6AE369E1-BAF2-41A7-A711-98A88B6B2010}"/>
          </ac:spMkLst>
        </pc:spChg>
      </pc:sldChg>
      <pc:sldChg chg="modSp mod">
        <pc:chgData name="Chai Kyuwook" userId="092013ec8c363c4f" providerId="LiveId" clId="{4BEFF762-FD92-41F9-AE80-59828ED67F11}" dt="2021-02-21T00:06:05.601" v="307"/>
        <pc:sldMkLst>
          <pc:docMk/>
          <pc:sldMk cId="3356408316" sldId="295"/>
        </pc:sldMkLst>
        <pc:spChg chg="mod">
          <ac:chgData name="Chai Kyuwook" userId="092013ec8c363c4f" providerId="LiveId" clId="{4BEFF762-FD92-41F9-AE80-59828ED67F11}" dt="2021-02-21T00:06:05.601" v="307"/>
          <ac:spMkLst>
            <pc:docMk/>
            <pc:sldMk cId="3356408316" sldId="295"/>
            <ac:spMk id="2" creationId="{9A0BA433-C83B-406E-AAC1-F08E39035757}"/>
          </ac:spMkLst>
        </pc:spChg>
      </pc:sldChg>
      <pc:sldChg chg="modSp mod">
        <pc:chgData name="Chai Kyuwook" userId="092013ec8c363c4f" providerId="LiveId" clId="{4BEFF762-FD92-41F9-AE80-59828ED67F11}" dt="2021-02-21T00:02:07.803" v="231"/>
        <pc:sldMkLst>
          <pc:docMk/>
          <pc:sldMk cId="1527336035" sldId="296"/>
        </pc:sldMkLst>
        <pc:spChg chg="mod">
          <ac:chgData name="Chai Kyuwook" userId="092013ec8c363c4f" providerId="LiveId" clId="{4BEFF762-FD92-41F9-AE80-59828ED67F11}" dt="2021-02-21T00:02:07.803" v="231"/>
          <ac:spMkLst>
            <pc:docMk/>
            <pc:sldMk cId="1527336035" sldId="296"/>
            <ac:spMk id="4" creationId="{42911758-86D6-4F0D-ABC0-3416ED8B5AF3}"/>
          </ac:spMkLst>
        </pc:spChg>
      </pc:sldChg>
      <pc:sldChg chg="modSp mod">
        <pc:chgData name="Chai Kyuwook" userId="092013ec8c363c4f" providerId="LiveId" clId="{4BEFF762-FD92-41F9-AE80-59828ED67F11}" dt="2021-02-21T00:02:16.213" v="249"/>
        <pc:sldMkLst>
          <pc:docMk/>
          <pc:sldMk cId="2769010235" sldId="297"/>
        </pc:sldMkLst>
        <pc:spChg chg="mod">
          <ac:chgData name="Chai Kyuwook" userId="092013ec8c363c4f" providerId="LiveId" clId="{4BEFF762-FD92-41F9-AE80-59828ED67F11}" dt="2021-02-21T00:02:16.213" v="249"/>
          <ac:spMkLst>
            <pc:docMk/>
            <pc:sldMk cId="2769010235" sldId="297"/>
            <ac:spMk id="4" creationId="{42911758-86D6-4F0D-ABC0-3416ED8B5AF3}"/>
          </ac:spMkLst>
        </pc:spChg>
      </pc:sldChg>
      <pc:sldChg chg="addSp delSp modSp add mod">
        <pc:chgData name="Chai Kyuwook" userId="092013ec8c363c4f" providerId="LiveId" clId="{4BEFF762-FD92-41F9-AE80-59828ED67F11}" dt="2021-02-21T00:02:24.031" v="270"/>
        <pc:sldMkLst>
          <pc:docMk/>
          <pc:sldMk cId="4073672510" sldId="299"/>
        </pc:sldMkLst>
        <pc:spChg chg="mod">
          <ac:chgData name="Chai Kyuwook" userId="092013ec8c363c4f" providerId="LiveId" clId="{4BEFF762-FD92-41F9-AE80-59828ED67F11}" dt="2021-02-21T00:02:24.031" v="270"/>
          <ac:spMkLst>
            <pc:docMk/>
            <pc:sldMk cId="4073672510" sldId="299"/>
            <ac:spMk id="4" creationId="{42911758-86D6-4F0D-ABC0-3416ED8B5AF3}"/>
          </ac:spMkLst>
        </pc:spChg>
        <pc:picChg chg="del">
          <ac:chgData name="Chai Kyuwook" userId="092013ec8c363c4f" providerId="LiveId" clId="{4BEFF762-FD92-41F9-AE80-59828ED67F11}" dt="2021-02-21T00:00:15.031" v="183" actId="478"/>
          <ac:picMkLst>
            <pc:docMk/>
            <pc:sldMk cId="4073672510" sldId="299"/>
            <ac:picMk id="5" creationId="{96248A40-7F51-4C3B-9BB4-8534600CFD64}"/>
          </ac:picMkLst>
        </pc:picChg>
        <pc:picChg chg="add mod">
          <ac:chgData name="Chai Kyuwook" userId="092013ec8c363c4f" providerId="LiveId" clId="{4BEFF762-FD92-41F9-AE80-59828ED67F11}" dt="2021-02-21T00:00:58.823" v="211" actId="1035"/>
          <ac:picMkLst>
            <pc:docMk/>
            <pc:sldMk cId="4073672510" sldId="299"/>
            <ac:picMk id="6" creationId="{7E38AFD0-7C49-4A86-B68E-E9E124B1B734}"/>
          </ac:picMkLst>
        </pc:picChg>
      </pc:sldChg>
      <pc:sldChg chg="addSp delSp modSp add del mod ord">
        <pc:chgData name="Chai Kyuwook" userId="092013ec8c363c4f" providerId="LiveId" clId="{4BEFF762-FD92-41F9-AE80-59828ED67F11}" dt="2021-02-20T23:58:49.356" v="134" actId="47"/>
        <pc:sldMkLst>
          <pc:docMk/>
          <pc:sldMk cId="4155461463" sldId="299"/>
        </pc:sldMkLst>
        <pc:spChg chg="add mod">
          <ac:chgData name="Chai Kyuwook" userId="092013ec8c363c4f" providerId="LiveId" clId="{4BEFF762-FD92-41F9-AE80-59828ED67F11}" dt="2021-02-20T23:58:31.096" v="126" actId="21"/>
          <ac:spMkLst>
            <pc:docMk/>
            <pc:sldMk cId="4155461463" sldId="299"/>
            <ac:spMk id="3" creationId="{76AF47B6-A0E5-47A0-849C-BAF453FAF965}"/>
          </ac:spMkLst>
        </pc:spChg>
        <pc:spChg chg="del mod">
          <ac:chgData name="Chai Kyuwook" userId="092013ec8c363c4f" providerId="LiveId" clId="{4BEFF762-FD92-41F9-AE80-59828ED67F11}" dt="2021-02-20T23:58:31.096" v="126" actId="21"/>
          <ac:spMkLst>
            <pc:docMk/>
            <pc:sldMk cId="4155461463" sldId="299"/>
            <ac:spMk id="4" creationId="{42911758-86D6-4F0D-ABC0-3416ED8B5AF3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1" creationId="{053334FD-539C-4177-AAAD-27E5D24268D3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2" creationId="{75653093-7138-4B48-9579-F33CF0A3C612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3" creationId="{5D844FD0-4B9A-4756-B36B-2F73D7B55E9D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4" creationId="{DBE0546A-A5EE-494E-9CC7-F03C794D2BA3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5" creationId="{BC800D1D-E0EA-46EA-A012-A8AB8E6F08C2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6" creationId="{127F7495-4E74-464E-A1A3-D18166D2C6C2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7" creationId="{15B4C09D-4BCF-4D1D-AACE-EF97CB75B850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8" creationId="{EED6DE81-3953-4164-B95D-93268D9D4CEC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19" creationId="{46CB63F9-3E7D-44E0-98D0-0FD8721E2A7B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20" creationId="{B31AD4CD-9481-4C71-97C2-6C991697DC88}"/>
          </ac:spMkLst>
        </pc:spChg>
        <pc:spChg chg="add del mod">
          <ac:chgData name="Chai Kyuwook" userId="092013ec8c363c4f" providerId="LiveId" clId="{4BEFF762-FD92-41F9-AE80-59828ED67F11}" dt="2021-02-20T23:58:11.285" v="123"/>
          <ac:spMkLst>
            <pc:docMk/>
            <pc:sldMk cId="4155461463" sldId="299"/>
            <ac:spMk id="21" creationId="{E3CF1BFF-7D7D-4E9A-A8EF-E2D3B61D9A11}"/>
          </ac:spMkLst>
        </pc:spChg>
        <pc:spChg chg="add del mod">
          <ac:chgData name="Chai Kyuwook" userId="092013ec8c363c4f" providerId="LiveId" clId="{4BEFF762-FD92-41F9-AE80-59828ED67F11}" dt="2021-02-20T23:58:37.304" v="130" actId="21"/>
          <ac:spMkLst>
            <pc:docMk/>
            <pc:sldMk cId="4155461463" sldId="299"/>
            <ac:spMk id="22" creationId="{00C956B7-FA8E-4015-8A09-E12743BA78B6}"/>
          </ac:spMkLst>
        </pc:spChg>
        <pc:graphicFrameChg chg="add del mod">
          <ac:chgData name="Chai Kyuwook" userId="092013ec8c363c4f" providerId="LiveId" clId="{4BEFF762-FD92-41F9-AE80-59828ED67F11}" dt="2021-02-20T23:58:11.285" v="123"/>
          <ac:graphicFrameMkLst>
            <pc:docMk/>
            <pc:sldMk cId="4155461463" sldId="299"/>
            <ac:graphicFrameMk id="6" creationId="{9F413E4F-E69E-4D1C-BF4D-2475084C9494}"/>
          </ac:graphicFrameMkLst>
        </pc:graphicFrameChg>
        <pc:graphicFrameChg chg="add del mod">
          <ac:chgData name="Chai Kyuwook" userId="092013ec8c363c4f" providerId="LiveId" clId="{4BEFF762-FD92-41F9-AE80-59828ED67F11}" dt="2021-02-20T23:58:11.285" v="123"/>
          <ac:graphicFrameMkLst>
            <pc:docMk/>
            <pc:sldMk cId="4155461463" sldId="299"/>
            <ac:graphicFrameMk id="7" creationId="{82E855DD-3BF3-49C8-A063-C1EEAF1D2550}"/>
          </ac:graphicFrameMkLst>
        </pc:graphicFrameChg>
        <pc:graphicFrameChg chg="add del mod">
          <ac:chgData name="Chai Kyuwook" userId="092013ec8c363c4f" providerId="LiveId" clId="{4BEFF762-FD92-41F9-AE80-59828ED67F11}" dt="2021-02-20T23:58:11.285" v="123"/>
          <ac:graphicFrameMkLst>
            <pc:docMk/>
            <pc:sldMk cId="4155461463" sldId="299"/>
            <ac:graphicFrameMk id="8" creationId="{692B0492-5218-4499-9FC9-2FEBC10C0B0F}"/>
          </ac:graphicFrameMkLst>
        </pc:graphicFrameChg>
        <pc:graphicFrameChg chg="add del mod">
          <ac:chgData name="Chai Kyuwook" userId="092013ec8c363c4f" providerId="LiveId" clId="{4BEFF762-FD92-41F9-AE80-59828ED67F11}" dt="2021-02-20T23:58:11.285" v="123"/>
          <ac:graphicFrameMkLst>
            <pc:docMk/>
            <pc:sldMk cId="4155461463" sldId="299"/>
            <ac:graphicFrameMk id="9" creationId="{92FE8935-3DBA-441E-87DE-4DB627C0CA8A}"/>
          </ac:graphicFrameMkLst>
        </pc:graphicFrameChg>
        <pc:graphicFrameChg chg="add del mod">
          <ac:chgData name="Chai Kyuwook" userId="092013ec8c363c4f" providerId="LiveId" clId="{4BEFF762-FD92-41F9-AE80-59828ED67F11}" dt="2021-02-20T23:58:11.285" v="123"/>
          <ac:graphicFrameMkLst>
            <pc:docMk/>
            <pc:sldMk cId="4155461463" sldId="299"/>
            <ac:graphicFrameMk id="10" creationId="{8F5E1348-7DE9-4A8A-BA2B-B6D0DD8F29D6}"/>
          </ac:graphicFrameMkLst>
        </pc:graphicFrameChg>
        <pc:picChg chg="del">
          <ac:chgData name="Chai Kyuwook" userId="092013ec8c363c4f" providerId="LiveId" clId="{4BEFF762-FD92-41F9-AE80-59828ED67F11}" dt="2021-02-20T23:57:19.120" v="115" actId="478"/>
          <ac:picMkLst>
            <pc:docMk/>
            <pc:sldMk cId="4155461463" sldId="299"/>
            <ac:picMk id="5" creationId="{B07DF2D8-1130-4215-9A6F-8369AE600CD7}"/>
          </ac:picMkLst>
        </pc:picChg>
      </pc:sldChg>
    </pc:docChg>
  </pc:docChgLst>
  <pc:docChgLst>
    <pc:chgData name="Chai Kyuwook" userId="092013ec8c363c4f" providerId="LiveId" clId="{C2240C49-9D1E-44A6-B4DB-6C977A84824B}"/>
    <pc:docChg chg="custSel modSld">
      <pc:chgData name="Chai Kyuwook" userId="092013ec8c363c4f" providerId="LiveId" clId="{C2240C49-9D1E-44A6-B4DB-6C977A84824B}" dt="2021-02-22T01:10:00.372" v="269" actId="255"/>
      <pc:docMkLst>
        <pc:docMk/>
      </pc:docMkLst>
      <pc:sldChg chg="addSp delSp modSp mod">
        <pc:chgData name="Chai Kyuwook" userId="092013ec8c363c4f" providerId="LiveId" clId="{C2240C49-9D1E-44A6-B4DB-6C977A84824B}" dt="2021-02-22T01:07:55.458" v="228" actId="20577"/>
        <pc:sldMkLst>
          <pc:docMk/>
          <pc:sldMk cId="1741496094" sldId="290"/>
        </pc:sldMkLst>
        <pc:spChg chg="mod">
          <ac:chgData name="Chai Kyuwook" userId="092013ec8c363c4f" providerId="LiveId" clId="{C2240C49-9D1E-44A6-B4DB-6C977A84824B}" dt="2021-02-22T01:07:55.458" v="228" actId="20577"/>
          <ac:spMkLst>
            <pc:docMk/>
            <pc:sldMk cId="1741496094" sldId="290"/>
            <ac:spMk id="2" creationId="{9A0BA433-C83B-406E-AAC1-F08E39035757}"/>
          </ac:spMkLst>
        </pc:spChg>
        <pc:spChg chg="add del mod">
          <ac:chgData name="Chai Kyuwook" userId="092013ec8c363c4f" providerId="LiveId" clId="{C2240C49-9D1E-44A6-B4DB-6C977A84824B}" dt="2021-02-22T01:04:52.465" v="182"/>
          <ac:spMkLst>
            <pc:docMk/>
            <pc:sldMk cId="1741496094" sldId="290"/>
            <ac:spMk id="8" creationId="{C3EE4B80-0D5B-441F-8AB5-5FA6671ECC4B}"/>
          </ac:spMkLst>
        </pc:spChg>
        <pc:spChg chg="add del mod">
          <ac:chgData name="Chai Kyuwook" userId="092013ec8c363c4f" providerId="LiveId" clId="{C2240C49-9D1E-44A6-B4DB-6C977A84824B}" dt="2021-02-22T01:04:52.465" v="182"/>
          <ac:spMkLst>
            <pc:docMk/>
            <pc:sldMk cId="1741496094" sldId="290"/>
            <ac:spMk id="9" creationId="{D0CE8C21-30D5-4124-88E3-49BAB994A761}"/>
          </ac:spMkLst>
        </pc:spChg>
        <pc:spChg chg="add del mod">
          <ac:chgData name="Chai Kyuwook" userId="092013ec8c363c4f" providerId="LiveId" clId="{C2240C49-9D1E-44A6-B4DB-6C977A84824B}" dt="2021-02-22T01:04:52.465" v="182"/>
          <ac:spMkLst>
            <pc:docMk/>
            <pc:sldMk cId="1741496094" sldId="290"/>
            <ac:spMk id="10" creationId="{36BFA088-B87C-4DC6-A4BB-D5D06D0110CE}"/>
          </ac:spMkLst>
        </pc:spChg>
        <pc:spChg chg="add del mod">
          <ac:chgData name="Chai Kyuwook" userId="092013ec8c363c4f" providerId="LiveId" clId="{C2240C49-9D1E-44A6-B4DB-6C977A84824B}" dt="2021-02-22T01:04:52.465" v="182"/>
          <ac:spMkLst>
            <pc:docMk/>
            <pc:sldMk cId="1741496094" sldId="290"/>
            <ac:spMk id="11" creationId="{C8A91CCD-5AC6-419B-AC98-B95F77EFB3BD}"/>
          </ac:spMkLst>
        </pc:spChg>
        <pc:spChg chg="add del mod">
          <ac:chgData name="Chai Kyuwook" userId="092013ec8c363c4f" providerId="LiveId" clId="{C2240C49-9D1E-44A6-B4DB-6C977A84824B}" dt="2021-02-22T01:04:52.465" v="182"/>
          <ac:spMkLst>
            <pc:docMk/>
            <pc:sldMk cId="1741496094" sldId="290"/>
            <ac:spMk id="12" creationId="{923B1A7F-38F1-4150-8964-7F82969470A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" creationId="{5B57C150-F05D-4EA9-9A91-B4377E7A17E4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" creationId="{DF868F36-067E-4E58-BA7E-2D33F0A5BE02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" creationId="{DC6E491D-E72D-489B-B13F-089C4F6C0C60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" creationId="{AD8DDBB2-3FF5-4623-8CC1-AE6AD69E701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9" creationId="{2F2225D6-BAF1-47B3-80A9-8969DACC012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20" creationId="{69C6F05F-EA21-4C61-96BB-179C201A414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23" creationId="{7C16D05F-287B-4DD0-8E65-E7B40C6EF05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24" creationId="{94EC1D84-AFE5-47D7-AF7B-85B49A8F4AF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25" creationId="{84059A2D-E46A-44A5-A72B-5234504817F3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26" creationId="{7A5A9D62-E19F-4408-B5EA-B3256744B15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27" creationId="{28078A57-60A4-4A77-9B8C-4F67E272371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28" creationId="{05D2944E-E3E1-4F9F-B5CA-C195C24CF82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31" creationId="{28323C32-D3B4-4D14-BBBE-FBF7D268BDB0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32" creationId="{8C52DF66-A24F-4185-9F54-8EE6C20EA332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33" creationId="{04CF87E5-A9D1-46C3-9FD8-62EE6650907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34" creationId="{781A2A00-09E9-4A0B-A7B9-7E1279D4622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35" creationId="{D01ECBFC-B07B-40CC-83CF-72D5E477C0B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36" creationId="{9A0B44ED-7964-47B6-A391-080274BF4854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39" creationId="{438110F3-CFC2-4AF1-814E-413EF2CF4F23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0" creationId="{204F8196-46A7-434C-9BB4-0CFA16F4222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1" creationId="{9AE0B8D5-839F-4C3F-9758-0F8D42E89B12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2" creationId="{1E2DB157-113C-4C2E-9866-EF11D76DBDD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3" creationId="{70EB4289-F7FE-4238-8C05-1CE8CFB6836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4" creationId="{58CA9937-6D3C-4366-A0D0-43217B7CE99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7" creationId="{FF322AFD-2797-44E0-87CC-00FCDE0CEED3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8" creationId="{4EA0985D-35D9-41C4-BF91-838038B0034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49" creationId="{C27F7677-3C3E-4B09-8255-F0B44225F02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0" creationId="{A9F78A38-60F8-453F-B0AA-95C468712CF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1" creationId="{7C5A1F47-7D37-4542-AD19-75CCA9FE351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2" creationId="{161A08D2-DF3E-45D1-A864-7FC2B97515D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5" creationId="{5D39C4A2-3BA6-4BCB-A467-8E3E281F981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6" creationId="{9D33A836-8730-4F56-B214-E2A7D2C1D16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7" creationId="{04FD37B2-C174-4E61-BB26-4384DFA35A8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8" creationId="{E91E8ACA-A47A-47F4-B11A-E4B36F0ACCA5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59" creationId="{4E0F8008-5E18-4D03-A848-7C862FE96E3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60" creationId="{2EA2C1E8-D0F4-4A46-BFC4-C6BAF4064F2F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63" creationId="{4AFE2326-EFCB-49F4-90CB-6A3DEC672A25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64" creationId="{7EC9DC03-7901-4B27-A084-8F3E7F42D039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65" creationId="{78892EF5-DDE4-4168-A8F2-485257D3B6D9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66" creationId="{954EE28F-9279-460C-B2CA-0E8634B2EE6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67" creationId="{0EDA9E31-58ED-48E0-A6ED-FB65023D77D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68" creationId="{59D213E9-C5BE-40CB-AC4C-0739B570F32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71" creationId="{A2FF8B50-96DD-4775-AC53-D0D6473969D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72" creationId="{053ECD8F-9C67-4634-A4E3-D2BA1600FE8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73" creationId="{850DBB62-058A-4B78-A66D-5B797116D9F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74" creationId="{B4B7F486-C617-480B-8F06-B05270AD3AB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75" creationId="{3197DFB0-91C4-47A1-8044-8385E833EDC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76" creationId="{152D4672-4B85-4602-9324-FDAA0348F905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79" creationId="{6B473B5F-3701-4B48-A7AA-75A145572E5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0" creationId="{AF170DC2-B9F2-4D72-80ED-E9B8FEF63AF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1" creationId="{3CECF4B8-588D-4106-93E5-9A12519E2510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2" creationId="{6A997B9D-C4A3-41B7-BA9F-B4D4EB51D8C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3" creationId="{08598567-7577-4AB9-9A9E-C25F8B6D247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4" creationId="{BAB61243-8F15-4734-ABA9-BB0C9AD8AA2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7" creationId="{C937EB69-7B8C-450D-9EA5-FCB5DF3E853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8" creationId="{43489905-F6F3-4A44-AC83-C8971490FC7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89" creationId="{9F9E6DA2-7FB4-404E-8A8C-9A798E8D5260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90" creationId="{C6097DF8-7F5C-4BD6-8AD7-EFF698EE474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91" creationId="{9D35E2A6-4B93-4D27-9F25-2F656AFEBCF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92" creationId="{2103DF07-334E-4E40-849B-6A1444EBAD1E}"/>
          </ac:spMkLst>
        </pc:spChg>
        <pc:spChg chg="add del mod">
          <ac:chgData name="Chai Kyuwook" userId="092013ec8c363c4f" providerId="LiveId" clId="{C2240C49-9D1E-44A6-B4DB-6C977A84824B}" dt="2021-02-22T01:04:52.465" v="182"/>
          <ac:spMkLst>
            <pc:docMk/>
            <pc:sldMk cId="1741496094" sldId="290"/>
            <ac:spMk id="93" creationId="{289A835D-275B-40BC-9988-992DBDD97E11}"/>
          </ac:spMkLst>
        </pc:spChg>
        <pc:spChg chg="add del mod">
          <ac:chgData name="Chai Kyuwook" userId="092013ec8c363c4f" providerId="LiveId" clId="{C2240C49-9D1E-44A6-B4DB-6C977A84824B}" dt="2021-02-22T01:04:52.465" v="182"/>
          <ac:spMkLst>
            <pc:docMk/>
            <pc:sldMk cId="1741496094" sldId="290"/>
            <ac:spMk id="94" creationId="{4E6771FD-246B-4409-983C-3B992651924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97" creationId="{6378974E-3A3C-49AD-9379-02541E47C51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98" creationId="{7AF2FF55-E832-4C7E-ACD0-7AFA01832213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99" creationId="{6CC72BCD-DD4E-4D67-8292-CF846365480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0" creationId="{B35346A7-2D53-4F7C-9AD2-C237A5C0A48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1" creationId="{AE78D879-F479-4127-BAEB-E3AEC1CDFF3F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2" creationId="{9BBCED13-3221-47E8-935D-BC5E329470A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5" creationId="{3AAE5189-2D53-4390-BB3A-F7B0A55420C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6" creationId="{1A420BAD-8B2D-4C9C-A8A6-0833325BA9B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7" creationId="{A5A101C2-3901-48A9-B99B-E5396CF7ED4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8" creationId="{5173003B-76FE-4EBF-8CA8-BC36F1ACC2B2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09" creationId="{493B3D3E-02D5-4377-B563-A3CACFF939E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10" creationId="{6D76D02B-D626-4391-A991-0EA365E8002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13" creationId="{7C1D2A5F-7971-4AC2-B404-5529034E35E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14" creationId="{D7600AE5-E256-442F-BB7A-1459DE5954E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15" creationId="{FCE97A22-4967-41A5-9DD6-8C3ADDA9554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16" creationId="{74BE20DC-D463-4A18-BE28-633694A483F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17" creationId="{DE768074-1CAE-40A9-95C7-D92407C35BB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18" creationId="{CC657A5D-D784-4BC1-A347-373DF1D94189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21" creationId="{CA6ACF5E-A821-4405-ADC2-25CF5C5184AF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22" creationId="{288B29A4-04CE-4C8F-BD83-98B507A1D8F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23" creationId="{8A9E1C31-CB3F-4C1C-9414-539BA875EE4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24" creationId="{9F623303-B819-4B66-B129-F0C54335043B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25" creationId="{2D679537-239A-41A5-8436-E64AAC66880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26" creationId="{28BA5727-1E78-4390-9884-CCC8EBEA25F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29" creationId="{C906EFF3-1246-45D6-A9EE-5E38E5E664B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0" creationId="{E0ACBBDF-52E9-4D76-893C-8271DACBD0E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1" creationId="{6088C98E-3AED-46D3-8699-CF13129864B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2" creationId="{68BA5B45-5E2A-4AC9-9399-F6CCCA25A595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3" creationId="{2E19AB2E-10AA-4491-8C1A-0555FCA042D4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4" creationId="{E8EF5CA3-4154-4F09-8D52-3F4ABAEC875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7" creationId="{B7DF6E42-A1F1-401B-BA21-69790715219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8" creationId="{D0F63417-A508-4DF6-8CC4-31E01A47FEE9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39" creationId="{A9F142B1-1A17-48DF-B6F7-E8A8449FB075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0" creationId="{9B85B87D-B3F3-4480-AEC2-034C72402473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1" creationId="{9E834C13-D76C-4751-B880-7C655E700592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2" creationId="{D882735F-533D-4479-B38C-C4B55F96F70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5" creationId="{23666C68-9116-43FB-BD28-12F4C10DC17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6" creationId="{16F5396B-868E-4D5C-BF00-E9E5DD37186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7" creationId="{8B0BABE5-9CFE-4D32-A28D-96D8E9A9981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8" creationId="{135CA289-3CC2-436F-8E5F-F54F9ACAC1E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49" creationId="{9C50AE7F-3329-4E5E-87A5-1A63C1A0A067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0" creationId="{A6304B18-D714-4306-80E9-234E34FD10B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3" creationId="{62C51141-6435-4FBF-A873-CA392107C0F4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4" creationId="{54E1DD4C-5FA0-4113-AA2F-C1A593CEA23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5" creationId="{0001C246-98FF-4CE9-9469-3BF5825029AF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6" creationId="{3F44DD0D-2379-4EED-8A30-B9596C41B02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7" creationId="{DB676033-6DBF-4C0C-A26B-1A80A3ACE8E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58" creationId="{F27D9A12-6B08-49DE-A42D-31C4379A724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1" creationId="{20F37CF7-01EA-4E93-A123-9B5617AE0AA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2" creationId="{A2A770B8-2CE8-4328-83C4-63375BC9AED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3" creationId="{5997AFF7-B410-434B-91FC-FC9625461C1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4" creationId="{BD8B8A01-B745-4D4C-B5A0-C5EE42FEA9E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5" creationId="{1453D84B-F447-4897-8072-E171E3B18C96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6" creationId="{9858CF5F-C6CE-49B0-9992-F4AFC59B00C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69" creationId="{15DC5D16-71FE-4F6B-A53B-52C8FE9681A3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0" creationId="{4AE20C02-3809-47A6-846B-76C5CBDEE483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1" creationId="{94F2631D-AEEA-49D2-BA95-B8E96E3E3FDD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2" creationId="{AD4AD5A8-C0F7-4EF9-A172-826FE0E6B830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3" creationId="{EF679342-0B58-47BB-8F1A-2BB4FFCC1110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4" creationId="{DBF9402D-5CE2-48C4-81C1-DCA6BC83C4C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7" creationId="{AE6643E5-B950-4987-8A6F-104222BA8A5F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8" creationId="{B9136CE5-C428-42AA-BA1E-2E9E2E88BF9C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79" creationId="{ED32EB87-0E27-46E9-B7C9-52D9795734AA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0" creationId="{1C2FDFF2-8A82-4AEC-90B1-5455A66A6909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1" creationId="{8BD5E032-7D14-4A41-BF76-F145B799EC9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2" creationId="{594E74BD-F325-4BF8-B588-DC88DF60E0B8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5" creationId="{92248E1D-76D3-47FE-A170-103A114BB610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6" creationId="{483B50AA-4BB5-4C9A-9F31-75BDB7E615C9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7" creationId="{599D3310-91AB-42CE-B2C7-D25AFA7B6EAE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8" creationId="{34C2B1EB-DC81-4BC4-9251-414D38AFD034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89" creationId="{74DC010A-CCCA-4208-B85B-429785144D41}"/>
          </ac:spMkLst>
        </pc:spChg>
        <pc:spChg chg="mod">
          <ac:chgData name="Chai Kyuwook" userId="092013ec8c363c4f" providerId="LiveId" clId="{C2240C49-9D1E-44A6-B4DB-6C977A84824B}" dt="2021-02-22T01:04:49.355" v="181"/>
          <ac:spMkLst>
            <pc:docMk/>
            <pc:sldMk cId="1741496094" sldId="290"/>
            <ac:spMk id="190" creationId="{3C4B6D71-14DA-49D7-97A5-6555CB90C9B8}"/>
          </ac:spMkLst>
        </pc:spChg>
        <pc:spChg chg="add del mod">
          <ac:chgData name="Chai Kyuwook" userId="092013ec8c363c4f" providerId="LiveId" clId="{C2240C49-9D1E-44A6-B4DB-6C977A84824B}" dt="2021-02-22T01:05:07.481" v="189"/>
          <ac:spMkLst>
            <pc:docMk/>
            <pc:sldMk cId="1741496094" sldId="290"/>
            <ac:spMk id="193" creationId="{755AE32F-682A-4895-BAB3-93C997ED7BB3}"/>
          </ac:spMkLst>
        </pc:spChg>
        <pc:spChg chg="add del mod">
          <ac:chgData name="Chai Kyuwook" userId="092013ec8c363c4f" providerId="LiveId" clId="{C2240C49-9D1E-44A6-B4DB-6C977A84824B}" dt="2021-02-22T01:05:07.481" v="189"/>
          <ac:spMkLst>
            <pc:docMk/>
            <pc:sldMk cId="1741496094" sldId="290"/>
            <ac:spMk id="194" creationId="{1C9272E1-1A07-4F3C-8619-04FE99A98188}"/>
          </ac:spMkLst>
        </pc:spChg>
        <pc:spChg chg="add del mod">
          <ac:chgData name="Chai Kyuwook" userId="092013ec8c363c4f" providerId="LiveId" clId="{C2240C49-9D1E-44A6-B4DB-6C977A84824B}" dt="2021-02-22T01:05:07.481" v="189"/>
          <ac:spMkLst>
            <pc:docMk/>
            <pc:sldMk cId="1741496094" sldId="290"/>
            <ac:spMk id="195" creationId="{9385D198-9AAA-4059-870F-4E689849601E}"/>
          </ac:spMkLst>
        </pc:spChg>
        <pc:spChg chg="add del mod">
          <ac:chgData name="Chai Kyuwook" userId="092013ec8c363c4f" providerId="LiveId" clId="{C2240C49-9D1E-44A6-B4DB-6C977A84824B}" dt="2021-02-22T01:05:07.481" v="189"/>
          <ac:spMkLst>
            <pc:docMk/>
            <pc:sldMk cId="1741496094" sldId="290"/>
            <ac:spMk id="196" creationId="{BAA41F8A-7126-4404-9516-A76CE110079F}"/>
          </ac:spMkLst>
        </pc:spChg>
        <pc:spChg chg="add del mod">
          <ac:chgData name="Chai Kyuwook" userId="092013ec8c363c4f" providerId="LiveId" clId="{C2240C49-9D1E-44A6-B4DB-6C977A84824B}" dt="2021-02-22T01:05:07.481" v="189"/>
          <ac:spMkLst>
            <pc:docMk/>
            <pc:sldMk cId="1741496094" sldId="290"/>
            <ac:spMk id="197" creationId="{E2C9AD49-CA71-492A-B403-C2FDCA1FFAF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0" creationId="{79DE29D9-CA4E-425A-809F-55F33C5AE178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1" creationId="{4EECB5AE-1EEA-4CB0-9FE3-11ECFDC4D71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2" creationId="{6929E02D-81D2-40FE-930D-0FC65D3B7482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3" creationId="{AA8C04AF-15DC-444B-91EE-8C03EFB418B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4" creationId="{F3E59CA0-C7F2-40FD-A545-D6FFF7BB0958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5" creationId="{43B22CCE-B0ED-46E4-910E-D4CFD4270A5D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8" creationId="{FE1730D6-D83F-432C-AF1E-EFC9052FAA9B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09" creationId="{6936432F-5D3F-45ED-8504-BB3E1A430D3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0" creationId="{90FDB1BA-FA73-4BB4-B4A8-811A894B75B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1" creationId="{2D42E4CB-1C8F-4D8B-A388-43484ECC5C2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2" creationId="{830698DB-E886-4146-B21F-34959C6F9EC4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3" creationId="{7FFE634A-8D55-4919-B87F-97A33A1C3BB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6" creationId="{625788CA-686E-4051-B89C-402CDDAB7819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7" creationId="{5D8BE628-5146-4B6E-A09F-3C5AFF3BC4B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8" creationId="{638CE2A4-9F18-4300-A682-A0B34307E07B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19" creationId="{C9EB543A-7655-4D4A-A1EC-9A496860F921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0" creationId="{CE65B7E6-2E38-47F1-BB69-E1067AEC9141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1" creationId="{426592BB-FAFD-4B20-80F5-E6E198AD359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4" creationId="{8FE429CF-BE5D-45BA-8637-0C7DF253C28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5" creationId="{9A177BC3-1D25-4133-AFE2-51D42F9BC4F1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6" creationId="{DEC4DCF1-C6E6-4DFF-B646-4610DDE742E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7" creationId="{306A15D7-C0FF-4483-8363-E20140B9B2C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8" creationId="{F662CA8C-DC8C-4D3F-91A3-376A6F7B3979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29" creationId="{7376DB46-112D-4616-AB70-329840EBD25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32" creationId="{B791DE8F-7E42-4946-A3C4-E4D67B3FDE3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33" creationId="{F51794B2-AD2E-4AF4-9D01-84E69C209D9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34" creationId="{B6EC6154-974E-4747-BE0A-EC0B4BCB6C5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35" creationId="{3C26F1B8-1A42-4765-9293-463FBBDB95A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36" creationId="{42D03027-6B75-4C94-9E65-8B194285D819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37" creationId="{BBE956F3-3673-4D09-A720-7B7B6C1A200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0" creationId="{E7C5F04F-85A1-4E2F-BE38-3BDC948A472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1" creationId="{191CC17C-D22C-4355-AD0D-893C1D4F4CA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2" creationId="{886B01AE-4298-4343-96D8-331E7522A7E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3" creationId="{9BE03248-CF7F-40CB-AF92-F5D2A77CFBE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4" creationId="{84F4E7B1-70E1-40F9-AD79-07602B708AB6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5" creationId="{FD63F280-AEA1-498D-B25D-B9C4C47EEBE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8" creationId="{CD2726DD-5AC4-4B4F-8220-D5075615E1E1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49" creationId="{59A7A95A-DE55-4DB1-8A46-795A2DF39972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0" creationId="{F7E5997A-7EE2-4458-A166-B76256AFDE9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1" creationId="{160B9701-805B-4A1F-B5B4-50BBB6336210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2" creationId="{FA0CB276-3961-4B2F-8444-3F8DD450E0ED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3" creationId="{B46E86B4-EB8B-45BF-8586-5BE77486EAB6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6" creationId="{8F80BF53-1D8E-4F79-9DF9-52480ABE97A0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7" creationId="{7ACCF797-2C0D-46E3-B985-287F77D3B858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8" creationId="{45C28987-2266-4E32-9DCC-13B4A0587DB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59" creationId="{864F4FFC-1EC1-4ED5-970C-CA2E0CEB5F9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0" creationId="{D8CE432B-08CB-46F4-96AC-A506E244A106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1" creationId="{8ED66EA3-8670-4538-A178-A0C3176303B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4" creationId="{41B3943B-EA24-4C93-879A-D09D14C7A970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5" creationId="{25748C69-712C-4034-9570-4A9EAEDFAF6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6" creationId="{01F3C29D-D26B-46D7-A669-026D99F303BB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7" creationId="{133C61B9-7DA1-414B-A808-32743B564349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8" creationId="{D0C2F876-2DCC-44B5-91A0-15EB26F465C7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69" creationId="{75F782CC-F8D5-47EB-98B6-EA41FA02AC2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72" creationId="{AE49D2FB-4F9B-45C8-AB52-2852211E61F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73" creationId="{E4CCDBC7-9F9D-42C8-9B63-169BB0DCCBE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74" creationId="{2DA9F68B-BB36-440D-AE65-0E51BBF87012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75" creationId="{A919D4CF-B0C3-4F73-9B3B-6A9E26A241B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76" creationId="{625C276A-678A-4A40-B808-1AEBF4FBE8E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77" creationId="{844BEFB0-1D4D-4EA3-BA7A-1E382960E789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0" creationId="{7E74253D-3C5F-41C0-965D-9E15CC342F70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1" creationId="{D98D7C82-FF77-4EDD-8F3F-3CDB521046AD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2" creationId="{DDDB791C-70D8-4027-BDFE-D5E6FFE018B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3" creationId="{C5BCE73C-C658-4D75-9F7A-7DD9B1EC245B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4" creationId="{126C2E04-A865-4589-911F-436FDF3C45D4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5" creationId="{D84591F8-75F0-4EB8-88A8-84E210E5DEE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8" creationId="{98ACA44D-DA38-459A-822A-6049FF47E620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89" creationId="{4EF33E2E-C618-4A02-B22C-344629F1EAB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0" creationId="{CAAB300B-BDFF-475A-959E-A524985B0652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1" creationId="{65FA520E-1341-43EA-9B10-958149E6FEA9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2" creationId="{69AA8BB8-F847-4EA5-96B7-6D40CF1FEFB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3" creationId="{0905F95D-1B9F-4352-94CF-AED912279868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6" creationId="{826497B8-57C0-43F9-8E81-9236F30F0197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7" creationId="{F94B17A9-4760-4789-A675-4F21163BA7F9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8" creationId="{45DFB99F-2299-4CC8-8FE5-C27C8CAA68F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299" creationId="{C536F7BC-A403-4800-A042-57603DCA6037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0" creationId="{79C282A3-50A9-40CF-9F56-9C32CF87924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1" creationId="{B800CAF2-C393-401E-9A19-4B359175C23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4" creationId="{76E3AB3D-8378-4CA3-935B-86C5B389D024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5" creationId="{5763FD13-2652-40A2-9201-12996D46982B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6" creationId="{74C603FF-58D5-4A59-9FFE-2F69065BFD0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7" creationId="{0FE89DD5-7D38-40E3-9DAF-46BB1D662897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8" creationId="{1B9212BC-1C77-43C7-AE2B-4AEF50418A7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09" creationId="{2702D054-0B66-4D2A-91F1-D3259E09CFB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12" creationId="{4F27EBF9-8856-4875-A553-805A7DDCB82B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13" creationId="{74E0F446-34BA-48E2-A977-8E23546F33E2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14" creationId="{A6C6BB70-4AE6-4F2D-8371-2CE8C5F42D8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15" creationId="{BAE89DA5-D457-4B80-AE46-59764E7B160A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16" creationId="{E1AF869D-E14D-4DA5-B275-25A9725673B1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17" creationId="{CB620F8D-709E-4280-A797-224554FB2CA1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0" creationId="{B43B13DC-7FBC-4523-A6DE-3D2F442C5A84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1" creationId="{19C4D7F1-DA67-477C-B4EF-DEB376B9615F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2" creationId="{AAB1EB5D-3F93-4CA0-BB19-58F2571C48F7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3" creationId="{F2A5F847-1E27-4595-9E9C-C849184DC335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4" creationId="{B337D458-66CE-452E-8DB7-579123752EFD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5" creationId="{CE608B1B-EEA3-48BD-8C4A-E6F1F386E6A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8" creationId="{FE698079-C2AA-4CF1-9A9F-8DA6C214B897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29" creationId="{517DE5D1-517B-4E02-8A09-C88D4DAF522E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0" creationId="{8807A085-BA46-4180-BE92-67862D6A9FF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1" creationId="{48F45780-A033-4445-8376-782BA17DEC58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2" creationId="{D0184665-5588-404D-87A8-4CDB04B40867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3" creationId="{A6A3756F-9A26-47A6-A6CC-58F86A46D892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6" creationId="{20E27368-5DE5-4AEB-A8AE-71F56FADBD13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7" creationId="{3F170B93-8DE2-4635-9750-FF903B0FC1ED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8" creationId="{E3AD2B8A-C626-40F1-A48F-FDBADF821BE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39" creationId="{E7D22C00-002A-407F-B499-3EA832142638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40" creationId="{95F7375A-8F7A-4CA4-8E52-D6AF08A194BC}"/>
          </ac:spMkLst>
        </pc:spChg>
        <pc:spChg chg="mod">
          <ac:chgData name="Chai Kyuwook" userId="092013ec8c363c4f" providerId="LiveId" clId="{C2240C49-9D1E-44A6-B4DB-6C977A84824B}" dt="2021-02-22T01:05:05.165" v="188"/>
          <ac:spMkLst>
            <pc:docMk/>
            <pc:sldMk cId="1741496094" sldId="290"/>
            <ac:spMk id="341" creationId="{B21CF8CA-9DB6-4A7E-BBAB-ADE2473F745E}"/>
          </ac:spMkLst>
        </pc:s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3" creationId="{3F44FF45-8E2A-4535-ABE8-30367D2E3B42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4" creationId="{1FFF77B8-A2DB-411D-89C5-F9EBA8F03CF6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21" creationId="{6403D096-7FA1-4E44-A215-EAB2B065AB27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22" creationId="{FF480AE6-5171-499B-BE3A-38F4E861E40F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29" creationId="{08CD1EFE-12CB-479D-8033-B41AE4D4CDCF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30" creationId="{D96D61BD-2FF5-4BAC-B3C2-29F98B6A8FD9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37" creationId="{FDA9ECDC-75D0-4F36-ABB8-8FFA68B763A9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38" creationId="{8DDC28DB-D98C-43F7-95E8-5C77ECD91636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45" creationId="{8ED097C9-8E60-463B-B1BC-F855C472E0F7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46" creationId="{CAAC09DD-D5D4-452C-8F82-C436D1478A0C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53" creationId="{273A47AE-97E8-477E-9A19-30584DB01B87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54" creationId="{FC93B345-A5AA-421B-8F33-505FE8A8195E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61" creationId="{F29C3C33-045B-4CCB-8371-210816F31D60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62" creationId="{23D31363-6E72-460F-85C8-B8AA5EFACB12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69" creationId="{0682267B-92C5-4FFC-A5B0-F126CCC6802C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70" creationId="{D5D1BBE6-6664-4183-92ED-961EBF6A7EA3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77" creationId="{A347FCDC-8A6D-4F63-93DE-EA8A17760B3F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78" creationId="{B1410255-AB21-4250-8161-ECFC97F0AB44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85" creationId="{65F5CFB4-17EA-4169-A8B8-8A2977A0E327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86" creationId="{496524EA-036E-4AD7-97FF-F5AEB1F68A61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95" creationId="{21FF8CF4-4570-4BCA-AB22-E52B685A78CA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96" creationId="{357A051C-3C13-40EE-B056-E0B220A9CFE3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03" creationId="{992164F2-D737-4B6C-B374-C5DB28D274ED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04" creationId="{D9A56A61-BFDE-44CB-9DB3-5C34ECC7CC32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11" creationId="{52D4B057-395C-41D8-8320-8E6F43F489B4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12" creationId="{2C777F02-E482-4D4C-81C5-E8CE34B4BF90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19" creationId="{A9F672A1-B29F-48F2-8BB9-DFF6DB53F5E8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20" creationId="{37F74EE6-1DBA-40B0-840D-BF75824C749C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27" creationId="{6DDAF69A-51AF-4734-BD8A-AB283AC2DABE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28" creationId="{949F9F52-834A-4389-A4D1-940960002BAA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35" creationId="{8952DBD7-5116-4BCC-B6DD-FDF5B076EB12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36" creationId="{4DE74E7F-C5B4-4F53-87F7-1A269EC273DD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43" creationId="{18949693-DB8D-4F3C-890A-268E9666405B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44" creationId="{5844B9E0-CF48-415C-8A90-B67AF7C4C1D0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51" creationId="{0CFD72C0-472F-40C0-9598-3CDC03E12D68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52" creationId="{3473B79C-2FBE-48B3-9EC6-FA9B08DEBC5D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59" creationId="{77C00E6F-5CFF-4084-9A04-AA146E88D974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60" creationId="{A7E8E31B-080D-4D83-92B2-BE9E7531C5C8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67" creationId="{50D1C0C3-FC8F-4790-81CC-DD0F510F6E24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68" creationId="{5B38B20E-EEC6-422A-A795-06C974B0A428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75" creationId="{E8916C9E-40DC-41B4-8F4D-29B4751D99DF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76" creationId="{69A4025B-D3EA-424E-99FF-45BEACA736A3}"/>
          </ac:grpSpMkLst>
        </pc:grpChg>
        <pc:grpChg chg="add del mod">
          <ac:chgData name="Chai Kyuwook" userId="092013ec8c363c4f" providerId="LiveId" clId="{C2240C49-9D1E-44A6-B4DB-6C977A84824B}" dt="2021-02-22T01:04:52.465" v="182"/>
          <ac:grpSpMkLst>
            <pc:docMk/>
            <pc:sldMk cId="1741496094" sldId="290"/>
            <ac:grpSpMk id="183" creationId="{C19D9BFB-E031-47F3-96EE-5946461FC052}"/>
          </ac:grpSpMkLst>
        </pc:grpChg>
        <pc:grpChg chg="mod">
          <ac:chgData name="Chai Kyuwook" userId="092013ec8c363c4f" providerId="LiveId" clId="{C2240C49-9D1E-44A6-B4DB-6C977A84824B}" dt="2021-02-22T01:04:49.355" v="181"/>
          <ac:grpSpMkLst>
            <pc:docMk/>
            <pc:sldMk cId="1741496094" sldId="290"/>
            <ac:grpSpMk id="184" creationId="{F2A8CF3F-BA97-4B39-B2CB-518D66AADCB2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198" creationId="{46B7BDD8-2084-497C-AD6D-C078CFF4BFEA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199" creationId="{3FD3F45A-8A4D-4AD7-A696-EEBF5D39DDF8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06" creationId="{2ACCFCF1-8A3D-4094-89C3-21A6FDBB9F5F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07" creationId="{6E250CDD-2697-4737-8F4A-9E5A09B11D41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14" creationId="{894AAAB8-E00A-4D05-A406-A3BECB8F842B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15" creationId="{453188B5-0006-439C-82F7-B943906D6231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22" creationId="{D7523C61-09F4-4F7D-97F9-88B436385F79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23" creationId="{4D71525D-E049-4E59-A516-9BE2B74D7705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30" creationId="{6D2C9109-BEB5-4F5F-AA7C-03964B587928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31" creationId="{A2F647FF-4473-4B91-9E28-9F7A7C494666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38" creationId="{00E34BF0-3F48-46E0-97EF-B10E2207E5E2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39" creationId="{E46F753A-1837-4F2F-83ED-FD3E5733C703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46" creationId="{A48901D0-8FE8-4039-A10A-1F02932EE6D7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47" creationId="{93F248EA-347D-4A59-A37F-99A853B92EC4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54" creationId="{289446FA-1641-45AB-8009-61AF5A93471A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55" creationId="{F74F46EC-0D56-47FB-9B5A-E3FF657B2706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62" creationId="{74AD9A76-FEE4-4D1C-991E-D7055D8D068B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63" creationId="{91636059-D1E7-40F7-B7CA-6547C3871F89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70" creationId="{857EB6B9-B30D-4DFB-95A4-9768B8DD1DC5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71" creationId="{7223F519-24CB-4B87-BDF4-093FF4341203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78" creationId="{CD02D3FF-4AEC-449D-840D-D6748AB58FE1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79" creationId="{98C7D77F-0F6C-458E-8C75-8F7D759F4D0E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86" creationId="{A4E79FC7-ED3D-43BB-8615-0ECC6C347F51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87" creationId="{E20F2A8C-8367-4B2A-AEFD-9DC3380C73A4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294" creationId="{57E08FCC-97AE-4505-A34E-6FC81A7CBA79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295" creationId="{DDF40D35-A516-4D2C-ADD3-78B046A7E47A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302" creationId="{381FC1FA-9987-47AB-ACB5-69643ECCF1DD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303" creationId="{9F13A805-5AFC-4A5B-9560-2067A67E29F2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310" creationId="{E5F8DB15-E910-4872-B8E0-A3C4AD507FCE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311" creationId="{9011CAC1-FDE9-4A9D-8D56-515389909087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318" creationId="{0FE844EB-ED48-4D1E-93B1-2A8808A4E9F3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319" creationId="{2377E344-0160-4D1F-AB90-F49D072DD817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326" creationId="{030A3CFF-2143-428E-9B41-BA4B5612F837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327" creationId="{D4C70599-5D99-43CB-A7D4-C957F9FDD0BC}"/>
          </ac:grpSpMkLst>
        </pc:grpChg>
        <pc:grpChg chg="add del mod">
          <ac:chgData name="Chai Kyuwook" userId="092013ec8c363c4f" providerId="LiveId" clId="{C2240C49-9D1E-44A6-B4DB-6C977A84824B}" dt="2021-02-22T01:05:07.481" v="189"/>
          <ac:grpSpMkLst>
            <pc:docMk/>
            <pc:sldMk cId="1741496094" sldId="290"/>
            <ac:grpSpMk id="334" creationId="{EC3B3E25-0B9C-47ED-A039-B65605620C76}"/>
          </ac:grpSpMkLst>
        </pc:grpChg>
        <pc:grpChg chg="mod">
          <ac:chgData name="Chai Kyuwook" userId="092013ec8c363c4f" providerId="LiveId" clId="{C2240C49-9D1E-44A6-B4DB-6C977A84824B}" dt="2021-02-22T01:05:05.165" v="188"/>
          <ac:grpSpMkLst>
            <pc:docMk/>
            <pc:sldMk cId="1741496094" sldId="290"/>
            <ac:grpSpMk id="335" creationId="{EFE33C02-0FDA-475E-985F-D04B80F70653}"/>
          </ac:grpSpMkLst>
        </pc:grpChg>
        <pc:picChg chg="del">
          <ac:chgData name="Chai Kyuwook" userId="092013ec8c363c4f" providerId="LiveId" clId="{C2240C49-9D1E-44A6-B4DB-6C977A84824B}" dt="2021-02-22T01:04:48.950" v="180" actId="478"/>
          <ac:picMkLst>
            <pc:docMk/>
            <pc:sldMk cId="1741496094" sldId="290"/>
            <ac:picMk id="5" creationId="{BF21AE61-1BF7-4BF2-857C-B09CA1FDA9D9}"/>
          </ac:picMkLst>
        </pc:picChg>
        <pc:picChg chg="add mod">
          <ac:chgData name="Chai Kyuwook" userId="092013ec8c363c4f" providerId="LiveId" clId="{C2240C49-9D1E-44A6-B4DB-6C977A84824B}" dt="2021-02-22T01:05:35.520" v="202" actId="1076"/>
          <ac:picMkLst>
            <pc:docMk/>
            <pc:sldMk cId="1741496094" sldId="290"/>
            <ac:picMk id="6" creationId="{FEAD1DC5-9EF2-4D9D-869F-F80D18671CD3}"/>
          </ac:picMkLst>
        </pc:picChg>
        <pc:picChg chg="add del mod">
          <ac:chgData name="Chai Kyuwook" userId="092013ec8c363c4f" providerId="LiveId" clId="{C2240C49-9D1E-44A6-B4DB-6C977A84824B}" dt="2021-02-22T01:04:52.465" v="182"/>
          <ac:picMkLst>
            <pc:docMk/>
            <pc:sldMk cId="1741496094" sldId="290"/>
            <ac:picMk id="7" creationId="{FBF478C1-F864-46E7-936B-8049116E3C7B}"/>
          </ac:picMkLst>
        </pc:picChg>
        <pc:picChg chg="add mod">
          <ac:chgData name="Chai Kyuwook" userId="092013ec8c363c4f" providerId="LiveId" clId="{C2240C49-9D1E-44A6-B4DB-6C977A84824B}" dt="2021-02-22T01:05:32.179" v="201" actId="1076"/>
          <ac:picMkLst>
            <pc:docMk/>
            <pc:sldMk cId="1741496094" sldId="290"/>
            <ac:picMk id="191" creationId="{48B8455E-37FC-45C3-9A1D-D6DA29AD5E19}"/>
          </ac:picMkLst>
        </pc:picChg>
        <pc:picChg chg="add del mod">
          <ac:chgData name="Chai Kyuwook" userId="092013ec8c363c4f" providerId="LiveId" clId="{C2240C49-9D1E-44A6-B4DB-6C977A84824B}" dt="2021-02-22T01:05:07.481" v="189"/>
          <ac:picMkLst>
            <pc:docMk/>
            <pc:sldMk cId="1741496094" sldId="290"/>
            <ac:picMk id="192" creationId="{F14E30BF-D3E7-461F-A3B4-BAB1C7E5AA07}"/>
          </ac:picMkLst>
        </pc:picChg>
        <pc:picChg chg="del mod">
          <ac:chgData name="Chai Kyuwook" userId="092013ec8c363c4f" providerId="LiveId" clId="{C2240C49-9D1E-44A6-B4DB-6C977A84824B}" dt="2021-02-22T01:04:57.805" v="187" actId="478"/>
          <ac:picMkLst>
            <pc:docMk/>
            <pc:sldMk cId="1741496094" sldId="290"/>
            <ac:picMk id="342" creationId="{83127148-33D3-43D8-A5EC-CEF4596ABF62}"/>
          </ac:picMkLst>
        </pc:picChg>
      </pc:sldChg>
      <pc:sldChg chg="modSp mod">
        <pc:chgData name="Chai Kyuwook" userId="092013ec8c363c4f" providerId="LiveId" clId="{C2240C49-9D1E-44A6-B4DB-6C977A84824B}" dt="2021-02-22T01:10:00.372" v="269" actId="255"/>
        <pc:sldMkLst>
          <pc:docMk/>
          <pc:sldMk cId="3356408316" sldId="295"/>
        </pc:sldMkLst>
        <pc:spChg chg="mod">
          <ac:chgData name="Chai Kyuwook" userId="092013ec8c363c4f" providerId="LiveId" clId="{C2240C49-9D1E-44A6-B4DB-6C977A84824B}" dt="2021-02-22T01:10:00.372" v="269" actId="255"/>
          <ac:spMkLst>
            <pc:docMk/>
            <pc:sldMk cId="3356408316" sldId="295"/>
            <ac:spMk id="2" creationId="{9A0BA433-C83B-406E-AAC1-F08E39035757}"/>
          </ac:spMkLst>
        </pc:spChg>
      </pc:sldChg>
      <pc:sldChg chg="addSp delSp modSp mod">
        <pc:chgData name="Chai Kyuwook" userId="092013ec8c363c4f" providerId="LiveId" clId="{C2240C49-9D1E-44A6-B4DB-6C977A84824B}" dt="2021-02-22T01:06:23.996" v="223" actId="1035"/>
        <pc:sldMkLst>
          <pc:docMk/>
          <pc:sldMk cId="1527336035" sldId="296"/>
        </pc:sldMkLst>
        <pc:picChg chg="del">
          <ac:chgData name="Chai Kyuwook" userId="092013ec8c363c4f" providerId="LiveId" clId="{C2240C49-9D1E-44A6-B4DB-6C977A84824B}" dt="2021-02-22T01:05:46.457" v="205" actId="478"/>
          <ac:picMkLst>
            <pc:docMk/>
            <pc:sldMk cId="1527336035" sldId="296"/>
            <ac:picMk id="5" creationId="{B07DF2D8-1130-4215-9A6F-8369AE600CD7}"/>
          </ac:picMkLst>
        </pc:picChg>
        <pc:picChg chg="add mod">
          <ac:chgData name="Chai Kyuwook" userId="092013ec8c363c4f" providerId="LiveId" clId="{C2240C49-9D1E-44A6-B4DB-6C977A84824B}" dt="2021-02-22T01:06:23.996" v="223" actId="1035"/>
          <ac:picMkLst>
            <pc:docMk/>
            <pc:sldMk cId="1527336035" sldId="296"/>
            <ac:picMk id="6" creationId="{4ADFD934-C266-4AC5-8C61-16A296B46772}"/>
          </ac:picMkLst>
        </pc:picChg>
        <pc:picChg chg="add del mod">
          <ac:chgData name="Chai Kyuwook" userId="092013ec8c363c4f" providerId="LiveId" clId="{C2240C49-9D1E-44A6-B4DB-6C977A84824B}" dt="2021-02-22T01:05:50.089" v="207" actId="21"/>
          <ac:picMkLst>
            <pc:docMk/>
            <pc:sldMk cId="1527336035" sldId="296"/>
            <ac:picMk id="7" creationId="{EFE44FF9-E57D-4918-A36B-81A12299EDE7}"/>
          </ac:picMkLst>
        </pc:picChg>
      </pc:sldChg>
      <pc:sldChg chg="addSp delSp modSp mod">
        <pc:chgData name="Chai Kyuwook" userId="092013ec8c363c4f" providerId="LiveId" clId="{C2240C49-9D1E-44A6-B4DB-6C977A84824B}" dt="2021-02-22T01:07:34.193" v="226" actId="1076"/>
        <pc:sldMkLst>
          <pc:docMk/>
          <pc:sldMk cId="2769010235" sldId="297"/>
        </pc:sldMkLst>
        <pc:picChg chg="del">
          <ac:chgData name="Chai Kyuwook" userId="092013ec8c363c4f" providerId="LiveId" clId="{C2240C49-9D1E-44A6-B4DB-6C977A84824B}" dt="2021-02-22T01:05:51.926" v="208" actId="478"/>
          <ac:picMkLst>
            <pc:docMk/>
            <pc:sldMk cId="2769010235" sldId="297"/>
            <ac:picMk id="5" creationId="{96248A40-7F51-4C3B-9BB4-8534600CFD64}"/>
          </ac:picMkLst>
        </pc:picChg>
        <pc:picChg chg="add mod">
          <ac:chgData name="Chai Kyuwook" userId="092013ec8c363c4f" providerId="LiveId" clId="{C2240C49-9D1E-44A6-B4DB-6C977A84824B}" dt="2021-02-22T01:07:34.193" v="226" actId="1076"/>
          <ac:picMkLst>
            <pc:docMk/>
            <pc:sldMk cId="2769010235" sldId="297"/>
            <ac:picMk id="6" creationId="{C54A86AC-B520-46D7-A709-59D4E8E32F41}"/>
          </ac:picMkLst>
        </pc:picChg>
      </pc:sldChg>
      <pc:sldChg chg="addSp delSp modSp mod">
        <pc:chgData name="Chai Kyuwook" userId="092013ec8c363c4f" providerId="LiveId" clId="{C2240C49-9D1E-44A6-B4DB-6C977A84824B}" dt="2021-02-22T01:05:42.050" v="204"/>
        <pc:sldMkLst>
          <pc:docMk/>
          <pc:sldMk cId="1813406191" sldId="298"/>
        </pc:sldMkLst>
        <pc:picChg chg="add mod">
          <ac:chgData name="Chai Kyuwook" userId="092013ec8c363c4f" providerId="LiveId" clId="{C2240C49-9D1E-44A6-B4DB-6C977A84824B}" dt="2021-02-22T01:05:42.050" v="204"/>
          <ac:picMkLst>
            <pc:docMk/>
            <pc:sldMk cId="1813406191" sldId="298"/>
            <ac:picMk id="6" creationId="{6192B877-F6C8-45BE-9404-B00DEB2CC406}"/>
          </ac:picMkLst>
        </pc:picChg>
        <pc:picChg chg="add mod">
          <ac:chgData name="Chai Kyuwook" userId="092013ec8c363c4f" providerId="LiveId" clId="{C2240C49-9D1E-44A6-B4DB-6C977A84824B}" dt="2021-02-22T01:05:42.050" v="204"/>
          <ac:picMkLst>
            <pc:docMk/>
            <pc:sldMk cId="1813406191" sldId="298"/>
            <ac:picMk id="7" creationId="{836F8CCE-C4B2-4B05-AEA5-E3DC9B868302}"/>
          </ac:picMkLst>
        </pc:picChg>
        <pc:picChg chg="del">
          <ac:chgData name="Chai Kyuwook" userId="092013ec8c363c4f" providerId="LiveId" clId="{C2240C49-9D1E-44A6-B4DB-6C977A84824B}" dt="2021-02-22T01:05:41.636" v="203" actId="478"/>
          <ac:picMkLst>
            <pc:docMk/>
            <pc:sldMk cId="1813406191" sldId="298"/>
            <ac:picMk id="12" creationId="{9DED0035-C5C7-41F9-8662-2790747E1DAD}"/>
          </ac:picMkLst>
        </pc:picChg>
        <pc:picChg chg="del">
          <ac:chgData name="Chai Kyuwook" userId="092013ec8c363c4f" providerId="LiveId" clId="{C2240C49-9D1E-44A6-B4DB-6C977A84824B}" dt="2021-02-22T01:05:41.636" v="203" actId="478"/>
          <ac:picMkLst>
            <pc:docMk/>
            <pc:sldMk cId="1813406191" sldId="298"/>
            <ac:picMk id="13" creationId="{56C692AE-42A5-414F-B95D-67326AD9AE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f751c2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f751c2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5" name="Google Shape;76;p16">
            <a:extLst>
              <a:ext uri="{FF2B5EF4-FFF2-40B4-BE49-F238E27FC236}">
                <a16:creationId xmlns:a16="http://schemas.microsoft.com/office/drawing/2014/main" id="{63DF9C85-EC98-41CD-AED0-B56F68C8A43A}"/>
              </a:ext>
            </a:extLst>
          </p:cNvPr>
          <p:cNvSpPr/>
          <p:nvPr userDrawn="1"/>
        </p:nvSpPr>
        <p:spPr>
          <a:xfrm>
            <a:off x="7225" y="-13925"/>
            <a:ext cx="9181200" cy="9678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;p17">
            <a:extLst>
              <a:ext uri="{FF2B5EF4-FFF2-40B4-BE49-F238E27FC236}">
                <a16:creationId xmlns:a16="http://schemas.microsoft.com/office/drawing/2014/main" id="{69358938-7601-45AC-B5A2-68AF0BBDF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804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369E1-BAF2-41A7-A711-98A88B6B201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3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SNU GSDS</a:t>
            </a:r>
            <a:r>
              <a:rPr lang="ko-KR" altLang="en-US" dirty="0">
                <a:latin typeface="+mj-ea"/>
                <a:ea typeface="+mj-ea"/>
              </a:rPr>
              <a:t> 자리 배정식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sz="700" dirty="0">
              <a:latin typeface="+mj-ea"/>
              <a:ea typeface="+mj-ea"/>
            </a:endParaRPr>
          </a:p>
          <a:p>
            <a:pPr algn="ctr"/>
            <a:r>
              <a:rPr lang="en-US" altLang="ko-KR" sz="1100" i="1" dirty="0">
                <a:latin typeface="+mj-ea"/>
                <a:ea typeface="+mj-ea"/>
              </a:rPr>
              <a:t>2021-02-26</a:t>
            </a:r>
            <a:endParaRPr lang="ko-KR" altLang="en-US" sz="11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665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0BA433-C83B-406E-AAC1-F08E39035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사물함 번호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자리 번호와 대응하여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Teams </a:t>
            </a:r>
            <a:r>
              <a:rPr lang="ko-KR" altLang="en-US" dirty="0"/>
              <a:t>등을 통해 </a:t>
            </a:r>
            <a:r>
              <a:rPr lang="ko-KR" altLang="en-US" b="1" dirty="0" err="1"/>
              <a:t>자리표</a:t>
            </a:r>
            <a:r>
              <a:rPr lang="en-US" altLang="ko-KR" b="1" dirty="0"/>
              <a:t>·</a:t>
            </a:r>
            <a:r>
              <a:rPr lang="ko-KR" altLang="en-US" b="1" dirty="0"/>
              <a:t>사물함표</a:t>
            </a:r>
            <a:r>
              <a:rPr lang="ko-KR" altLang="en-US" dirty="0"/>
              <a:t> 최종 공지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3/2(</a:t>
            </a:r>
            <a:r>
              <a:rPr lang="ko-KR" altLang="en-US" b="1" dirty="0"/>
              <a:t>화</a:t>
            </a:r>
            <a:r>
              <a:rPr lang="en-US" altLang="ko-KR" b="1" dirty="0"/>
              <a:t>)</a:t>
            </a:r>
            <a:r>
              <a:rPr lang="ko-KR" altLang="en-US" dirty="0"/>
              <a:t>부터 </a:t>
            </a:r>
            <a:r>
              <a:rPr lang="ko-KR" altLang="en-US" dirty="0">
                <a:sym typeface="Wingdings" panose="05000000000000000000" pitchFamily="2" charset="2"/>
              </a:rPr>
              <a:t>지정 자리 이동</a:t>
            </a:r>
            <a:r>
              <a:rPr lang="en-US" altLang="ko-KR" dirty="0">
                <a:sym typeface="Wingdings" panose="05000000000000000000" pitchFamily="2" charset="2"/>
              </a:rPr>
              <a:t>·</a:t>
            </a:r>
            <a:r>
              <a:rPr lang="ko-KR" altLang="en-US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7A353D-D3C8-4C40-8FD5-7B3891159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향후 일정</a:t>
            </a:r>
          </a:p>
        </p:txBody>
      </p:sp>
    </p:spTree>
    <p:extLst>
      <p:ext uri="{BB962C8B-B14F-4D97-AF65-F5344CB8AC3E}">
        <p14:creationId xmlns:p14="http://schemas.microsoft.com/office/powerpoint/2010/main" val="272860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0BA433-C83B-406E-AAC1-F08E3903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601823" cy="3416400"/>
          </a:xfrm>
        </p:spPr>
        <p:txBody>
          <a:bodyPr/>
          <a:lstStyle/>
          <a:p>
            <a:r>
              <a:rPr lang="en-US" altLang="ko-KR" dirty="0"/>
              <a:t>2021-02-26 </a:t>
            </a:r>
            <a:r>
              <a:rPr lang="ko-KR" altLang="en-US" dirty="0"/>
              <a:t>기준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66 </a:t>
            </a:r>
            <a:r>
              <a:rPr lang="ko-KR" altLang="en-US" dirty="0"/>
              <a:t>좌석</a:t>
            </a:r>
            <a:endParaRPr lang="en-US" altLang="ko-KR" dirty="0"/>
          </a:p>
          <a:p>
            <a:r>
              <a:rPr lang="ko-KR" altLang="en-US" dirty="0"/>
              <a:t>자리 번호</a:t>
            </a:r>
            <a:r>
              <a:rPr lang="en-US" altLang="ko-KR" dirty="0"/>
              <a:t>: 301, 302, …, 366</a:t>
            </a:r>
          </a:p>
          <a:p>
            <a:pPr marL="114300" indent="0">
              <a:buNone/>
            </a:pP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51 </a:t>
            </a:r>
            <a:r>
              <a:rPr lang="ko-KR" altLang="en-US" dirty="0"/>
              <a:t>좌석</a:t>
            </a:r>
            <a:endParaRPr lang="en-US" altLang="ko-KR" dirty="0"/>
          </a:p>
          <a:p>
            <a:r>
              <a:rPr lang="ko-KR" altLang="en-US" dirty="0"/>
              <a:t>자리 번호</a:t>
            </a:r>
            <a:r>
              <a:rPr lang="en-US" altLang="ko-KR" dirty="0"/>
              <a:t>: 401, 402, …, 451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사물함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200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7A353D-D3C8-4C40-8FD5-7B3891159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AD1DC5-9EF2-4D9D-869F-F80D18671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5"/>
          <a:stretch/>
        </p:blipFill>
        <p:spPr>
          <a:xfrm>
            <a:off x="4695549" y="1024759"/>
            <a:ext cx="4136751" cy="1995780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48B8455E-37FC-45C3-9A1D-D6DA29AD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85" y="3001761"/>
            <a:ext cx="3686199" cy="20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배치도 </a:t>
            </a:r>
            <a:r>
              <a:rPr lang="en-US" altLang="ko-KR" dirty="0"/>
              <a:t>- 3</a:t>
            </a:r>
            <a:r>
              <a:rPr lang="ko-KR" altLang="en-US" dirty="0"/>
              <a:t>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DFD934-C266-4AC5-8C61-16A296B4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5" y="964032"/>
            <a:ext cx="8238590" cy="41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3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배치도 </a:t>
            </a:r>
            <a:r>
              <a:rPr lang="en-US" altLang="ko-KR" dirty="0"/>
              <a:t>- 4</a:t>
            </a:r>
            <a:r>
              <a:rPr lang="ko-KR" altLang="en-US" dirty="0"/>
              <a:t>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4A86AC-B520-46D7-A709-59D4E8E3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8" y="1005565"/>
            <a:ext cx="7356650" cy="41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배치도 </a:t>
            </a:r>
            <a:r>
              <a:rPr lang="en-US" altLang="ko-KR" dirty="0"/>
              <a:t>- </a:t>
            </a:r>
            <a:r>
              <a:rPr lang="ko-KR" altLang="en-US" dirty="0"/>
              <a:t>사물함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8AFD0-7C49-4A86-B68E-E9E124B1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987827"/>
            <a:ext cx="7543800" cy="41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0BA433-C83B-406E-AAC1-F08E3903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b="1" dirty="0"/>
              <a:t>배정 방식</a:t>
            </a:r>
            <a:r>
              <a:rPr lang="en-US" altLang="ko-KR" dirty="0"/>
              <a:t> </a:t>
            </a:r>
          </a:p>
          <a:p>
            <a:r>
              <a:rPr lang="ko-KR" altLang="en-US" b="1" dirty="0"/>
              <a:t>사회적 거리두기 실천</a:t>
            </a:r>
            <a:r>
              <a:rPr lang="en-US" altLang="ko-KR" b="1" dirty="0"/>
              <a:t>, </a:t>
            </a:r>
            <a:r>
              <a:rPr lang="ko-KR" altLang="en-US" b="1" dirty="0"/>
              <a:t>공간의 효율적 이용</a:t>
            </a:r>
            <a:r>
              <a:rPr lang="en-US" altLang="ko-KR" b="1" dirty="0"/>
              <a:t>, </a:t>
            </a:r>
            <a:r>
              <a:rPr lang="ko-KR" altLang="en-US" b="1" dirty="0"/>
              <a:t>타 랩과 교류를 통한 시너지</a:t>
            </a:r>
            <a:endParaRPr lang="en-US" altLang="ko-KR" b="1" dirty="0"/>
          </a:p>
          <a:p>
            <a:r>
              <a:rPr lang="en-US" altLang="ko-KR" dirty="0"/>
              <a:t>GSDS </a:t>
            </a:r>
            <a:r>
              <a:rPr lang="ko-KR" altLang="en-US" dirty="0"/>
              <a:t>대학원 각 랩 </a:t>
            </a:r>
            <a:r>
              <a:rPr lang="ko-KR" altLang="en-US" b="1" dirty="0"/>
              <a:t>구분 없이 랜덤으로 자리 배정</a:t>
            </a:r>
            <a:endParaRPr lang="en-US" altLang="ko-KR" b="1" dirty="0"/>
          </a:p>
          <a:p>
            <a:r>
              <a:rPr lang="ko-KR" altLang="en-US" b="1" dirty="0"/>
              <a:t>알고리즘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클러스터별 최대한 고른 인원이 편성되도록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DB</a:t>
            </a:r>
            <a:r>
              <a:rPr lang="ko-KR" altLang="en-US" dirty="0">
                <a:sym typeface="Wingdings" panose="05000000000000000000" pitchFamily="2" charset="2"/>
              </a:rPr>
              <a:t>를 통한 관리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배정된 자리에 대응하는 </a:t>
            </a:r>
            <a:r>
              <a:rPr lang="ko-KR" altLang="en-US" b="1" dirty="0">
                <a:sym typeface="Wingdings" panose="05000000000000000000" pitchFamily="2" charset="2"/>
              </a:rPr>
              <a:t>사물함 번호 부여</a:t>
            </a:r>
            <a:r>
              <a:rPr lang="en-US" altLang="ko-KR" b="1" dirty="0">
                <a:sym typeface="Wingdings" panose="05000000000000000000" pitchFamily="2" charset="2"/>
              </a:rPr>
              <a:t>·</a:t>
            </a:r>
            <a:r>
              <a:rPr lang="ko-KR" altLang="en-US" b="1" dirty="0">
                <a:sym typeface="Wingdings" panose="05000000000000000000" pitchFamily="2" charset="2"/>
              </a:rPr>
              <a:t>사용</a:t>
            </a:r>
            <a:br>
              <a:rPr lang="en-US" altLang="ko-KR" sz="1400" b="1" dirty="0">
                <a:sym typeface="Wingdings" panose="05000000000000000000" pitchFamily="2" charset="2"/>
              </a:rPr>
            </a:br>
            <a:r>
              <a:rPr lang="ko-KR" altLang="en-US" sz="1600" i="1" dirty="0"/>
              <a:t>자리 </a:t>
            </a:r>
            <a:r>
              <a:rPr lang="en-US" altLang="ko-KR" sz="1600" b="1" i="1" dirty="0"/>
              <a:t>301~366</a:t>
            </a:r>
            <a:r>
              <a:rPr lang="en-US" altLang="ko-KR" sz="1600" i="1" dirty="0"/>
              <a:t> </a:t>
            </a:r>
            <a:r>
              <a:rPr lang="en-US" altLang="ko-KR" sz="1600" i="1" dirty="0">
                <a:sym typeface="Wingdings" panose="05000000000000000000" pitchFamily="2" charset="2"/>
              </a:rPr>
              <a:t> </a:t>
            </a:r>
            <a:r>
              <a:rPr lang="ko-KR" altLang="en-US" sz="1600" i="1" dirty="0">
                <a:sym typeface="Wingdings" panose="05000000000000000000" pitchFamily="2" charset="2"/>
              </a:rPr>
              <a:t>사물함 </a:t>
            </a:r>
            <a:r>
              <a:rPr lang="en-US" altLang="ko-KR" sz="1600" b="1" i="1" dirty="0">
                <a:sym typeface="Wingdings" panose="05000000000000000000" pitchFamily="2" charset="2"/>
              </a:rPr>
              <a:t>1~66</a:t>
            </a:r>
            <a:br>
              <a:rPr lang="en-US" altLang="ko-KR" sz="1600" b="1" i="1" dirty="0">
                <a:sym typeface="Wingdings" panose="05000000000000000000" pitchFamily="2" charset="2"/>
              </a:rPr>
            </a:br>
            <a:r>
              <a:rPr lang="ko-KR" altLang="en-US" sz="1600" i="1" dirty="0">
                <a:sym typeface="Wingdings" panose="05000000000000000000" pitchFamily="2" charset="2"/>
              </a:rPr>
              <a:t>자리 </a:t>
            </a:r>
            <a:r>
              <a:rPr lang="en-US" altLang="ko-KR" sz="1600" b="1" i="1" dirty="0">
                <a:sym typeface="Wingdings" panose="05000000000000000000" pitchFamily="2" charset="2"/>
              </a:rPr>
              <a:t>401~451</a:t>
            </a:r>
            <a:r>
              <a:rPr lang="en-US" altLang="ko-KR" sz="1600" i="1" dirty="0">
                <a:sym typeface="Wingdings" panose="05000000000000000000" pitchFamily="2" charset="2"/>
              </a:rPr>
              <a:t>  </a:t>
            </a:r>
            <a:r>
              <a:rPr lang="ko-KR" altLang="en-US" sz="1600" i="1" dirty="0">
                <a:sym typeface="Wingdings" panose="05000000000000000000" pitchFamily="2" charset="2"/>
              </a:rPr>
              <a:t>사물함 </a:t>
            </a:r>
            <a:r>
              <a:rPr lang="en-US" altLang="ko-KR" sz="1600" b="1" i="1" dirty="0">
                <a:sym typeface="Wingdings" panose="05000000000000000000" pitchFamily="2" charset="2"/>
              </a:rPr>
              <a:t>71~121</a:t>
            </a:r>
            <a:endParaRPr lang="en-US" altLang="ko-KR" sz="1600" b="1" i="1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b="1" dirty="0"/>
              <a:t>규칙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자리 배정은 학생대표단에서 관리</a:t>
            </a:r>
            <a:endParaRPr lang="en-US" altLang="ko-KR" dirty="0"/>
          </a:p>
          <a:p>
            <a:r>
              <a:rPr lang="ko-KR" altLang="en-US" dirty="0"/>
              <a:t>학생 간 자리 교환은 원칙적으로 불가능</a:t>
            </a:r>
            <a:endParaRPr lang="en-US" altLang="ko-KR" dirty="0"/>
          </a:p>
          <a:p>
            <a:r>
              <a:rPr lang="ko-KR" altLang="en-US" dirty="0"/>
              <a:t>특수한 상황인 경우</a:t>
            </a:r>
            <a:r>
              <a:rPr lang="en-US" altLang="ko-KR" dirty="0"/>
              <a:t>, </a:t>
            </a:r>
            <a:r>
              <a:rPr lang="ko-KR" altLang="en-US" dirty="0"/>
              <a:t>학생대표단에 심의를 거쳐 자리 변경을 승인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7A353D-D3C8-4C40-8FD5-7B3891159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자리 배정 규칙</a:t>
            </a:r>
          </a:p>
        </p:txBody>
      </p:sp>
    </p:spTree>
    <p:extLst>
      <p:ext uri="{BB962C8B-B14F-4D97-AF65-F5344CB8AC3E}">
        <p14:creationId xmlns:p14="http://schemas.microsoft.com/office/powerpoint/2010/main" val="33564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0BA433-C83B-406E-AAC1-F08E3903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b="1" dirty="0"/>
              <a:t>기간</a:t>
            </a:r>
            <a:r>
              <a:rPr lang="en-US" altLang="ko-KR" b="1" dirty="0"/>
              <a:t>·</a:t>
            </a:r>
            <a:r>
              <a:rPr lang="ko-KR" altLang="en-US" b="1" dirty="0"/>
              <a:t>시기</a:t>
            </a:r>
            <a:endParaRPr lang="en-US" altLang="ko-KR" b="1" dirty="0"/>
          </a:p>
          <a:p>
            <a:pPr marL="114300" indent="0">
              <a:buNone/>
            </a:pPr>
            <a:endParaRPr lang="en-US" altLang="ko-KR" b="1" dirty="0"/>
          </a:p>
          <a:p>
            <a:r>
              <a:rPr lang="ko-KR" altLang="en-US" dirty="0"/>
              <a:t>자리 배정식은  </a:t>
            </a:r>
            <a:r>
              <a:rPr lang="en-US" altLang="ko-KR" b="1" dirty="0"/>
              <a:t>6 </a:t>
            </a:r>
            <a:r>
              <a:rPr lang="ko-KR" altLang="en-US" b="1" dirty="0"/>
              <a:t>개월</a:t>
            </a:r>
            <a:r>
              <a:rPr lang="ko-KR" altLang="en-US" dirty="0"/>
              <a:t> 마다 </a:t>
            </a:r>
            <a:r>
              <a:rPr lang="ko-KR" altLang="en-US" b="1" dirty="0"/>
              <a:t>학생대표단</a:t>
            </a:r>
            <a:r>
              <a:rPr lang="ko-KR" altLang="en-US" dirty="0"/>
              <a:t>에 의해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자리 배정식은 </a:t>
            </a:r>
            <a:r>
              <a:rPr lang="en-US" altLang="ko-KR" b="1" dirty="0"/>
              <a:t>Zoom</a:t>
            </a:r>
            <a:r>
              <a:rPr lang="ko-KR" altLang="en-US" dirty="0"/>
              <a:t>을 통해 실시간으로 진행하여 누구든지 참관 가능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r>
              <a:rPr lang="ko-KR" altLang="en-US" dirty="0"/>
              <a:t>자리 배정식 후 </a:t>
            </a:r>
            <a:r>
              <a:rPr lang="ko-KR" altLang="en-US" b="1" dirty="0"/>
              <a:t>최종 위치 공지</a:t>
            </a:r>
            <a:r>
              <a:rPr lang="ko-KR" altLang="en-US" dirty="0"/>
              <a:t> </a:t>
            </a:r>
            <a:r>
              <a:rPr lang="en-US" altLang="ko-KR" dirty="0"/>
              <a:t>(Teams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물리적인 자리 이동은 </a:t>
            </a:r>
            <a:r>
              <a:rPr lang="ko-KR" altLang="en-US" b="1" dirty="0"/>
              <a:t>개강일</a:t>
            </a:r>
            <a:r>
              <a:rPr lang="ko-KR" altLang="en-US" dirty="0"/>
              <a:t>에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배정된 자리</a:t>
            </a:r>
            <a:r>
              <a:rPr lang="en-US" altLang="ko-KR" dirty="0"/>
              <a:t>(</a:t>
            </a:r>
            <a:r>
              <a:rPr lang="ko-KR" altLang="en-US" dirty="0"/>
              <a:t>사물함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b="1" dirty="0"/>
              <a:t>6</a:t>
            </a:r>
            <a:r>
              <a:rPr lang="ko-KR" altLang="en-US" b="1" dirty="0"/>
              <a:t>개월</a:t>
            </a:r>
            <a:r>
              <a:rPr lang="ko-KR" altLang="en-US" dirty="0"/>
              <a:t> 동안 사용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7A353D-D3C8-4C40-8FD5-7B3891159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자리 배정 규칙</a:t>
            </a:r>
          </a:p>
        </p:txBody>
      </p:sp>
    </p:spTree>
    <p:extLst>
      <p:ext uri="{BB962C8B-B14F-4D97-AF65-F5344CB8AC3E}">
        <p14:creationId xmlns:p14="http://schemas.microsoft.com/office/powerpoint/2010/main" val="265439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0BA433-C83B-406E-AAC1-F08E39035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b="1" dirty="0"/>
              <a:t>자리 배정 대상</a:t>
            </a:r>
            <a:endParaRPr lang="en-US" altLang="ko-KR" b="1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/>
              <a:t>– </a:t>
            </a:r>
            <a:r>
              <a:rPr lang="ko-KR" altLang="en-US" dirty="0"/>
              <a:t>석사 </a:t>
            </a:r>
            <a:r>
              <a:rPr lang="en-US" altLang="ko-KR" dirty="0"/>
              <a:t>37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박사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 신입생 </a:t>
            </a:r>
            <a:r>
              <a:rPr lang="en-US" altLang="ko-KR" dirty="0"/>
              <a:t>– </a:t>
            </a:r>
            <a:r>
              <a:rPr lang="ko-KR" altLang="en-US" dirty="0"/>
              <a:t>박사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en-US" altLang="ko-KR" dirty="0"/>
              <a:t>– </a:t>
            </a:r>
            <a:r>
              <a:rPr lang="ko-KR" altLang="en-US" dirty="0"/>
              <a:t>석사 </a:t>
            </a:r>
            <a:r>
              <a:rPr lang="en-US" altLang="ko-KR" dirty="0"/>
              <a:t>40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박사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/>
              <a:t>他 랩 학생</a:t>
            </a:r>
            <a:r>
              <a:rPr lang="en-US" altLang="ko-KR" dirty="0"/>
              <a:t>·</a:t>
            </a:r>
            <a:r>
              <a:rPr lang="ko-KR" altLang="en-US" dirty="0"/>
              <a:t>연구원 </a:t>
            </a:r>
            <a:r>
              <a:rPr lang="en-US" altLang="ko-KR" dirty="0"/>
              <a:t>– 9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7A353D-D3C8-4C40-8FD5-7B3891159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자리 배정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115A9E-72DC-4B03-9B52-D3B199C99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6" y="2885891"/>
            <a:ext cx="8370614" cy="18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B4AB5B7-E3DA-494C-B08E-AF709A0BE79B}"/>
              </a:ext>
            </a:extLst>
          </p:cNvPr>
          <p:cNvSpPr/>
          <p:nvPr/>
        </p:nvSpPr>
        <p:spPr>
          <a:xfrm>
            <a:off x="675821" y="3434058"/>
            <a:ext cx="2257778" cy="2935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75F06B-C6D8-4EC8-B565-B76ED34970BE}"/>
              </a:ext>
            </a:extLst>
          </p:cNvPr>
          <p:cNvSpPr/>
          <p:nvPr/>
        </p:nvSpPr>
        <p:spPr>
          <a:xfrm>
            <a:off x="3283555" y="3851747"/>
            <a:ext cx="2257778" cy="29351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EA605E-3BE7-4A27-BD00-3057B1752AE9}"/>
              </a:ext>
            </a:extLst>
          </p:cNvPr>
          <p:cNvCxnSpPr>
            <a:stCxn id="9" idx="3"/>
          </p:cNvCxnSpPr>
          <p:nvPr/>
        </p:nvCxnSpPr>
        <p:spPr>
          <a:xfrm>
            <a:off x="2933599" y="3580814"/>
            <a:ext cx="349956" cy="412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EBFFD4-1B1B-499A-ABC6-F8E577AEDEDE}"/>
              </a:ext>
            </a:extLst>
          </p:cNvPr>
          <p:cNvSpPr txBox="1"/>
          <p:nvPr/>
        </p:nvSpPr>
        <p:spPr>
          <a:xfrm>
            <a:off x="3030066" y="3602391"/>
            <a:ext cx="1350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dirty="0">
                <a:solidFill>
                  <a:schemeClr val="accent4"/>
                </a:solidFill>
              </a:rPr>
              <a:t>3. </a:t>
            </a:r>
            <a:r>
              <a:rPr lang="ko-KR" altLang="en-US" sz="1050" b="1" i="1" dirty="0">
                <a:solidFill>
                  <a:schemeClr val="accent4"/>
                </a:solidFill>
              </a:rPr>
              <a:t>랜덤 자리에 배정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E0DAD-D656-4F07-A959-EA2A4805B9D0}"/>
              </a:ext>
            </a:extLst>
          </p:cNvPr>
          <p:cNvSpPr/>
          <p:nvPr/>
        </p:nvSpPr>
        <p:spPr>
          <a:xfrm>
            <a:off x="5963254" y="2885891"/>
            <a:ext cx="2869045" cy="5481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487E5-1E02-41F2-9D06-B4F43CC3717F}"/>
              </a:ext>
            </a:extLst>
          </p:cNvPr>
          <p:cNvSpPr txBox="1"/>
          <p:nvPr/>
        </p:nvSpPr>
        <p:spPr>
          <a:xfrm>
            <a:off x="5963254" y="2599065"/>
            <a:ext cx="1888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dirty="0">
                <a:solidFill>
                  <a:schemeClr val="accent4"/>
                </a:solidFill>
              </a:rPr>
              <a:t>1. </a:t>
            </a:r>
            <a:r>
              <a:rPr lang="ko-KR" altLang="en-US" sz="1050" b="1" i="1" dirty="0">
                <a:solidFill>
                  <a:schemeClr val="accent4"/>
                </a:solidFill>
              </a:rPr>
              <a:t>각각의 클러스터에 대하여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BB4B9-D3DC-46B2-8563-59DD1EEF3112}"/>
              </a:ext>
            </a:extLst>
          </p:cNvPr>
          <p:cNvSpPr txBox="1"/>
          <p:nvPr/>
        </p:nvSpPr>
        <p:spPr>
          <a:xfrm>
            <a:off x="941140" y="372309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1" dirty="0">
                <a:solidFill>
                  <a:schemeClr val="accent4"/>
                </a:solidFill>
              </a:rPr>
              <a:t>2. </a:t>
            </a:r>
            <a:r>
              <a:rPr lang="ko-KR" altLang="en-US" sz="1050" b="1" i="1" dirty="0">
                <a:solidFill>
                  <a:schemeClr val="accent4"/>
                </a:solidFill>
              </a:rPr>
              <a:t>랜덤 학생이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E1523FE-E40B-40B0-ADBD-F1CBDF817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87" t="52799" r="70854" b="36858"/>
          <a:stretch/>
        </p:blipFill>
        <p:spPr bwMode="auto">
          <a:xfrm>
            <a:off x="2171439" y="3473108"/>
            <a:ext cx="737662" cy="2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CB5746A-B5A1-4D85-8828-1AC7A4576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7" t="52799" r="70165" b="36858"/>
          <a:stretch/>
        </p:blipFill>
        <p:spPr bwMode="auto">
          <a:xfrm>
            <a:off x="4793263" y="3879934"/>
            <a:ext cx="723900" cy="19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0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7A353D-D3C8-4C40-8FD5-7B3891159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911758-86D6-4F0D-ABC0-3416ED8B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자리 배정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92B877-F6C8-45BE-9404-B00DEB2C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49" y="953178"/>
            <a:ext cx="4136751" cy="2102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6F8CCE-C4B2-4B05-AEA5-E3DC9B86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32" y="3001761"/>
            <a:ext cx="3686199" cy="20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061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296</Words>
  <Application>Microsoft Office PowerPoint</Application>
  <PresentationFormat>화면 슬라이드 쇼(16:9)</PresentationFormat>
  <Paragraphs>60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Simple Light</vt:lpstr>
      <vt:lpstr>PowerPoint 프레젠테이션</vt:lpstr>
      <vt:lpstr>1. 배치도</vt:lpstr>
      <vt:lpstr>1. 배치도 - 3층</vt:lpstr>
      <vt:lpstr>1. 배치도 - 4층</vt:lpstr>
      <vt:lpstr>1. 배치도 - 사물함</vt:lpstr>
      <vt:lpstr>2. 자리 배정 규칙</vt:lpstr>
      <vt:lpstr>2. 자리 배정 규칙</vt:lpstr>
      <vt:lpstr>3. 자리 배정</vt:lpstr>
      <vt:lpstr>4. 자리 배정 결과</vt:lpstr>
      <vt:lpstr>5. 향후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 (향후 삭제)</dc:title>
  <dc:creator>Kyuwook Chai</dc:creator>
  <cp:lastModifiedBy>Chai Kyuwook</cp:lastModifiedBy>
  <cp:revision>60</cp:revision>
  <dcterms:modified xsi:type="dcterms:W3CDTF">2021-02-24T04:14:18Z</dcterms:modified>
</cp:coreProperties>
</file>