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1524" y="10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DC208-5F1D-47C9-89EF-B05D3600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B9EDC-40C9-4051-88E8-FEF406BF6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467A9-35B9-443D-B4F1-49040E32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DDFC3-07BE-4836-8C87-E9B3CE23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9BA1-0AE7-4B95-9DCF-FC54E79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D30E0-6CFF-4F66-AB1C-7F88A5C9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BEF1A9-8573-4FA3-BDC3-EB4791F4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804CC-9F57-4076-939B-A61C73C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95D14-7CFB-4268-9605-F02A1894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4C9D6-7C70-4E86-B061-6E7F49BD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9769C-E7DA-4B20-A4DE-A27AF450B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0DFE8-D4E1-4CAA-9009-73F2EB4C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7C8F4-C9CE-4AA3-974D-0EA4B3C9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BF7FC-EC62-49F7-9ED0-2FD4C713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B0305-C9FD-4FA5-B2D3-CFF21922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2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7AB1-5E8F-4666-B0DA-ABDFFBD9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2EE55-CFEB-4E86-8A01-69916F1F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C44C9-BFC5-4627-9D6F-E96134CC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52203-790C-4D7A-AADE-1F596D1E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36765-992C-47F7-8A96-63331223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2EDA1-EFB9-4BDE-8100-61243AD1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D06E9-6E2E-40E5-BFA9-8BB2475A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0699C-DDB9-4685-B1F5-AC159E66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C40D5-FD59-405C-9F81-4D8B6DBD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A99FC-5A74-4C6B-935D-47AA8A82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5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7ECF9-5C18-4145-ABCF-19751EF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756EA-7CEB-4162-915C-CF8AAE66D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9B40E-BF51-4C52-9873-BC10D7AD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94E4B-6E0A-452F-8425-38EB2DB1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24147-1945-45AA-88D5-33D6742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1A118-116D-4E0A-9C38-5BDFD14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3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14777-D777-4584-88C8-6CFD46C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30763-98E7-4DD8-BDA4-7C065CA4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80FA88-E08E-449B-8B37-352F4BF33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2AB83B-587B-4E2C-B0DA-B2331A50A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962B01-0D8D-4B4C-99A5-548A00B99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099BE-D7EF-4A02-A0D9-CE16843B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E3EBF-7EB7-4CCC-940E-6DBFB79D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154D2-DCA4-46B5-8263-AD5026B0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2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670FD-97CF-4D1C-9387-9A2EFF6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6A730D-C990-40F6-BD31-8E0948D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38EFD-22D9-4A32-9982-9141EC0B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C3549-6D28-424C-8200-4E23B5F7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0EDC17-0214-43D4-A4D6-494C735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F0BCA-8A2B-4208-95A5-0B2284D4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827A5-5233-40A5-8F8D-5FF88027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EF02-AD2F-4798-9C43-8009BBB4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0F4C6-5B0E-4862-92D2-0A7F2CAD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5C98B-0C96-4F1F-9997-B30A810C3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F14AD-E8D5-4396-833F-F0F3AA4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D296E-2B4D-4401-9546-24B3D668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0C29FE-877A-48F7-AA9A-725ABDF8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1384-86B8-4817-828C-21AF4F5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74806-EF65-4E45-BA7A-A34AF189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F98555-4DD8-435F-886F-DF4C08AD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BA8AD-8462-4C72-A928-296CA511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F0EFC-1AFA-49A4-BF2B-2BA63C8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2BAB2-DB0E-4501-B75B-C1A30B7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D7138-5C13-4DB7-A948-1852B534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99BBD6-4681-4E8E-BA4C-14975F86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78433-84FA-476B-9C22-333E3CC6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D4B8-1F6C-45FF-A219-ABF5D346AE7D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D5112-80F2-44AC-9AA5-08F8502E0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B151E-EE44-4CCC-8E22-A84EC29B2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FEC19-FA39-47CB-ABF8-AC0BF3C26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9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76BD00-3AA5-429B-8B4D-178DE282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33"/>
            <a:ext cx="12192000" cy="61959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F32178-7118-45C0-8E23-53CB48E1B03F}"/>
              </a:ext>
            </a:extLst>
          </p:cNvPr>
          <p:cNvSpPr/>
          <p:nvPr/>
        </p:nvSpPr>
        <p:spPr>
          <a:xfrm>
            <a:off x="372100" y="331033"/>
            <a:ext cx="2221992" cy="171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&lt;3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좌석번호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301, 302, …, 351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CF89F2-867B-45C1-B0E9-ED73247B585F}"/>
              </a:ext>
            </a:extLst>
          </p:cNvPr>
          <p:cNvSpPr/>
          <p:nvPr/>
        </p:nvSpPr>
        <p:spPr>
          <a:xfrm>
            <a:off x="4976734" y="1627683"/>
            <a:ext cx="5501391" cy="180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E78409-5D06-4B83-9539-CD282DC9E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4" t="35465" r="14324" b="51955"/>
          <a:stretch/>
        </p:blipFill>
        <p:spPr>
          <a:xfrm>
            <a:off x="5029199" y="2649512"/>
            <a:ext cx="5396460" cy="779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C04D84-3EF1-446A-A303-8BD4D76D40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14" t="23675" r="14324" b="64152"/>
          <a:stretch/>
        </p:blipFill>
        <p:spPr>
          <a:xfrm>
            <a:off x="4976734" y="1627683"/>
            <a:ext cx="5396460" cy="75430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A8DEB-730D-409D-9D18-69E87F676BCA}"/>
              </a:ext>
            </a:extLst>
          </p:cNvPr>
          <p:cNvSpPr/>
          <p:nvPr/>
        </p:nvSpPr>
        <p:spPr>
          <a:xfrm>
            <a:off x="7075357" y="4856813"/>
            <a:ext cx="1903752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B512B2-9D88-401A-9161-5749F8C5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7" t="73955" r="32644" b="9110"/>
          <a:stretch/>
        </p:blipFill>
        <p:spPr>
          <a:xfrm>
            <a:off x="6670470" y="4916774"/>
            <a:ext cx="907060" cy="10493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1A2DA9-6595-4686-88B5-DC5A201873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3" t="73955" r="26364" b="9110"/>
          <a:stretch/>
        </p:blipFill>
        <p:spPr>
          <a:xfrm>
            <a:off x="7929798" y="4916774"/>
            <a:ext cx="779489" cy="104931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FC0183E-FB52-40E1-833E-E50E7F734224}"/>
              </a:ext>
            </a:extLst>
          </p:cNvPr>
          <p:cNvSpPr/>
          <p:nvPr/>
        </p:nvSpPr>
        <p:spPr>
          <a:xfrm>
            <a:off x="9278911" y="4497049"/>
            <a:ext cx="1364105" cy="143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17584D-6C83-4CF2-93E0-2861A8987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73" t="66492" r="12387" b="18572"/>
          <a:stretch/>
        </p:blipFill>
        <p:spPr>
          <a:xfrm>
            <a:off x="9919664" y="4262929"/>
            <a:ext cx="907059" cy="9254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3EC283-7556-414B-B25D-5E7AA20491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2" t="76366" r="16804" b="9487"/>
          <a:stretch/>
        </p:blipFill>
        <p:spPr>
          <a:xfrm>
            <a:off x="9277857" y="5148581"/>
            <a:ext cx="779489" cy="87662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C74C59-AB00-4CEA-9BFB-E7A74EAA3699}"/>
              </a:ext>
            </a:extLst>
          </p:cNvPr>
          <p:cNvSpPr/>
          <p:nvPr/>
        </p:nvSpPr>
        <p:spPr>
          <a:xfrm rot="2285665">
            <a:off x="9728093" y="5004366"/>
            <a:ext cx="535822" cy="331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6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AAF458-817D-440C-A96D-60B0CFD1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/>
          <a:stretch/>
        </p:blipFill>
        <p:spPr>
          <a:xfrm>
            <a:off x="0" y="1083239"/>
            <a:ext cx="12192000" cy="59645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39BD5E-5038-4ED2-9A65-CC94F8D6E86C}"/>
              </a:ext>
            </a:extLst>
          </p:cNvPr>
          <p:cNvSpPr/>
          <p:nvPr/>
        </p:nvSpPr>
        <p:spPr>
          <a:xfrm>
            <a:off x="250180" y="36576"/>
            <a:ext cx="2221992" cy="108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&lt;4</a:t>
            </a:r>
            <a:r>
              <a:rPr lang="ko-KR" altLang="en-US" sz="2000" b="1" dirty="0">
                <a:solidFill>
                  <a:schemeClr val="tx1"/>
                </a:solidFill>
              </a:rPr>
              <a:t>층</a:t>
            </a:r>
            <a:r>
              <a:rPr lang="en-US" altLang="ko-KR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2000" u="sng" dirty="0">
                <a:solidFill>
                  <a:schemeClr val="tx1"/>
                </a:solidFill>
              </a:rPr>
              <a:t>좌석번호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401, 402, …, 439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96BC22-3EC2-42E5-BAAB-2560D9317363}"/>
              </a:ext>
            </a:extLst>
          </p:cNvPr>
          <p:cNvSpPr/>
          <p:nvPr/>
        </p:nvSpPr>
        <p:spPr>
          <a:xfrm>
            <a:off x="865875" y="4065537"/>
            <a:ext cx="2800323" cy="1441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891CCB-6A1A-4257-ABED-093492570607}"/>
              </a:ext>
            </a:extLst>
          </p:cNvPr>
          <p:cNvSpPr/>
          <p:nvPr/>
        </p:nvSpPr>
        <p:spPr>
          <a:xfrm>
            <a:off x="4317999" y="4065537"/>
            <a:ext cx="891749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AC4F5D-FB1E-4342-BB2B-A4E3DEF7D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0" t="57261" r="57083" b="29622"/>
          <a:stretch/>
        </p:blipFill>
        <p:spPr>
          <a:xfrm>
            <a:off x="4162101" y="4271068"/>
            <a:ext cx="751840" cy="8534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FE67D1-72EE-4EC4-9427-26C03E2AEE8C}"/>
              </a:ext>
            </a:extLst>
          </p:cNvPr>
          <p:cNvSpPr/>
          <p:nvPr/>
        </p:nvSpPr>
        <p:spPr>
          <a:xfrm>
            <a:off x="4794352" y="5429354"/>
            <a:ext cx="891749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357A02-3E4D-44EA-84C7-EEBA359988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9" t="76253" r="53137" b="10474"/>
          <a:stretch/>
        </p:blipFill>
        <p:spPr>
          <a:xfrm>
            <a:off x="4592320" y="5506720"/>
            <a:ext cx="772159" cy="8636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4AC34B-D412-4FAD-88D6-700887AC4286}"/>
              </a:ext>
            </a:extLst>
          </p:cNvPr>
          <p:cNvSpPr/>
          <p:nvPr/>
        </p:nvSpPr>
        <p:spPr>
          <a:xfrm>
            <a:off x="7689952" y="5429354"/>
            <a:ext cx="891749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31B1C6-5D07-402B-B144-8E84822B6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98" t="76253" r="29385" b="10474"/>
          <a:stretch/>
        </p:blipFill>
        <p:spPr>
          <a:xfrm>
            <a:off x="7477760" y="5486400"/>
            <a:ext cx="782320" cy="8636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AB655F-648B-4FBF-BB63-AEE359C1BE12}"/>
              </a:ext>
            </a:extLst>
          </p:cNvPr>
          <p:cNvSpPr/>
          <p:nvPr/>
        </p:nvSpPr>
        <p:spPr>
          <a:xfrm>
            <a:off x="9325713" y="4158142"/>
            <a:ext cx="891749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610045E-8659-4317-BC9A-EF64DEEC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0" t="56476" r="17505" b="29254"/>
          <a:stretch/>
        </p:blipFill>
        <p:spPr>
          <a:xfrm>
            <a:off x="9672320" y="4206240"/>
            <a:ext cx="737012" cy="92842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C7EE18-F73B-45F2-85F7-A12668417199}"/>
              </a:ext>
            </a:extLst>
          </p:cNvPr>
          <p:cNvSpPr/>
          <p:nvPr/>
        </p:nvSpPr>
        <p:spPr>
          <a:xfrm>
            <a:off x="6793124" y="4158142"/>
            <a:ext cx="891749" cy="1079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000" b="1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3722779-9EA7-47C2-864F-FC4BC45E3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0" t="56476" r="34146" b="29254"/>
          <a:stretch/>
        </p:blipFill>
        <p:spPr>
          <a:xfrm>
            <a:off x="7416800" y="4206240"/>
            <a:ext cx="780760" cy="9284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1224397-7B2E-4D45-9044-34B3F04E4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8" t="57261" r="40246" b="29622"/>
          <a:stretch/>
        </p:blipFill>
        <p:spPr>
          <a:xfrm>
            <a:off x="6421120" y="4260908"/>
            <a:ext cx="723693" cy="85344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3325C9-0E6B-4331-9B2F-45D47F692F99}"/>
              </a:ext>
            </a:extLst>
          </p:cNvPr>
          <p:cNvSpPr/>
          <p:nvPr/>
        </p:nvSpPr>
        <p:spPr>
          <a:xfrm>
            <a:off x="6813490" y="4746033"/>
            <a:ext cx="287422" cy="179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ADBB3-4D94-4CEE-A253-D050AA1D2C55}"/>
              </a:ext>
            </a:extLst>
          </p:cNvPr>
          <p:cNvSpPr txBox="1"/>
          <p:nvPr/>
        </p:nvSpPr>
        <p:spPr>
          <a:xfrm>
            <a:off x="6813974" y="4712303"/>
            <a:ext cx="2660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b="1" dirty="0"/>
              <a:t>15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F99BB6-703B-4DBE-B019-01A8696FF9EE}"/>
              </a:ext>
            </a:extLst>
          </p:cNvPr>
          <p:cNvSpPr txBox="1"/>
          <p:nvPr/>
        </p:nvSpPr>
        <p:spPr>
          <a:xfrm>
            <a:off x="4611238" y="4727082"/>
            <a:ext cx="24663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B3D6DB-E965-451E-8B18-DAC3F61BB1B9}"/>
              </a:ext>
            </a:extLst>
          </p:cNvPr>
          <p:cNvSpPr txBox="1"/>
          <p:nvPr/>
        </p:nvSpPr>
        <p:spPr>
          <a:xfrm>
            <a:off x="5286216" y="4402735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D9F5EB-5EEA-4D68-BB66-F207E39E6A40}"/>
              </a:ext>
            </a:extLst>
          </p:cNvPr>
          <p:cNvSpPr txBox="1"/>
          <p:nvPr/>
        </p:nvSpPr>
        <p:spPr>
          <a:xfrm>
            <a:off x="9004123" y="4721822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21</a:t>
            </a:r>
            <a:endParaRPr lang="ko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9C847C-450F-446B-A9F2-03B44B85E1C5}"/>
              </a:ext>
            </a:extLst>
          </p:cNvPr>
          <p:cNvSpPr txBox="1"/>
          <p:nvPr/>
        </p:nvSpPr>
        <p:spPr>
          <a:xfrm>
            <a:off x="9748414" y="4408089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22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DEDBE7-62C6-49D1-81FA-5428F6F0FDE1}"/>
              </a:ext>
            </a:extLst>
          </p:cNvPr>
          <p:cNvSpPr txBox="1"/>
          <p:nvPr/>
        </p:nvSpPr>
        <p:spPr>
          <a:xfrm>
            <a:off x="7500514" y="4408089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16</a:t>
            </a:r>
            <a:endParaRPr lang="ko-KR" alt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A8EC69-5904-4830-B571-F0EA9F573BF3}"/>
              </a:ext>
            </a:extLst>
          </p:cNvPr>
          <p:cNvSpPr txBox="1"/>
          <p:nvPr/>
        </p:nvSpPr>
        <p:spPr>
          <a:xfrm>
            <a:off x="5020605" y="5965332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27</a:t>
            </a:r>
            <a:endParaRPr lang="ko-KR" alt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AE8738-0B6B-48EC-B887-ED160A936CD9}"/>
              </a:ext>
            </a:extLst>
          </p:cNvPr>
          <p:cNvSpPr txBox="1"/>
          <p:nvPr/>
        </p:nvSpPr>
        <p:spPr>
          <a:xfrm>
            <a:off x="5781516" y="5621935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28</a:t>
            </a:r>
            <a:endParaRPr lang="ko-KR" alt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960BB7-0D5B-46BB-AE9F-C7A08A44305D}"/>
              </a:ext>
            </a:extLst>
          </p:cNvPr>
          <p:cNvSpPr txBox="1"/>
          <p:nvPr/>
        </p:nvSpPr>
        <p:spPr>
          <a:xfrm>
            <a:off x="7916205" y="5990732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33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2B9DE6-5200-441B-91C5-2C8538871D63}"/>
              </a:ext>
            </a:extLst>
          </p:cNvPr>
          <p:cNvSpPr txBox="1"/>
          <p:nvPr/>
        </p:nvSpPr>
        <p:spPr>
          <a:xfrm>
            <a:off x="8664416" y="5666385"/>
            <a:ext cx="26609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dirty="0"/>
              <a:t>34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311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Chai Kyuwook</dc:creator>
  <cp:lastModifiedBy>Chai Kyuwook</cp:lastModifiedBy>
  <cp:revision>7</cp:revision>
  <dcterms:created xsi:type="dcterms:W3CDTF">2020-07-22T00:40:06Z</dcterms:created>
  <dcterms:modified xsi:type="dcterms:W3CDTF">2020-07-22T01:33:56Z</dcterms:modified>
</cp:coreProperties>
</file>