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438A53-85FE-4656-907C-65156FA13A21}" v="1" dt="2020-08-12T05:11:16.291"/>
    <p1510:client id="{C264CCF6-7E9D-489C-8C9F-03210CD19089}" v="1" dt="2020-08-12T05:12:58.595"/>
    <p1510:client id="{D62BB987-A3E4-494C-90A0-E104E95392BB}" v="4" dt="2020-08-12T03:14:19.761"/>
    <p1510:client id="{FE6CCB4C-EC44-4593-BED4-283C889491B6}" v="3" dt="2020-08-12T00:25:04.6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12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석기" userId="S::blaqdraq77_gmail.com#ext#@snu770.onmicrosoft.com::6451176a-f855-4e8d-b549-363818b4746d" providerId="AD" clId="Web-{34438A53-85FE-4656-907C-65156FA13A21}"/>
    <pc:docChg chg="modSld">
      <pc:chgData name="김석기" userId="S::blaqdraq77_gmail.com#ext#@snu770.onmicrosoft.com::6451176a-f855-4e8d-b549-363818b4746d" providerId="AD" clId="Web-{34438A53-85FE-4656-907C-65156FA13A21}" dt="2020-08-12T05:11:16.291" v="0" actId="1076"/>
      <pc:docMkLst>
        <pc:docMk/>
      </pc:docMkLst>
      <pc:sldChg chg="modSp">
        <pc:chgData name="김석기" userId="S::blaqdraq77_gmail.com#ext#@snu770.onmicrosoft.com::6451176a-f855-4e8d-b549-363818b4746d" providerId="AD" clId="Web-{34438A53-85FE-4656-907C-65156FA13A21}" dt="2020-08-12T05:11:16.291" v="0" actId="1076"/>
        <pc:sldMkLst>
          <pc:docMk/>
          <pc:sldMk cId="3410766183" sldId="256"/>
        </pc:sldMkLst>
        <pc:spChg chg="mod">
          <ac:chgData name="김석기" userId="S::blaqdraq77_gmail.com#ext#@snu770.onmicrosoft.com::6451176a-f855-4e8d-b549-363818b4746d" providerId="AD" clId="Web-{34438A53-85FE-4656-907C-65156FA13A21}" dt="2020-08-12T05:11:16.291" v="0" actId="1076"/>
          <ac:spMkLst>
            <pc:docMk/>
            <pc:sldMk cId="3410766183" sldId="256"/>
            <ac:spMk id="65" creationId="{497251FB-E936-4166-94C1-83F9EF9AC680}"/>
          </ac:spMkLst>
        </pc:spChg>
      </pc:sldChg>
    </pc:docChg>
  </pc:docChgLst>
  <pc:docChgLst>
    <pc:chgData name="김석기" userId="S::blaqdraq77_gmail.com#ext#@snu770.onmicrosoft.com::6451176a-f855-4e8d-b549-363818b4746d" providerId="AD" clId="Web-{C264CCF6-7E9D-489C-8C9F-03210CD19089}"/>
    <pc:docChg chg="modSld">
      <pc:chgData name="김석기" userId="S::blaqdraq77_gmail.com#ext#@snu770.onmicrosoft.com::6451176a-f855-4e8d-b549-363818b4746d" providerId="AD" clId="Web-{C264CCF6-7E9D-489C-8C9F-03210CD19089}" dt="2020-08-12T05:12:58.595" v="0"/>
      <pc:docMkLst>
        <pc:docMk/>
      </pc:docMkLst>
      <pc:sldChg chg="delSp">
        <pc:chgData name="김석기" userId="S::blaqdraq77_gmail.com#ext#@snu770.onmicrosoft.com::6451176a-f855-4e8d-b549-363818b4746d" providerId="AD" clId="Web-{C264CCF6-7E9D-489C-8C9F-03210CD19089}" dt="2020-08-12T05:12:58.595" v="0"/>
        <pc:sldMkLst>
          <pc:docMk/>
          <pc:sldMk cId="3410766183" sldId="256"/>
        </pc:sldMkLst>
        <pc:spChg chg="del">
          <ac:chgData name="김석기" userId="S::blaqdraq77_gmail.com#ext#@snu770.onmicrosoft.com::6451176a-f855-4e8d-b549-363818b4746d" providerId="AD" clId="Web-{C264CCF6-7E9D-489C-8C9F-03210CD19089}" dt="2020-08-12T05:12:58.595" v="0"/>
          <ac:spMkLst>
            <pc:docMk/>
            <pc:sldMk cId="3410766183" sldId="256"/>
            <ac:spMk id="65" creationId="{497251FB-E936-4166-94C1-83F9EF9AC68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DC208-5F1D-47C9-89EF-B05D3600D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AB9EDC-40C9-4051-88E8-FEF406BF6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1467A9-35B9-443D-B4F1-49040E32F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D4B8-1F6C-45FF-A219-ABF5D346AE7D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7DDFC3-07BE-4836-8C87-E9B3CE23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729BA1-0AE7-4B95-9DCF-FC54E79D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EC19-FA39-47CB-ABF8-AC0BF3C26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1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D30E0-6CFF-4F66-AB1C-7F88A5C98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BEF1A9-8573-4FA3-BDC3-EB4791F47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804CC-9F57-4076-939B-A61C73CB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D4B8-1F6C-45FF-A219-ABF5D346AE7D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95D14-7CFB-4268-9605-F02A1894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4C9D6-7C70-4E86-B061-6E7F49BD5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EC19-FA39-47CB-ABF8-AC0BF3C26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75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29769C-E7DA-4B20-A4DE-A27AF450B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40DFE8-D4E1-4CAA-9009-73F2EB4C4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67C8F4-C9CE-4AA3-974D-0EA4B3C9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D4B8-1F6C-45FF-A219-ABF5D346AE7D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BF7FC-EC62-49F7-9ED0-2FD4C7131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B0305-C9FD-4FA5-B2D3-CFF21922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EC19-FA39-47CB-ABF8-AC0BF3C26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82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D7AB1-5E8F-4666-B0DA-ABDFFBD9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A2EE55-CFEB-4E86-8A01-69916F1F4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C44C9-BFC5-4627-9D6F-E96134CC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D4B8-1F6C-45FF-A219-ABF5D346AE7D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52203-790C-4D7A-AADE-1F596D1EB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36765-992C-47F7-8A96-63331223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EC19-FA39-47CB-ABF8-AC0BF3C26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6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2EDA1-EFB9-4BDE-8100-61243AD1B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2D06E9-6E2E-40E5-BFA9-8BB2475AE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70699C-DDB9-4685-B1F5-AC159E66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D4B8-1F6C-45FF-A219-ABF5D346AE7D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C40D5-FD59-405C-9F81-4D8B6DBD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2A99FC-5A74-4C6B-935D-47AA8A825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EC19-FA39-47CB-ABF8-AC0BF3C26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5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7ECF9-5C18-4145-ABCF-19751EFF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756EA-7CEB-4162-915C-CF8AAE66D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09B40E-BF51-4C52-9873-BC10D7AD0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794E4B-6E0A-452F-8425-38EB2DB1D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D4B8-1F6C-45FF-A219-ABF5D346AE7D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624147-1945-45AA-88D5-33D6742F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F1A118-116D-4E0A-9C38-5BDFD14C3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EC19-FA39-47CB-ABF8-AC0BF3C26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43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14777-D777-4584-88C8-6CFD46C8A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D30763-98E7-4DD8-BDA4-7C065CA43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80FA88-E08E-449B-8B37-352F4BF33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2AB83B-587B-4E2C-B0DA-B2331A50A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962B01-0D8D-4B4C-99A5-548A00B99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3099BE-D7EF-4A02-A0D9-CE16843B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D4B8-1F6C-45FF-A219-ABF5D346AE7D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3E3EBF-7EB7-4CCC-940E-6DBFB79D9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B154D2-DCA4-46B5-8263-AD5026B01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EC19-FA39-47CB-ABF8-AC0BF3C26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28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670FD-97CF-4D1C-9387-9A2EFF645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6A730D-C990-40F6-BD31-8E0948D5A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D4B8-1F6C-45FF-A219-ABF5D346AE7D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138EFD-22D9-4A32-9982-9141EC0B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7C3549-6D28-424C-8200-4E23B5F7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EC19-FA39-47CB-ABF8-AC0BF3C26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8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0EDC17-0214-43D4-A4D6-494C735A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D4B8-1F6C-45FF-A219-ABF5D346AE7D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8F0BCA-8A2B-4208-95A5-0B2284D44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6827A5-5233-40A5-8F8D-5FF88027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EC19-FA39-47CB-ABF8-AC0BF3C26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0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9EF02-AD2F-4798-9C43-8009BBB4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A0F4C6-5B0E-4862-92D2-0A7F2CADF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C5C98B-0C96-4F1F-9997-B30A810C3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CF14AD-E8D5-4396-833F-F0F3AA41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D4B8-1F6C-45FF-A219-ABF5D346AE7D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9D296E-2B4D-4401-9546-24B3D668C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0C29FE-877A-48F7-AA9A-725ABDF8D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EC19-FA39-47CB-ABF8-AC0BF3C26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16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51384-86B8-4817-828C-21AF4F58D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F74806-EF65-4E45-BA7A-A34AF189A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F98555-4DD8-435F-886F-DF4C08AD5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2BA8AD-8462-4C72-A928-296CA511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D4B8-1F6C-45FF-A219-ABF5D346AE7D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3F0EFC-1AFA-49A4-BF2B-2BA63C8C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A2BAB2-DB0E-4501-B75B-C1A30B72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EC19-FA39-47CB-ABF8-AC0BF3C26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99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D7138-5C13-4DB7-A948-1852B534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99BBD6-4681-4E8E-BA4C-14975F864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78433-84FA-476B-9C22-333E3CC6C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7D4B8-1F6C-45FF-A219-ABF5D346AE7D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D5112-80F2-44AC-9AA5-08F8502E0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B151E-EE44-4CCC-8E22-A84EC29B2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FEC19-FA39-47CB-ABF8-AC0BF3C26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89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76BD00-3AA5-429B-8B4D-178DE282B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4789" y="-91987"/>
            <a:ext cx="13856789" cy="704197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DCF89F2-867B-45C1-B0E9-ED73247B585F}"/>
              </a:ext>
            </a:extLst>
          </p:cNvPr>
          <p:cNvSpPr/>
          <p:nvPr/>
        </p:nvSpPr>
        <p:spPr>
          <a:xfrm>
            <a:off x="4081359" y="1381717"/>
            <a:ext cx="6255823" cy="20472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2000" b="1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E78409-5D06-4B83-9539-CD282DC9E8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14" t="35465" r="14324" b="51955"/>
          <a:stretch/>
        </p:blipFill>
        <p:spPr>
          <a:xfrm>
            <a:off x="4351285" y="2608171"/>
            <a:ext cx="5548410" cy="8014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C04D84-3EF1-446A-A303-8BD4D76D40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14" t="23675" r="14324" b="64152"/>
          <a:stretch/>
        </p:blipFill>
        <p:spPr>
          <a:xfrm>
            <a:off x="4351286" y="1373333"/>
            <a:ext cx="5548409" cy="77554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EA8DEB-730D-409D-9D18-69E87F676BCA}"/>
              </a:ext>
            </a:extLst>
          </p:cNvPr>
          <p:cNvSpPr/>
          <p:nvPr/>
        </p:nvSpPr>
        <p:spPr>
          <a:xfrm>
            <a:off x="6640711" y="4625634"/>
            <a:ext cx="5065387" cy="1674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668B95-383B-F440-B008-B6696EDE8B40}"/>
              </a:ext>
            </a:extLst>
          </p:cNvPr>
          <p:cNvSpPr txBox="1"/>
          <p:nvPr/>
        </p:nvSpPr>
        <p:spPr>
          <a:xfrm>
            <a:off x="10175976" y="2459280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남기성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7752255-B332-584E-8C82-1ACC94C5D578}"/>
              </a:ext>
            </a:extLst>
          </p:cNvPr>
          <p:cNvSpPr/>
          <p:nvPr/>
        </p:nvSpPr>
        <p:spPr>
          <a:xfrm rot="4985665">
            <a:off x="8748527" y="5543848"/>
            <a:ext cx="706628" cy="26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474F71-AB62-464A-A5C3-62383C2EF47E}"/>
              </a:ext>
            </a:extLst>
          </p:cNvPr>
          <p:cNvSpPr txBox="1"/>
          <p:nvPr/>
        </p:nvSpPr>
        <p:spPr>
          <a:xfrm>
            <a:off x="4474802" y="1173001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박진원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135188-E03D-B646-8619-E948932C26CF}"/>
              </a:ext>
            </a:extLst>
          </p:cNvPr>
          <p:cNvSpPr txBox="1"/>
          <p:nvPr/>
        </p:nvSpPr>
        <p:spPr>
          <a:xfrm>
            <a:off x="5983826" y="1164412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안규수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92136C-E743-1B44-BA28-81131FE6AD61}"/>
              </a:ext>
            </a:extLst>
          </p:cNvPr>
          <p:cNvSpPr txBox="1"/>
          <p:nvPr/>
        </p:nvSpPr>
        <p:spPr>
          <a:xfrm>
            <a:off x="2963975" y="1179675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황태현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BC817D-8145-A44C-B9F7-65D8827570D9}"/>
              </a:ext>
            </a:extLst>
          </p:cNvPr>
          <p:cNvSpPr txBox="1"/>
          <p:nvPr/>
        </p:nvSpPr>
        <p:spPr>
          <a:xfrm>
            <a:off x="4826870" y="2068327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강동식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DE28C5-4D31-4647-A8CA-1A7993AB7C06}"/>
              </a:ext>
            </a:extLst>
          </p:cNvPr>
          <p:cNvSpPr txBox="1"/>
          <p:nvPr/>
        </p:nvSpPr>
        <p:spPr>
          <a:xfrm>
            <a:off x="9421808" y="2068327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김석기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55432E-C349-CE4C-9E7C-EAC0D297004E}"/>
              </a:ext>
            </a:extLst>
          </p:cNvPr>
          <p:cNvSpPr txBox="1"/>
          <p:nvPr/>
        </p:nvSpPr>
        <p:spPr>
          <a:xfrm>
            <a:off x="6349768" y="2068327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김우중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879F8C-DD9D-6245-9744-1914481F4C2E}"/>
              </a:ext>
            </a:extLst>
          </p:cNvPr>
          <p:cNvSpPr txBox="1"/>
          <p:nvPr/>
        </p:nvSpPr>
        <p:spPr>
          <a:xfrm>
            <a:off x="10160886" y="2068327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김은희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40CB02-9787-6A4F-870A-2FABCBE5BCB7}"/>
              </a:ext>
            </a:extLst>
          </p:cNvPr>
          <p:cNvSpPr txBox="1"/>
          <p:nvPr/>
        </p:nvSpPr>
        <p:spPr>
          <a:xfrm>
            <a:off x="7103093" y="2459280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김장호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31FD43-7480-1A49-B06A-A97C72CED658}"/>
              </a:ext>
            </a:extLst>
          </p:cNvPr>
          <p:cNvSpPr txBox="1"/>
          <p:nvPr/>
        </p:nvSpPr>
        <p:spPr>
          <a:xfrm>
            <a:off x="7857605" y="2459280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박건도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344F7D-9F88-5C4D-BDEF-8D452E891420}"/>
              </a:ext>
            </a:extLst>
          </p:cNvPr>
          <p:cNvSpPr txBox="1"/>
          <p:nvPr/>
        </p:nvSpPr>
        <p:spPr>
          <a:xfrm>
            <a:off x="7522989" y="1168563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박민혜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680F22-AFD4-754E-9F31-6A887BEBBBBC}"/>
              </a:ext>
            </a:extLst>
          </p:cNvPr>
          <p:cNvSpPr txBox="1"/>
          <p:nvPr/>
        </p:nvSpPr>
        <p:spPr>
          <a:xfrm>
            <a:off x="8670496" y="2459280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백유빈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799066-58DC-074D-9B75-C5FB93A8BE1B}"/>
              </a:ext>
            </a:extLst>
          </p:cNvPr>
          <p:cNvSpPr txBox="1"/>
          <p:nvPr/>
        </p:nvSpPr>
        <p:spPr>
          <a:xfrm>
            <a:off x="2569062" y="2459280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성기홍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88F16F-A6DF-1A4C-9461-B72B3B922D45}"/>
              </a:ext>
            </a:extLst>
          </p:cNvPr>
          <p:cNvSpPr txBox="1"/>
          <p:nvPr/>
        </p:nvSpPr>
        <p:spPr>
          <a:xfrm>
            <a:off x="10963163" y="2459280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손영준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C4A177-EDE8-4E47-8723-F8968B18BE20}"/>
              </a:ext>
            </a:extLst>
          </p:cNvPr>
          <p:cNvSpPr txBox="1"/>
          <p:nvPr/>
        </p:nvSpPr>
        <p:spPr>
          <a:xfrm>
            <a:off x="7705770" y="4317667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이경민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82CFBA-15FE-A742-A5EB-49AC812444F0}"/>
              </a:ext>
            </a:extLst>
          </p:cNvPr>
          <p:cNvSpPr txBox="1"/>
          <p:nvPr/>
        </p:nvSpPr>
        <p:spPr>
          <a:xfrm>
            <a:off x="9178827" y="5354693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이세종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A4F6C2C-41B4-B84E-8E6F-9D3FDBFF269E}"/>
              </a:ext>
            </a:extLst>
          </p:cNvPr>
          <p:cNvSpPr/>
          <p:nvPr/>
        </p:nvSpPr>
        <p:spPr>
          <a:xfrm rot="2285665">
            <a:off x="10634060" y="5026341"/>
            <a:ext cx="866583" cy="965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71F7BA-216A-BA40-982E-A6513D5099AB}"/>
              </a:ext>
            </a:extLst>
          </p:cNvPr>
          <p:cNvSpPr txBox="1"/>
          <p:nvPr/>
        </p:nvSpPr>
        <p:spPr>
          <a:xfrm>
            <a:off x="10704479" y="5362611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이우철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F548D5-DC5D-D24F-ADF1-C110934E744E}"/>
              </a:ext>
            </a:extLst>
          </p:cNvPr>
          <p:cNvSpPr txBox="1"/>
          <p:nvPr/>
        </p:nvSpPr>
        <p:spPr>
          <a:xfrm>
            <a:off x="2968869" y="3290500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이주형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607E4B-2A1B-3F44-AAE0-C10AB4141D4B}"/>
              </a:ext>
            </a:extLst>
          </p:cNvPr>
          <p:cNvSpPr txBox="1"/>
          <p:nvPr/>
        </p:nvSpPr>
        <p:spPr>
          <a:xfrm>
            <a:off x="8735781" y="4306409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이준범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C737B7-5344-354F-874E-5222783A6E8B}"/>
              </a:ext>
            </a:extLst>
          </p:cNvPr>
          <p:cNvSpPr txBox="1"/>
          <p:nvPr/>
        </p:nvSpPr>
        <p:spPr>
          <a:xfrm>
            <a:off x="10584818" y="3317833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임재영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A7000D-2AEA-994D-9F37-6D253131406E}"/>
              </a:ext>
            </a:extLst>
          </p:cNvPr>
          <p:cNvSpPr txBox="1"/>
          <p:nvPr/>
        </p:nvSpPr>
        <p:spPr>
          <a:xfrm>
            <a:off x="9403000" y="2459280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임재환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E3DC21-1309-AC42-B097-F3B3321365A7}"/>
              </a:ext>
            </a:extLst>
          </p:cNvPr>
          <p:cNvSpPr txBox="1"/>
          <p:nvPr/>
        </p:nvSpPr>
        <p:spPr>
          <a:xfrm>
            <a:off x="5530975" y="2459280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장우석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8BD385-29B2-0146-9ED2-AFEE6D6C8E2E}"/>
              </a:ext>
            </a:extLst>
          </p:cNvPr>
          <p:cNvSpPr txBox="1"/>
          <p:nvPr/>
        </p:nvSpPr>
        <p:spPr>
          <a:xfrm>
            <a:off x="7154361" y="2068327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장원영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20ABAA-4FF5-B14B-8120-9FC517DC4FF8}"/>
              </a:ext>
            </a:extLst>
          </p:cNvPr>
          <p:cNvSpPr txBox="1"/>
          <p:nvPr/>
        </p:nvSpPr>
        <p:spPr>
          <a:xfrm>
            <a:off x="5914968" y="3276404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장지수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7FDDA8-1CB9-554C-89CA-D6948DD54FFE}"/>
              </a:ext>
            </a:extLst>
          </p:cNvPr>
          <p:cNvSpPr txBox="1"/>
          <p:nvPr/>
        </p:nvSpPr>
        <p:spPr>
          <a:xfrm>
            <a:off x="2555886" y="2068327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장창섭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1A8775-13AD-4442-A646-55F64A8E50A8}"/>
              </a:ext>
            </a:extLst>
          </p:cNvPr>
          <p:cNvSpPr txBox="1"/>
          <p:nvPr/>
        </p:nvSpPr>
        <p:spPr>
          <a:xfrm>
            <a:off x="8719972" y="6271238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전석인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1A414C-821C-FA4F-A2D4-86B7572467C0}"/>
              </a:ext>
            </a:extLst>
          </p:cNvPr>
          <p:cNvSpPr txBox="1"/>
          <p:nvPr/>
        </p:nvSpPr>
        <p:spPr>
          <a:xfrm>
            <a:off x="10923841" y="2068327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채규욱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58B853-7A50-5844-A04F-268B53C9A812}"/>
              </a:ext>
            </a:extLst>
          </p:cNvPr>
          <p:cNvSpPr txBox="1"/>
          <p:nvPr/>
        </p:nvSpPr>
        <p:spPr>
          <a:xfrm>
            <a:off x="4080424" y="2459280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최영은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1713A6-F33C-7F4D-A9CD-A9BD26487A51}"/>
              </a:ext>
            </a:extLst>
          </p:cNvPr>
          <p:cNvSpPr txBox="1"/>
          <p:nvPr/>
        </p:nvSpPr>
        <p:spPr>
          <a:xfrm>
            <a:off x="7925212" y="2068327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최현준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4B3288-FE09-C443-884D-720E64A96F0E}"/>
              </a:ext>
            </a:extLst>
          </p:cNvPr>
          <p:cNvSpPr txBox="1"/>
          <p:nvPr/>
        </p:nvSpPr>
        <p:spPr>
          <a:xfrm>
            <a:off x="11155418" y="6278348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권예훈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C1C52C-D6AD-754A-9F96-ABB2AD2EFA84}"/>
              </a:ext>
            </a:extLst>
          </p:cNvPr>
          <p:cNvSpPr txBox="1"/>
          <p:nvPr/>
        </p:nvSpPr>
        <p:spPr>
          <a:xfrm>
            <a:off x="7511424" y="3269021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김나연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8E7818D-2800-134A-B445-ADF737B5199D}"/>
              </a:ext>
            </a:extLst>
          </p:cNvPr>
          <p:cNvSpPr txBox="1"/>
          <p:nvPr/>
        </p:nvSpPr>
        <p:spPr>
          <a:xfrm>
            <a:off x="7017871" y="6191251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 err="1"/>
              <a:t>최예송</a:t>
            </a:r>
            <a:endParaRPr kumimoji="1" lang="ko-Kore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F979BF-505E-A142-ABBB-EB0890D5D5E8}"/>
              </a:ext>
            </a:extLst>
          </p:cNvPr>
          <p:cNvSpPr txBox="1"/>
          <p:nvPr/>
        </p:nvSpPr>
        <p:spPr>
          <a:xfrm>
            <a:off x="5578915" y="2068327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 err="1"/>
              <a:t>최지인</a:t>
            </a:r>
            <a:endParaRPr kumimoji="1" lang="ko-Kore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5594F8-90A2-744E-8539-52126374CE37}"/>
              </a:ext>
            </a:extLst>
          </p:cNvPr>
          <p:cNvSpPr txBox="1"/>
          <p:nvPr/>
        </p:nvSpPr>
        <p:spPr>
          <a:xfrm>
            <a:off x="4088851" y="2068327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 err="1"/>
              <a:t>르반득</a:t>
            </a:r>
            <a:endParaRPr kumimoji="1" lang="ko-Kore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C44287-489D-3346-925A-C768A989AD9F}"/>
              </a:ext>
            </a:extLst>
          </p:cNvPr>
          <p:cNvSpPr txBox="1"/>
          <p:nvPr/>
        </p:nvSpPr>
        <p:spPr>
          <a:xfrm>
            <a:off x="10560969" y="1250481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전혜림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AA83DC4-5ABD-334C-BB0D-0325395B2167}"/>
              </a:ext>
            </a:extLst>
          </p:cNvPr>
          <p:cNvSpPr txBox="1"/>
          <p:nvPr/>
        </p:nvSpPr>
        <p:spPr>
          <a:xfrm>
            <a:off x="8677257" y="2068327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이일주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671DD81-3CA5-2340-B810-3A80DAA41486}"/>
              </a:ext>
            </a:extLst>
          </p:cNvPr>
          <p:cNvSpPr txBox="1"/>
          <p:nvPr/>
        </p:nvSpPr>
        <p:spPr>
          <a:xfrm>
            <a:off x="9588346" y="4303561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박영준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5DD5BA4-96BD-5C40-9656-4FC25FE75CB1}"/>
              </a:ext>
            </a:extLst>
          </p:cNvPr>
          <p:cNvSpPr/>
          <p:nvPr/>
        </p:nvSpPr>
        <p:spPr>
          <a:xfrm>
            <a:off x="-1485900" y="-91987"/>
            <a:ext cx="2923646" cy="196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F32178-7118-45C0-8E23-53CB48E1B03F}"/>
              </a:ext>
            </a:extLst>
          </p:cNvPr>
          <p:cNvSpPr/>
          <p:nvPr/>
        </p:nvSpPr>
        <p:spPr>
          <a:xfrm>
            <a:off x="1287" y="304876"/>
            <a:ext cx="1559975" cy="1719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&lt;3</a:t>
            </a:r>
            <a:r>
              <a:rPr lang="ko-KR" altLang="en-US" sz="2000" b="1" dirty="0">
                <a:solidFill>
                  <a:schemeClr val="tx1"/>
                </a:solidFill>
              </a:rPr>
              <a:t>층</a:t>
            </a:r>
            <a:r>
              <a:rPr lang="en-US" altLang="ko-KR" sz="2000" b="1" dirty="0">
                <a:solidFill>
                  <a:schemeClr val="tx1"/>
                </a:solidFill>
              </a:rPr>
              <a:t>&gt;</a:t>
            </a:r>
          </a:p>
          <a:p>
            <a:r>
              <a:rPr lang="ko-KR" altLang="en-US" sz="2000" u="sng" dirty="0">
                <a:solidFill>
                  <a:schemeClr val="tx1"/>
                </a:solidFill>
              </a:rPr>
              <a:t>좌석번호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301, 302, …, 351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6BBDE8-3DC0-4F32-8B9B-21E1562C6C3A}"/>
              </a:ext>
            </a:extLst>
          </p:cNvPr>
          <p:cNvSpPr txBox="1"/>
          <p:nvPr/>
        </p:nvSpPr>
        <p:spPr>
          <a:xfrm>
            <a:off x="3305967" y="2068327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/>
              <a:t>야마다</a:t>
            </a:r>
            <a:endParaRPr kumimoji="1" lang="ko-Kore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E4CC99F-DFDF-41AB-9FA1-44B635E6ED6F}"/>
              </a:ext>
            </a:extLst>
          </p:cNvPr>
          <p:cNvSpPr txBox="1"/>
          <p:nvPr/>
        </p:nvSpPr>
        <p:spPr>
          <a:xfrm>
            <a:off x="9017410" y="3269021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오주현</a:t>
            </a:r>
            <a:endParaRPr kumimoji="1" lang="ko-Kore-KR" alt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81DA94F-82CA-41FF-A77D-8161723811F1}"/>
              </a:ext>
            </a:extLst>
          </p:cNvPr>
          <p:cNvSpPr txBox="1"/>
          <p:nvPr/>
        </p:nvSpPr>
        <p:spPr>
          <a:xfrm>
            <a:off x="10516208" y="4293635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 err="1"/>
              <a:t>백연미</a:t>
            </a:r>
            <a:endParaRPr kumimoji="1" lang="ko-Kore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F3D37D3-AE4B-49EE-8582-29AFD1EF854F}"/>
              </a:ext>
            </a:extLst>
          </p:cNvPr>
          <p:cNvSpPr txBox="1"/>
          <p:nvPr/>
        </p:nvSpPr>
        <p:spPr>
          <a:xfrm>
            <a:off x="8248732" y="5132600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 err="1"/>
              <a:t>이여운</a:t>
            </a:r>
            <a:endParaRPr kumimoji="1" lang="ko-Kore-KR" altLang="en-US" sz="1200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3DE6A97-5669-477E-B178-3121BA5E142D}"/>
              </a:ext>
            </a:extLst>
          </p:cNvPr>
          <p:cNvGrpSpPr/>
          <p:nvPr/>
        </p:nvGrpSpPr>
        <p:grpSpPr>
          <a:xfrm>
            <a:off x="9989900" y="4354967"/>
            <a:ext cx="849302" cy="881635"/>
            <a:chOff x="185610" y="5159423"/>
            <a:chExt cx="849302" cy="881635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83E173AE-BF10-47B3-A8C9-765228CD593A}"/>
                </a:ext>
              </a:extLst>
            </p:cNvPr>
            <p:cNvGrpSpPr/>
            <p:nvPr/>
          </p:nvGrpSpPr>
          <p:grpSpPr>
            <a:xfrm rot="1320000">
              <a:off x="185610" y="5159423"/>
              <a:ext cx="810565" cy="881635"/>
              <a:chOff x="3243249" y="4665150"/>
              <a:chExt cx="810565" cy="881635"/>
            </a:xfrm>
          </p:grpSpPr>
          <p:sp>
            <p:nvSpPr>
              <p:cNvPr id="73" name="자유형: 도형 72">
                <a:extLst>
                  <a:ext uri="{FF2B5EF4-FFF2-40B4-BE49-F238E27FC236}">
                    <a16:creationId xmlns:a16="http://schemas.microsoft.com/office/drawing/2014/main" id="{97AA5501-A739-497A-9CF8-776D9E8AE393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1292A377-F63D-4126-9ED2-354E66DBE1C0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A2FF472F-B333-4B18-BB03-A8B2D6560F78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F7D2A84-2CF9-4608-87E8-BD01F3B08867}"/>
                </a:ext>
              </a:extLst>
            </p:cNvPr>
            <p:cNvSpPr txBox="1"/>
            <p:nvPr/>
          </p:nvSpPr>
          <p:spPr>
            <a:xfrm>
              <a:off x="576644" y="5320503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48</a:t>
              </a:r>
              <a:endParaRPr lang="ko-KR" altLang="en-US" b="1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C404604-AB42-4B66-A2E1-EDF70F83A4AA}"/>
                </a:ext>
              </a:extLst>
            </p:cNvPr>
            <p:cNvSpPr txBox="1"/>
            <p:nvPr/>
          </p:nvSpPr>
          <p:spPr>
            <a:xfrm>
              <a:off x="378519" y="5641918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46</a:t>
              </a:r>
              <a:endParaRPr lang="ko-KR" altLang="en-US" b="1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44D365E-1D6F-4C79-AA25-4A3E6BB6038F}"/>
                </a:ext>
              </a:extLst>
            </p:cNvPr>
            <p:cNvSpPr txBox="1"/>
            <p:nvPr/>
          </p:nvSpPr>
          <p:spPr>
            <a:xfrm>
              <a:off x="194530" y="5313990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47</a:t>
              </a:r>
              <a:endParaRPr lang="ko-KR" altLang="en-US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D3CA644-A43E-4283-9D93-BF542769B204}"/>
              </a:ext>
            </a:extLst>
          </p:cNvPr>
          <p:cNvGrpSpPr/>
          <p:nvPr/>
        </p:nvGrpSpPr>
        <p:grpSpPr>
          <a:xfrm>
            <a:off x="9126676" y="5588367"/>
            <a:ext cx="863224" cy="881635"/>
            <a:chOff x="9271060" y="5588367"/>
            <a:chExt cx="863224" cy="881635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B3DBCE46-7812-4A2E-8945-3A8DF579393C}"/>
                </a:ext>
              </a:extLst>
            </p:cNvPr>
            <p:cNvGrpSpPr/>
            <p:nvPr/>
          </p:nvGrpSpPr>
          <p:grpSpPr>
            <a:xfrm rot="19260000">
              <a:off x="9271060" y="5588367"/>
              <a:ext cx="810565" cy="881635"/>
              <a:chOff x="3243249" y="4665150"/>
              <a:chExt cx="810565" cy="881635"/>
            </a:xfrm>
          </p:grpSpPr>
          <p:sp>
            <p:nvSpPr>
              <p:cNvPr id="89" name="자유형: 도형 88">
                <a:extLst>
                  <a:ext uri="{FF2B5EF4-FFF2-40B4-BE49-F238E27FC236}">
                    <a16:creationId xmlns:a16="http://schemas.microsoft.com/office/drawing/2014/main" id="{3505B997-DA40-45C2-86EC-645F4956843B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자유형: 도형 89">
                <a:extLst>
                  <a:ext uri="{FF2B5EF4-FFF2-40B4-BE49-F238E27FC236}">
                    <a16:creationId xmlns:a16="http://schemas.microsoft.com/office/drawing/2014/main" id="{73F939EB-FF21-4DDD-AC32-287FBD28B958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자유형: 도형 90">
                <a:extLst>
                  <a:ext uri="{FF2B5EF4-FFF2-40B4-BE49-F238E27FC236}">
                    <a16:creationId xmlns:a16="http://schemas.microsoft.com/office/drawing/2014/main" id="{F99CF1D1-831C-4C54-A154-B44E013384EC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177699-90DD-46E0-B0C6-A42BBACA1994}"/>
                </a:ext>
              </a:extLst>
            </p:cNvPr>
            <p:cNvSpPr txBox="1"/>
            <p:nvPr/>
          </p:nvSpPr>
          <p:spPr>
            <a:xfrm>
              <a:off x="9676016" y="5937841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45</a:t>
              </a:r>
              <a:endParaRPr lang="ko-KR" altLang="en-US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E000A6D-06C6-47B3-BA7E-D2B884447301}"/>
                </a:ext>
              </a:extLst>
            </p:cNvPr>
            <p:cNvSpPr txBox="1"/>
            <p:nvPr/>
          </p:nvSpPr>
          <p:spPr>
            <a:xfrm>
              <a:off x="9283933" y="5930687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44</a:t>
              </a:r>
              <a:endParaRPr lang="ko-KR" altLang="en-US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8B9333-8320-478C-90D5-CB3075567F0A}"/>
                </a:ext>
              </a:extLst>
            </p:cNvPr>
            <p:cNvSpPr txBox="1"/>
            <p:nvPr/>
          </p:nvSpPr>
          <p:spPr>
            <a:xfrm>
              <a:off x="9496116" y="5628262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43</a:t>
              </a:r>
              <a:endParaRPr lang="ko-KR" altLang="en-US" b="1" dirty="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7040406A-B2B0-43D0-A9B0-D05F4F76C461}"/>
              </a:ext>
            </a:extLst>
          </p:cNvPr>
          <p:cNvGrpSpPr/>
          <p:nvPr/>
        </p:nvGrpSpPr>
        <p:grpSpPr>
          <a:xfrm>
            <a:off x="10624508" y="5549364"/>
            <a:ext cx="863224" cy="881635"/>
            <a:chOff x="9271060" y="5588367"/>
            <a:chExt cx="863224" cy="881635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C4CA665F-393E-4559-9672-B3D57BDC8DA7}"/>
                </a:ext>
              </a:extLst>
            </p:cNvPr>
            <p:cNvGrpSpPr/>
            <p:nvPr/>
          </p:nvGrpSpPr>
          <p:grpSpPr>
            <a:xfrm rot="19260000">
              <a:off x="9271060" y="5588367"/>
              <a:ext cx="810565" cy="881635"/>
              <a:chOff x="3243249" y="4665150"/>
              <a:chExt cx="810565" cy="881635"/>
            </a:xfrm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D8112E50-C153-41F5-B00D-0F5F17966D1E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451B6E0A-1674-428D-BFC2-0A77B3B9DDD4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C82F4650-4115-4479-AE86-FA963B956F85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5228409-B5C6-4066-9B9F-53870EE3B07F}"/>
                </a:ext>
              </a:extLst>
            </p:cNvPr>
            <p:cNvSpPr txBox="1"/>
            <p:nvPr/>
          </p:nvSpPr>
          <p:spPr>
            <a:xfrm>
              <a:off x="9676016" y="5925809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51</a:t>
              </a:r>
              <a:endParaRPr lang="ko-KR" altLang="en-US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C464682-0BEF-4298-9E44-1879322ED910}"/>
                </a:ext>
              </a:extLst>
            </p:cNvPr>
            <p:cNvSpPr txBox="1"/>
            <p:nvPr/>
          </p:nvSpPr>
          <p:spPr>
            <a:xfrm>
              <a:off x="9283933" y="5930687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50</a:t>
              </a:r>
              <a:endParaRPr lang="ko-KR" altLang="en-US" b="1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32CF26D-7D7F-493E-AAB2-9C8115A0F9A4}"/>
                </a:ext>
              </a:extLst>
            </p:cNvPr>
            <p:cNvSpPr txBox="1"/>
            <p:nvPr/>
          </p:nvSpPr>
          <p:spPr>
            <a:xfrm>
              <a:off x="9496116" y="5628262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49</a:t>
              </a:r>
              <a:endParaRPr lang="ko-KR" altLang="en-US" b="1" dirty="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0D891EC5-265D-4B28-8F27-91E6A8950E17}"/>
              </a:ext>
            </a:extLst>
          </p:cNvPr>
          <p:cNvGrpSpPr/>
          <p:nvPr/>
        </p:nvGrpSpPr>
        <p:grpSpPr>
          <a:xfrm>
            <a:off x="7449659" y="5511795"/>
            <a:ext cx="863224" cy="881635"/>
            <a:chOff x="9271060" y="5588367"/>
            <a:chExt cx="863224" cy="881635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F9D081B4-D323-489C-9ACF-935422871767}"/>
                </a:ext>
              </a:extLst>
            </p:cNvPr>
            <p:cNvGrpSpPr/>
            <p:nvPr/>
          </p:nvGrpSpPr>
          <p:grpSpPr>
            <a:xfrm rot="19260000">
              <a:off x="9271060" y="5588367"/>
              <a:ext cx="810565" cy="881635"/>
              <a:chOff x="3243249" y="4665150"/>
              <a:chExt cx="810565" cy="881635"/>
            </a:xfrm>
          </p:grpSpPr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5C3BEE9A-ED5A-4594-91E2-3CC5CAFC1492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064C53E1-3BEA-418E-A62D-F4844F03A804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자유형: 도형 109">
                <a:extLst>
                  <a:ext uri="{FF2B5EF4-FFF2-40B4-BE49-F238E27FC236}">
                    <a16:creationId xmlns:a16="http://schemas.microsoft.com/office/drawing/2014/main" id="{239813BF-2B4B-4164-8842-9450009925D0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0711C4B-69FB-44B6-A664-B09BB87FD4F2}"/>
                </a:ext>
              </a:extLst>
            </p:cNvPr>
            <p:cNvSpPr txBox="1"/>
            <p:nvPr/>
          </p:nvSpPr>
          <p:spPr>
            <a:xfrm>
              <a:off x="9676016" y="5937841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39</a:t>
              </a:r>
              <a:endParaRPr lang="ko-KR" altLang="en-US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97DCD80-1CEF-4397-A441-C37151DC550C}"/>
                </a:ext>
              </a:extLst>
            </p:cNvPr>
            <p:cNvSpPr txBox="1"/>
            <p:nvPr/>
          </p:nvSpPr>
          <p:spPr>
            <a:xfrm>
              <a:off x="9283933" y="5930687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38</a:t>
              </a:r>
              <a:endParaRPr lang="ko-KR" altLang="en-US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621E931-3A11-440B-87F6-E7405366FA7D}"/>
                </a:ext>
              </a:extLst>
            </p:cNvPr>
            <p:cNvSpPr txBox="1"/>
            <p:nvPr/>
          </p:nvSpPr>
          <p:spPr>
            <a:xfrm>
              <a:off x="9496116" y="5628262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37</a:t>
              </a:r>
              <a:endParaRPr lang="ko-KR" altLang="en-US" b="1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449C2D1C-C176-4051-832D-ED7B863EA079}"/>
              </a:ext>
            </a:extLst>
          </p:cNvPr>
          <p:cNvGrpSpPr/>
          <p:nvPr/>
        </p:nvGrpSpPr>
        <p:grpSpPr>
          <a:xfrm>
            <a:off x="8174630" y="4340066"/>
            <a:ext cx="849302" cy="881635"/>
            <a:chOff x="185610" y="5159423"/>
            <a:chExt cx="849302" cy="881635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236EC546-56A8-45DE-B708-55CE30AB9A17}"/>
                </a:ext>
              </a:extLst>
            </p:cNvPr>
            <p:cNvGrpSpPr/>
            <p:nvPr/>
          </p:nvGrpSpPr>
          <p:grpSpPr>
            <a:xfrm rot="1320000">
              <a:off x="185610" y="5159423"/>
              <a:ext cx="810565" cy="881635"/>
              <a:chOff x="3243249" y="4665150"/>
              <a:chExt cx="810565" cy="881635"/>
            </a:xfrm>
          </p:grpSpPr>
          <p:sp>
            <p:nvSpPr>
              <p:cNvPr id="116" name="자유형: 도형 115">
                <a:extLst>
                  <a:ext uri="{FF2B5EF4-FFF2-40B4-BE49-F238E27FC236}">
                    <a16:creationId xmlns:a16="http://schemas.microsoft.com/office/drawing/2014/main" id="{3592C554-2AD4-4863-9090-5BF4DDC3EEB3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자유형: 도형 116">
                <a:extLst>
                  <a:ext uri="{FF2B5EF4-FFF2-40B4-BE49-F238E27FC236}">
                    <a16:creationId xmlns:a16="http://schemas.microsoft.com/office/drawing/2014/main" id="{06B815E8-6E07-4BF9-8CCB-77F1F98C04D1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자유형: 도형 117">
                <a:extLst>
                  <a:ext uri="{FF2B5EF4-FFF2-40B4-BE49-F238E27FC236}">
                    <a16:creationId xmlns:a16="http://schemas.microsoft.com/office/drawing/2014/main" id="{3482D242-116D-4742-A546-E0A11B951181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209D2AE-9D27-45E0-B73E-F316E9D59AE2}"/>
                </a:ext>
              </a:extLst>
            </p:cNvPr>
            <p:cNvSpPr txBox="1"/>
            <p:nvPr/>
          </p:nvSpPr>
          <p:spPr>
            <a:xfrm>
              <a:off x="576644" y="5320503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42</a:t>
              </a:r>
              <a:endParaRPr lang="ko-KR" altLang="en-US" b="1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7C319BF-8820-4823-94DB-02B41B9812DB}"/>
                </a:ext>
              </a:extLst>
            </p:cNvPr>
            <p:cNvSpPr txBox="1"/>
            <p:nvPr/>
          </p:nvSpPr>
          <p:spPr>
            <a:xfrm>
              <a:off x="378519" y="5641918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40</a:t>
              </a:r>
              <a:endParaRPr lang="ko-KR" altLang="en-US" b="1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D3ED161-E42E-459A-A31B-6634954CFBC0}"/>
                </a:ext>
              </a:extLst>
            </p:cNvPr>
            <p:cNvSpPr txBox="1"/>
            <p:nvPr/>
          </p:nvSpPr>
          <p:spPr>
            <a:xfrm>
              <a:off x="194530" y="5313990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41</a:t>
              </a:r>
              <a:endParaRPr lang="ko-KR" altLang="en-US" b="1" dirty="0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B52D0AA0-26B1-4248-9B88-0CF42E886771}"/>
              </a:ext>
            </a:extLst>
          </p:cNvPr>
          <p:cNvGrpSpPr/>
          <p:nvPr/>
        </p:nvGrpSpPr>
        <p:grpSpPr>
          <a:xfrm>
            <a:off x="5809972" y="5508947"/>
            <a:ext cx="863224" cy="881635"/>
            <a:chOff x="9271060" y="5588367"/>
            <a:chExt cx="863224" cy="881635"/>
          </a:xfrm>
        </p:grpSpPr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EC76A094-8117-4A38-9757-21C7A04765CC}"/>
                </a:ext>
              </a:extLst>
            </p:cNvPr>
            <p:cNvGrpSpPr/>
            <p:nvPr/>
          </p:nvGrpSpPr>
          <p:grpSpPr>
            <a:xfrm rot="19260000">
              <a:off x="9271060" y="5588367"/>
              <a:ext cx="810565" cy="881635"/>
              <a:chOff x="3243249" y="4665150"/>
              <a:chExt cx="810565" cy="881635"/>
            </a:xfrm>
          </p:grpSpPr>
          <p:sp>
            <p:nvSpPr>
              <p:cNvPr id="124" name="자유형: 도형 123">
                <a:extLst>
                  <a:ext uri="{FF2B5EF4-FFF2-40B4-BE49-F238E27FC236}">
                    <a16:creationId xmlns:a16="http://schemas.microsoft.com/office/drawing/2014/main" id="{DB8EAA9B-5265-4699-B0CC-9CDF681DECAB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자유형: 도형 124">
                <a:extLst>
                  <a:ext uri="{FF2B5EF4-FFF2-40B4-BE49-F238E27FC236}">
                    <a16:creationId xmlns:a16="http://schemas.microsoft.com/office/drawing/2014/main" id="{5575A567-49F8-4F9B-81F2-4DD3FAD93B8D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자유형: 도형 125">
                <a:extLst>
                  <a:ext uri="{FF2B5EF4-FFF2-40B4-BE49-F238E27FC236}">
                    <a16:creationId xmlns:a16="http://schemas.microsoft.com/office/drawing/2014/main" id="{BB80F038-C078-438D-8B53-448A1E3C063A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2E24D3E-2AD5-46CF-A748-48AD3FD23EA1}"/>
                </a:ext>
              </a:extLst>
            </p:cNvPr>
            <p:cNvSpPr txBox="1"/>
            <p:nvPr/>
          </p:nvSpPr>
          <p:spPr>
            <a:xfrm>
              <a:off x="9676016" y="5937841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66</a:t>
              </a:r>
              <a:endParaRPr lang="ko-KR" altLang="en-US" b="1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6D3EB4D-54F2-4961-A91C-9B9A883825AF}"/>
                </a:ext>
              </a:extLst>
            </p:cNvPr>
            <p:cNvSpPr txBox="1"/>
            <p:nvPr/>
          </p:nvSpPr>
          <p:spPr>
            <a:xfrm>
              <a:off x="9283933" y="5930687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65</a:t>
              </a:r>
              <a:endParaRPr lang="ko-KR" altLang="en-US" b="1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FEBA509-6AF8-49CB-84B1-DA78BC7AB3BB}"/>
                </a:ext>
              </a:extLst>
            </p:cNvPr>
            <p:cNvSpPr txBox="1"/>
            <p:nvPr/>
          </p:nvSpPr>
          <p:spPr>
            <a:xfrm>
              <a:off x="9496116" y="5628262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64</a:t>
              </a:r>
              <a:endParaRPr lang="ko-KR" altLang="en-US" b="1" dirty="0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0AE79787-E5A8-4D0F-8EB0-3F721ED32927}"/>
              </a:ext>
            </a:extLst>
          </p:cNvPr>
          <p:cNvGrpSpPr/>
          <p:nvPr/>
        </p:nvGrpSpPr>
        <p:grpSpPr>
          <a:xfrm>
            <a:off x="4157039" y="5493192"/>
            <a:ext cx="863224" cy="881635"/>
            <a:chOff x="9271060" y="5588367"/>
            <a:chExt cx="863224" cy="881635"/>
          </a:xfrm>
        </p:grpSpPr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650D480C-8337-425B-9217-80603B7A4912}"/>
                </a:ext>
              </a:extLst>
            </p:cNvPr>
            <p:cNvGrpSpPr/>
            <p:nvPr/>
          </p:nvGrpSpPr>
          <p:grpSpPr>
            <a:xfrm rot="19260000">
              <a:off x="9271060" y="5588367"/>
              <a:ext cx="810565" cy="881635"/>
              <a:chOff x="3243249" y="4665150"/>
              <a:chExt cx="810565" cy="881635"/>
            </a:xfrm>
          </p:grpSpPr>
          <p:sp>
            <p:nvSpPr>
              <p:cNvPr id="132" name="자유형: 도형 131">
                <a:extLst>
                  <a:ext uri="{FF2B5EF4-FFF2-40B4-BE49-F238E27FC236}">
                    <a16:creationId xmlns:a16="http://schemas.microsoft.com/office/drawing/2014/main" id="{EBFB35B4-FEF7-4058-85A6-57FC02BFE357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자유형: 도형 132">
                <a:extLst>
                  <a:ext uri="{FF2B5EF4-FFF2-40B4-BE49-F238E27FC236}">
                    <a16:creationId xmlns:a16="http://schemas.microsoft.com/office/drawing/2014/main" id="{3C391806-6DD6-46D5-A828-2E600F38BC14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자유형: 도형 133">
                <a:extLst>
                  <a:ext uri="{FF2B5EF4-FFF2-40B4-BE49-F238E27FC236}">
                    <a16:creationId xmlns:a16="http://schemas.microsoft.com/office/drawing/2014/main" id="{20E0563F-C3B9-4C16-8B2A-035F9A41CB5B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29EB3CB-FDD1-4976-B43E-CB022A0FDA0E}"/>
                </a:ext>
              </a:extLst>
            </p:cNvPr>
            <p:cNvSpPr txBox="1"/>
            <p:nvPr/>
          </p:nvSpPr>
          <p:spPr>
            <a:xfrm>
              <a:off x="9676016" y="5937841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60</a:t>
              </a:r>
              <a:endParaRPr lang="ko-KR" altLang="en-US" b="1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DC4B0A5-01ED-4592-A88C-3B58A8C60AE3}"/>
                </a:ext>
              </a:extLst>
            </p:cNvPr>
            <p:cNvSpPr txBox="1"/>
            <p:nvPr/>
          </p:nvSpPr>
          <p:spPr>
            <a:xfrm>
              <a:off x="9283933" y="5930687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59</a:t>
              </a:r>
              <a:endParaRPr lang="ko-KR" altLang="en-US" b="1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B01A816-528B-4081-8788-FC2F6FFCCD94}"/>
                </a:ext>
              </a:extLst>
            </p:cNvPr>
            <p:cNvSpPr txBox="1"/>
            <p:nvPr/>
          </p:nvSpPr>
          <p:spPr>
            <a:xfrm>
              <a:off x="9496116" y="5628262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58</a:t>
              </a:r>
              <a:endParaRPr lang="ko-KR" altLang="en-US" b="1" dirty="0"/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B5636AD0-AACC-4C06-B1C6-62C560743D66}"/>
              </a:ext>
            </a:extLst>
          </p:cNvPr>
          <p:cNvGrpSpPr/>
          <p:nvPr/>
        </p:nvGrpSpPr>
        <p:grpSpPr>
          <a:xfrm>
            <a:off x="2447953" y="5477724"/>
            <a:ext cx="863224" cy="881635"/>
            <a:chOff x="9271060" y="5588367"/>
            <a:chExt cx="863224" cy="881635"/>
          </a:xfrm>
        </p:grpSpPr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4C6F1D5F-91DB-4FA8-B3AE-9F6B9406031B}"/>
                </a:ext>
              </a:extLst>
            </p:cNvPr>
            <p:cNvGrpSpPr/>
            <p:nvPr/>
          </p:nvGrpSpPr>
          <p:grpSpPr>
            <a:xfrm rot="19260000">
              <a:off x="9271060" y="5588367"/>
              <a:ext cx="810565" cy="881635"/>
              <a:chOff x="3243249" y="4665150"/>
              <a:chExt cx="810565" cy="881635"/>
            </a:xfrm>
          </p:grpSpPr>
          <p:sp>
            <p:nvSpPr>
              <p:cNvPr id="140" name="자유형: 도형 139">
                <a:extLst>
                  <a:ext uri="{FF2B5EF4-FFF2-40B4-BE49-F238E27FC236}">
                    <a16:creationId xmlns:a16="http://schemas.microsoft.com/office/drawing/2014/main" id="{AF5FD42F-961C-4A91-853F-8EFD0B125940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자유형: 도형 140">
                <a:extLst>
                  <a:ext uri="{FF2B5EF4-FFF2-40B4-BE49-F238E27FC236}">
                    <a16:creationId xmlns:a16="http://schemas.microsoft.com/office/drawing/2014/main" id="{E0EAA083-A98D-49A1-9C45-2B7DD072DE13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자유형: 도형 141">
                <a:extLst>
                  <a:ext uri="{FF2B5EF4-FFF2-40B4-BE49-F238E27FC236}">
                    <a16:creationId xmlns:a16="http://schemas.microsoft.com/office/drawing/2014/main" id="{83458C06-222F-46FF-A643-D1C29942E929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C98A37A2-C364-40B8-8100-412E01FDEBF5}"/>
                </a:ext>
              </a:extLst>
            </p:cNvPr>
            <p:cNvSpPr txBox="1"/>
            <p:nvPr/>
          </p:nvSpPr>
          <p:spPr>
            <a:xfrm>
              <a:off x="9676016" y="5937841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54</a:t>
              </a:r>
              <a:endParaRPr lang="ko-KR" altLang="en-US" b="1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C1270-E391-4299-AF11-346365D599B4}"/>
                </a:ext>
              </a:extLst>
            </p:cNvPr>
            <p:cNvSpPr txBox="1"/>
            <p:nvPr/>
          </p:nvSpPr>
          <p:spPr>
            <a:xfrm>
              <a:off x="9283933" y="5930687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53</a:t>
              </a:r>
              <a:endParaRPr lang="ko-KR" altLang="en-US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170B508-A56F-40CE-9B4A-CEECD09F906E}"/>
                </a:ext>
              </a:extLst>
            </p:cNvPr>
            <p:cNvSpPr txBox="1"/>
            <p:nvPr/>
          </p:nvSpPr>
          <p:spPr>
            <a:xfrm>
              <a:off x="9496116" y="5628262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52</a:t>
              </a:r>
              <a:endParaRPr lang="ko-KR" altLang="en-US" b="1" dirty="0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C41C3849-F627-44B6-BA46-D31C0A7F9E71}"/>
              </a:ext>
            </a:extLst>
          </p:cNvPr>
          <p:cNvGrpSpPr/>
          <p:nvPr/>
        </p:nvGrpSpPr>
        <p:grpSpPr>
          <a:xfrm>
            <a:off x="5020263" y="4429660"/>
            <a:ext cx="849302" cy="881635"/>
            <a:chOff x="185610" y="5159423"/>
            <a:chExt cx="849302" cy="881635"/>
          </a:xfrm>
        </p:grpSpPr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E61581C0-2B98-4AB8-B130-605C658CE90A}"/>
                </a:ext>
              </a:extLst>
            </p:cNvPr>
            <p:cNvGrpSpPr/>
            <p:nvPr/>
          </p:nvGrpSpPr>
          <p:grpSpPr>
            <a:xfrm rot="1320000">
              <a:off x="185610" y="5159423"/>
              <a:ext cx="810565" cy="881635"/>
              <a:chOff x="3243249" y="4665150"/>
              <a:chExt cx="810565" cy="881635"/>
            </a:xfrm>
          </p:grpSpPr>
          <p:sp>
            <p:nvSpPr>
              <p:cNvPr id="148" name="자유형: 도형 147">
                <a:extLst>
                  <a:ext uri="{FF2B5EF4-FFF2-40B4-BE49-F238E27FC236}">
                    <a16:creationId xmlns:a16="http://schemas.microsoft.com/office/drawing/2014/main" id="{BD2A675C-91C9-40A2-9DF5-F27BA5F08877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자유형: 도형 148">
                <a:extLst>
                  <a:ext uri="{FF2B5EF4-FFF2-40B4-BE49-F238E27FC236}">
                    <a16:creationId xmlns:a16="http://schemas.microsoft.com/office/drawing/2014/main" id="{B36C95C8-5348-4B84-9520-18AB7A1D22B6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자유형: 도형 149">
                <a:extLst>
                  <a:ext uri="{FF2B5EF4-FFF2-40B4-BE49-F238E27FC236}">
                    <a16:creationId xmlns:a16="http://schemas.microsoft.com/office/drawing/2014/main" id="{EB0741DC-AEC3-46FF-BD18-F4DB64A276A7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8367B19D-98F1-4E60-BC26-1B86FF669E20}"/>
                </a:ext>
              </a:extLst>
            </p:cNvPr>
            <p:cNvSpPr txBox="1"/>
            <p:nvPr/>
          </p:nvSpPr>
          <p:spPr>
            <a:xfrm>
              <a:off x="576644" y="5320503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63</a:t>
              </a:r>
              <a:endParaRPr lang="ko-KR" altLang="en-US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EEF6A54-6E84-4601-9B97-36F2936057B5}"/>
                </a:ext>
              </a:extLst>
            </p:cNvPr>
            <p:cNvSpPr txBox="1"/>
            <p:nvPr/>
          </p:nvSpPr>
          <p:spPr>
            <a:xfrm>
              <a:off x="378519" y="5641918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61</a:t>
              </a:r>
              <a:endParaRPr lang="ko-KR" altLang="en-US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917AAA9-4901-4720-81AE-400845F54E7F}"/>
                </a:ext>
              </a:extLst>
            </p:cNvPr>
            <p:cNvSpPr txBox="1"/>
            <p:nvPr/>
          </p:nvSpPr>
          <p:spPr>
            <a:xfrm>
              <a:off x="194530" y="5313990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62</a:t>
              </a:r>
              <a:endParaRPr lang="ko-KR" altLang="en-US" b="1" dirty="0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EC5FCC25-FF74-4DAD-8FE0-8C649483E3ED}"/>
              </a:ext>
            </a:extLst>
          </p:cNvPr>
          <p:cNvGrpSpPr/>
          <p:nvPr/>
        </p:nvGrpSpPr>
        <p:grpSpPr>
          <a:xfrm>
            <a:off x="3273120" y="4399852"/>
            <a:ext cx="849302" cy="881635"/>
            <a:chOff x="185610" y="5159423"/>
            <a:chExt cx="849302" cy="881635"/>
          </a:xfrm>
        </p:grpSpPr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C0028759-1398-41AA-A516-C541EA1D6D8A}"/>
                </a:ext>
              </a:extLst>
            </p:cNvPr>
            <p:cNvGrpSpPr/>
            <p:nvPr/>
          </p:nvGrpSpPr>
          <p:grpSpPr>
            <a:xfrm rot="1320000">
              <a:off x="185610" y="5159423"/>
              <a:ext cx="810565" cy="881635"/>
              <a:chOff x="3243249" y="4665150"/>
              <a:chExt cx="810565" cy="881635"/>
            </a:xfrm>
          </p:grpSpPr>
          <p:sp>
            <p:nvSpPr>
              <p:cNvPr id="156" name="자유형: 도형 155">
                <a:extLst>
                  <a:ext uri="{FF2B5EF4-FFF2-40B4-BE49-F238E27FC236}">
                    <a16:creationId xmlns:a16="http://schemas.microsoft.com/office/drawing/2014/main" id="{E31C9EC9-55CB-474E-A56B-B18EF790D6A3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자유형: 도형 156">
                <a:extLst>
                  <a:ext uri="{FF2B5EF4-FFF2-40B4-BE49-F238E27FC236}">
                    <a16:creationId xmlns:a16="http://schemas.microsoft.com/office/drawing/2014/main" id="{7E362303-187B-425F-945E-9CE3E72FAC8E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자유형: 도형 157">
                <a:extLst>
                  <a:ext uri="{FF2B5EF4-FFF2-40B4-BE49-F238E27FC236}">
                    <a16:creationId xmlns:a16="http://schemas.microsoft.com/office/drawing/2014/main" id="{B2951EDF-892D-49E6-8577-F4BCB59B86D7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3A7127EE-E64C-4D5C-BA46-81C3AEB18D47}"/>
                </a:ext>
              </a:extLst>
            </p:cNvPr>
            <p:cNvSpPr txBox="1"/>
            <p:nvPr/>
          </p:nvSpPr>
          <p:spPr>
            <a:xfrm>
              <a:off x="576644" y="5320503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57</a:t>
              </a:r>
              <a:endParaRPr lang="ko-KR" altLang="en-US" b="1" dirty="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D8AB24A2-B48B-4C66-85F9-91163288F6CF}"/>
                </a:ext>
              </a:extLst>
            </p:cNvPr>
            <p:cNvSpPr txBox="1"/>
            <p:nvPr/>
          </p:nvSpPr>
          <p:spPr>
            <a:xfrm>
              <a:off x="378519" y="5641918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55</a:t>
              </a:r>
              <a:endParaRPr lang="ko-KR" altLang="en-US" b="1" dirty="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8FE4675E-3AD8-428D-87C6-5228E415BD20}"/>
                </a:ext>
              </a:extLst>
            </p:cNvPr>
            <p:cNvSpPr txBox="1"/>
            <p:nvPr/>
          </p:nvSpPr>
          <p:spPr>
            <a:xfrm>
              <a:off x="194530" y="5313990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56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1471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7AAF458-817D-440C-A96D-60B0CFD10E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5"/>
          <a:stretch/>
        </p:blipFill>
        <p:spPr>
          <a:xfrm>
            <a:off x="0" y="893454"/>
            <a:ext cx="12192000" cy="596459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239BD5E-5038-4ED2-9A65-CC94F8D6E86C}"/>
              </a:ext>
            </a:extLst>
          </p:cNvPr>
          <p:cNvSpPr/>
          <p:nvPr/>
        </p:nvSpPr>
        <p:spPr>
          <a:xfrm>
            <a:off x="283153" y="96957"/>
            <a:ext cx="2221992" cy="1083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&lt;4</a:t>
            </a:r>
            <a:r>
              <a:rPr lang="ko-KR" altLang="en-US" sz="2000" b="1" dirty="0">
                <a:solidFill>
                  <a:schemeClr val="tx1"/>
                </a:solidFill>
              </a:rPr>
              <a:t>층</a:t>
            </a:r>
            <a:r>
              <a:rPr lang="en-US" altLang="ko-KR" sz="2000" b="1" dirty="0">
                <a:solidFill>
                  <a:schemeClr val="tx1"/>
                </a:solidFill>
              </a:rPr>
              <a:t>&gt;</a:t>
            </a:r>
          </a:p>
          <a:p>
            <a:r>
              <a:rPr lang="ko-KR" altLang="en-US" sz="2000" u="sng" dirty="0">
                <a:solidFill>
                  <a:schemeClr val="tx1"/>
                </a:solidFill>
              </a:rPr>
              <a:t>좌석번호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401, 402, …, 439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891CCB-6A1A-4257-ABED-093492570607}"/>
              </a:ext>
            </a:extLst>
          </p:cNvPr>
          <p:cNvSpPr/>
          <p:nvPr/>
        </p:nvSpPr>
        <p:spPr>
          <a:xfrm>
            <a:off x="4090759" y="2294225"/>
            <a:ext cx="2382130" cy="4253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0E4964-8056-4760-83D5-A2B2B90C09DF}"/>
              </a:ext>
            </a:extLst>
          </p:cNvPr>
          <p:cNvSpPr/>
          <p:nvPr/>
        </p:nvSpPr>
        <p:spPr>
          <a:xfrm>
            <a:off x="7106942" y="2244183"/>
            <a:ext cx="2633288" cy="4253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04F09E3-3DB9-48B7-B7D0-B29CC0E5D9FF}"/>
              </a:ext>
            </a:extLst>
          </p:cNvPr>
          <p:cNvSpPr/>
          <p:nvPr/>
        </p:nvSpPr>
        <p:spPr>
          <a:xfrm>
            <a:off x="870284" y="3636329"/>
            <a:ext cx="10451432" cy="148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4C04F5-3EC9-4FF8-9A81-0DBC9CB595D4}"/>
              </a:ext>
            </a:extLst>
          </p:cNvPr>
          <p:cNvSpPr/>
          <p:nvPr/>
        </p:nvSpPr>
        <p:spPr>
          <a:xfrm>
            <a:off x="10262938" y="3850753"/>
            <a:ext cx="1058778" cy="2432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2000" b="1">
              <a:solidFill>
                <a:schemeClr val="tx1"/>
              </a:solidFill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106EC203-B8D4-46BE-8476-DB00DDA15E4C}"/>
              </a:ext>
            </a:extLst>
          </p:cNvPr>
          <p:cNvGrpSpPr/>
          <p:nvPr/>
        </p:nvGrpSpPr>
        <p:grpSpPr>
          <a:xfrm>
            <a:off x="3889464" y="2644985"/>
            <a:ext cx="849302" cy="881635"/>
            <a:chOff x="185610" y="5159423"/>
            <a:chExt cx="849302" cy="881635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FA45EF43-41BF-4602-B8B0-3BCC0ADF4B70}"/>
                </a:ext>
              </a:extLst>
            </p:cNvPr>
            <p:cNvGrpSpPr/>
            <p:nvPr/>
          </p:nvGrpSpPr>
          <p:grpSpPr>
            <a:xfrm rot="1320000">
              <a:off x="185610" y="5159423"/>
              <a:ext cx="810565" cy="881635"/>
              <a:chOff x="3243249" y="4665150"/>
              <a:chExt cx="810565" cy="881635"/>
            </a:xfrm>
          </p:grpSpPr>
          <p:sp>
            <p:nvSpPr>
              <p:cNvPr id="83" name="자유형: 도형 82">
                <a:extLst>
                  <a:ext uri="{FF2B5EF4-FFF2-40B4-BE49-F238E27FC236}">
                    <a16:creationId xmlns:a16="http://schemas.microsoft.com/office/drawing/2014/main" id="{C93D99F1-9632-4038-A663-1F4E7B50E0BC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자유형: 도형 83">
                <a:extLst>
                  <a:ext uri="{FF2B5EF4-FFF2-40B4-BE49-F238E27FC236}">
                    <a16:creationId xmlns:a16="http://schemas.microsoft.com/office/drawing/2014/main" id="{A0CDC0DB-5B6C-436F-B600-B18E0EC0A773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자유형: 도형 84">
                <a:extLst>
                  <a:ext uri="{FF2B5EF4-FFF2-40B4-BE49-F238E27FC236}">
                    <a16:creationId xmlns:a16="http://schemas.microsoft.com/office/drawing/2014/main" id="{4DBD9B7F-FC3F-452C-BC2B-CF041AEF9927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88AADD4-1DDE-4515-87D2-CD4E566573E7}"/>
                </a:ext>
              </a:extLst>
            </p:cNvPr>
            <p:cNvSpPr txBox="1"/>
            <p:nvPr/>
          </p:nvSpPr>
          <p:spPr>
            <a:xfrm>
              <a:off x="576644" y="5320503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42</a:t>
              </a:r>
              <a:endParaRPr lang="ko-KR" altLang="en-US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F7201F3-25D7-4BA7-AC41-A9C0AD54BF48}"/>
                </a:ext>
              </a:extLst>
            </p:cNvPr>
            <p:cNvSpPr txBox="1"/>
            <p:nvPr/>
          </p:nvSpPr>
          <p:spPr>
            <a:xfrm>
              <a:off x="378519" y="5641918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40</a:t>
              </a:r>
              <a:endParaRPr lang="ko-KR" altLang="en-US" b="1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B28DB83-839B-40D2-A205-2FF8F2F62741}"/>
                </a:ext>
              </a:extLst>
            </p:cNvPr>
            <p:cNvSpPr txBox="1"/>
            <p:nvPr/>
          </p:nvSpPr>
          <p:spPr>
            <a:xfrm>
              <a:off x="194530" y="5313990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41</a:t>
              </a:r>
              <a:endParaRPr lang="ko-KR" altLang="en-US" b="1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E4751215-573B-4922-9DDD-933B16B8D19E}"/>
              </a:ext>
            </a:extLst>
          </p:cNvPr>
          <p:cNvGrpSpPr/>
          <p:nvPr/>
        </p:nvGrpSpPr>
        <p:grpSpPr>
          <a:xfrm>
            <a:off x="5540800" y="2654117"/>
            <a:ext cx="849302" cy="881635"/>
            <a:chOff x="185610" y="5159423"/>
            <a:chExt cx="849302" cy="881635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66840EA6-FCA7-41F2-A0F6-31F3B680C709}"/>
                </a:ext>
              </a:extLst>
            </p:cNvPr>
            <p:cNvGrpSpPr/>
            <p:nvPr/>
          </p:nvGrpSpPr>
          <p:grpSpPr>
            <a:xfrm rot="1320000">
              <a:off x="185610" y="5159423"/>
              <a:ext cx="810565" cy="881635"/>
              <a:chOff x="3243249" y="4665150"/>
              <a:chExt cx="810565" cy="881635"/>
            </a:xfrm>
          </p:grpSpPr>
          <p:sp>
            <p:nvSpPr>
              <p:cNvPr id="91" name="자유형: 도형 90">
                <a:extLst>
                  <a:ext uri="{FF2B5EF4-FFF2-40B4-BE49-F238E27FC236}">
                    <a16:creationId xmlns:a16="http://schemas.microsoft.com/office/drawing/2014/main" id="{129483EF-5036-4431-962F-FCD051C2A0E2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자유형: 도형 91">
                <a:extLst>
                  <a:ext uri="{FF2B5EF4-FFF2-40B4-BE49-F238E27FC236}">
                    <a16:creationId xmlns:a16="http://schemas.microsoft.com/office/drawing/2014/main" id="{D4A22849-1961-4362-B23F-E09ECD84B754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자유형: 도형 92">
                <a:extLst>
                  <a:ext uri="{FF2B5EF4-FFF2-40B4-BE49-F238E27FC236}">
                    <a16:creationId xmlns:a16="http://schemas.microsoft.com/office/drawing/2014/main" id="{4CFB2B3F-F73E-4205-8000-167AB56C7061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E346AD4-BB63-4E46-90C3-A422B51F4613}"/>
                </a:ext>
              </a:extLst>
            </p:cNvPr>
            <p:cNvSpPr txBox="1"/>
            <p:nvPr/>
          </p:nvSpPr>
          <p:spPr>
            <a:xfrm>
              <a:off x="576644" y="5320503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EA53FB8-DAF7-4F07-BD2E-5366BE90BE83}"/>
                </a:ext>
              </a:extLst>
            </p:cNvPr>
            <p:cNvSpPr txBox="1"/>
            <p:nvPr/>
          </p:nvSpPr>
          <p:spPr>
            <a:xfrm>
              <a:off x="378519" y="5641918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BF7776B-8616-454A-AA64-9452E217EB5E}"/>
                </a:ext>
              </a:extLst>
            </p:cNvPr>
            <p:cNvSpPr txBox="1"/>
            <p:nvPr/>
          </p:nvSpPr>
          <p:spPr>
            <a:xfrm>
              <a:off x="194530" y="5313990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4E84D0F0-836D-4384-9C75-1BA227373AC4}"/>
              </a:ext>
            </a:extLst>
          </p:cNvPr>
          <p:cNvGrpSpPr/>
          <p:nvPr/>
        </p:nvGrpSpPr>
        <p:grpSpPr>
          <a:xfrm>
            <a:off x="7083676" y="2654117"/>
            <a:ext cx="849302" cy="881635"/>
            <a:chOff x="185610" y="5159423"/>
            <a:chExt cx="849302" cy="881635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B9EC3FBA-CCF0-438E-B0F5-47396D8A2701}"/>
                </a:ext>
              </a:extLst>
            </p:cNvPr>
            <p:cNvGrpSpPr/>
            <p:nvPr/>
          </p:nvGrpSpPr>
          <p:grpSpPr>
            <a:xfrm rot="1320000">
              <a:off x="185610" y="5159423"/>
              <a:ext cx="810565" cy="881635"/>
              <a:chOff x="3243249" y="4665150"/>
              <a:chExt cx="810565" cy="881635"/>
            </a:xfrm>
          </p:grpSpPr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AB1B2AB6-0C3B-466E-90E1-8380BBAD04DC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0196FB39-B681-4810-BB73-3CB40851419D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9CF21C15-9790-4F4F-B5F8-7CBA12E4059E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45C9C38-78E7-41E2-BA66-23817957B67B}"/>
                </a:ext>
              </a:extLst>
            </p:cNvPr>
            <p:cNvSpPr txBox="1"/>
            <p:nvPr/>
          </p:nvSpPr>
          <p:spPr>
            <a:xfrm>
              <a:off x="576644" y="5320503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07DBAD7-FB47-47CD-BD5A-62C136A60CD4}"/>
                </a:ext>
              </a:extLst>
            </p:cNvPr>
            <p:cNvSpPr txBox="1"/>
            <p:nvPr/>
          </p:nvSpPr>
          <p:spPr>
            <a:xfrm>
              <a:off x="378519" y="5641918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F023258-B2E2-4101-87C5-880633A365A2}"/>
                </a:ext>
              </a:extLst>
            </p:cNvPr>
            <p:cNvSpPr txBox="1"/>
            <p:nvPr/>
          </p:nvSpPr>
          <p:spPr>
            <a:xfrm>
              <a:off x="194530" y="5313990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C271126-38CF-4023-8973-0A123B37FC9F}"/>
              </a:ext>
            </a:extLst>
          </p:cNvPr>
          <p:cNvGrpSpPr/>
          <p:nvPr/>
        </p:nvGrpSpPr>
        <p:grpSpPr>
          <a:xfrm>
            <a:off x="8863786" y="2654117"/>
            <a:ext cx="849302" cy="881635"/>
            <a:chOff x="185610" y="5159423"/>
            <a:chExt cx="849302" cy="88163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E71436FD-679A-4C32-8712-6043CF433153}"/>
                </a:ext>
              </a:extLst>
            </p:cNvPr>
            <p:cNvGrpSpPr/>
            <p:nvPr/>
          </p:nvGrpSpPr>
          <p:grpSpPr>
            <a:xfrm rot="1320000">
              <a:off x="185610" y="5159423"/>
              <a:ext cx="810565" cy="881635"/>
              <a:chOff x="3243249" y="4665150"/>
              <a:chExt cx="810565" cy="881635"/>
            </a:xfrm>
          </p:grpSpPr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2E3BF94-D68C-436A-AAB3-3FC687DF8722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CC95E3F5-4F95-4C12-B9B6-5A90B5A371BC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1DEE8D1E-7575-46E3-B5A7-2FC01AFD4B54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5786813-8526-41F7-81D3-1AE8D75FE132}"/>
                </a:ext>
              </a:extLst>
            </p:cNvPr>
            <p:cNvSpPr txBox="1"/>
            <p:nvPr/>
          </p:nvSpPr>
          <p:spPr>
            <a:xfrm>
              <a:off x="576644" y="5320503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45</a:t>
              </a:r>
              <a:endParaRPr lang="ko-KR" altLang="en-US" b="1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75A8040-0260-43ED-AE7B-7721AE950244}"/>
                </a:ext>
              </a:extLst>
            </p:cNvPr>
            <p:cNvSpPr txBox="1"/>
            <p:nvPr/>
          </p:nvSpPr>
          <p:spPr>
            <a:xfrm>
              <a:off x="378519" y="5641918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43</a:t>
              </a:r>
              <a:endParaRPr lang="ko-KR" altLang="en-US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06F1B40-953B-465D-A369-D8B9E412A5B3}"/>
                </a:ext>
              </a:extLst>
            </p:cNvPr>
            <p:cNvSpPr txBox="1"/>
            <p:nvPr/>
          </p:nvSpPr>
          <p:spPr>
            <a:xfrm>
              <a:off x="194530" y="5313990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44</a:t>
              </a:r>
              <a:endParaRPr lang="ko-KR" altLang="en-US" b="1" dirty="0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36DCCD67-FE17-4B6E-A058-7380C97F7460}"/>
              </a:ext>
            </a:extLst>
          </p:cNvPr>
          <p:cNvGrpSpPr/>
          <p:nvPr/>
        </p:nvGrpSpPr>
        <p:grpSpPr>
          <a:xfrm rot="19800000">
            <a:off x="3861424" y="3919949"/>
            <a:ext cx="849302" cy="881635"/>
            <a:chOff x="185610" y="5159423"/>
            <a:chExt cx="849302" cy="881635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EB1F3122-CC21-4795-9C1E-3905E5EA4B42}"/>
                </a:ext>
              </a:extLst>
            </p:cNvPr>
            <p:cNvGrpSpPr/>
            <p:nvPr/>
          </p:nvGrpSpPr>
          <p:grpSpPr>
            <a:xfrm rot="1320000">
              <a:off x="185610" y="5159423"/>
              <a:ext cx="810565" cy="881635"/>
              <a:chOff x="3243249" y="4665150"/>
              <a:chExt cx="810565" cy="881635"/>
            </a:xfrm>
          </p:grpSpPr>
          <p:sp>
            <p:nvSpPr>
              <p:cNvPr id="115" name="자유형: 도형 114">
                <a:extLst>
                  <a:ext uri="{FF2B5EF4-FFF2-40B4-BE49-F238E27FC236}">
                    <a16:creationId xmlns:a16="http://schemas.microsoft.com/office/drawing/2014/main" id="{9E23BAC7-C7C9-4F55-87B7-B029461C4966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자유형: 도형 115">
                <a:extLst>
                  <a:ext uri="{FF2B5EF4-FFF2-40B4-BE49-F238E27FC236}">
                    <a16:creationId xmlns:a16="http://schemas.microsoft.com/office/drawing/2014/main" id="{82928823-D867-4D0C-B7F0-6D949D7D9320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자유형: 도형 116">
                <a:extLst>
                  <a:ext uri="{FF2B5EF4-FFF2-40B4-BE49-F238E27FC236}">
                    <a16:creationId xmlns:a16="http://schemas.microsoft.com/office/drawing/2014/main" id="{AC952513-54F3-4FE3-861E-CC4F8CAACEC3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82243CF-C2B9-4191-B97D-7563A5A433E2}"/>
                </a:ext>
              </a:extLst>
            </p:cNvPr>
            <p:cNvSpPr txBox="1"/>
            <p:nvPr/>
          </p:nvSpPr>
          <p:spPr>
            <a:xfrm rot="1800000">
              <a:off x="576644" y="5320503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8</a:t>
              </a:r>
              <a:endParaRPr lang="ko-KR" altLang="en-US" b="1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FF163AA-F488-4F16-9F45-B1B02A0062F9}"/>
                </a:ext>
              </a:extLst>
            </p:cNvPr>
            <p:cNvSpPr txBox="1"/>
            <p:nvPr/>
          </p:nvSpPr>
          <p:spPr>
            <a:xfrm rot="1800000">
              <a:off x="378519" y="5641918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9</a:t>
              </a:r>
              <a:endParaRPr lang="ko-KR" altLang="en-US" b="1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01C7BEA-E541-432E-B30C-6CC4BB232FF8}"/>
                </a:ext>
              </a:extLst>
            </p:cNvPr>
            <p:cNvSpPr txBox="1"/>
            <p:nvPr/>
          </p:nvSpPr>
          <p:spPr>
            <a:xfrm rot="1800000">
              <a:off x="194530" y="5313990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7</a:t>
              </a:r>
              <a:endParaRPr lang="ko-KR" altLang="en-US" b="1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2F5F093-33A0-45AA-B261-705D857C6F85}"/>
              </a:ext>
            </a:extLst>
          </p:cNvPr>
          <p:cNvGrpSpPr/>
          <p:nvPr/>
        </p:nvGrpSpPr>
        <p:grpSpPr>
          <a:xfrm>
            <a:off x="5212597" y="3916189"/>
            <a:ext cx="810565" cy="881635"/>
            <a:chOff x="4949553" y="4072633"/>
            <a:chExt cx="810565" cy="881635"/>
          </a:xfrm>
        </p:grpSpPr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3277DC34-983B-4AED-BA31-5530CC39E1CD}"/>
                </a:ext>
              </a:extLst>
            </p:cNvPr>
            <p:cNvGrpSpPr/>
            <p:nvPr/>
          </p:nvGrpSpPr>
          <p:grpSpPr>
            <a:xfrm rot="480000" flipH="1">
              <a:off x="4949553" y="4072633"/>
              <a:ext cx="810565" cy="881635"/>
              <a:chOff x="3243249" y="4665150"/>
              <a:chExt cx="810565" cy="881635"/>
            </a:xfrm>
          </p:grpSpPr>
          <p:sp>
            <p:nvSpPr>
              <p:cNvPr id="123" name="자유형: 도형 122">
                <a:extLst>
                  <a:ext uri="{FF2B5EF4-FFF2-40B4-BE49-F238E27FC236}">
                    <a16:creationId xmlns:a16="http://schemas.microsoft.com/office/drawing/2014/main" id="{1132F26F-A4D2-4932-AA37-305273C39810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자유형: 도형 123">
                <a:extLst>
                  <a:ext uri="{FF2B5EF4-FFF2-40B4-BE49-F238E27FC236}">
                    <a16:creationId xmlns:a16="http://schemas.microsoft.com/office/drawing/2014/main" id="{2A395B73-8012-4FAC-9DD5-4A01C537C078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자유형: 도형 124">
                <a:extLst>
                  <a:ext uri="{FF2B5EF4-FFF2-40B4-BE49-F238E27FC236}">
                    <a16:creationId xmlns:a16="http://schemas.microsoft.com/office/drawing/2014/main" id="{1D356099-8ADB-436E-A706-7E19596D8371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0B89C75-38E3-443F-AD73-795B7D062B6C}"/>
                </a:ext>
              </a:extLst>
            </p:cNvPr>
            <p:cNvSpPr txBox="1"/>
            <p:nvPr/>
          </p:nvSpPr>
          <p:spPr>
            <a:xfrm>
              <a:off x="5300438" y="4303597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12</a:t>
              </a:r>
              <a:endParaRPr lang="ko-KR" altLang="en-US" b="1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59DEE64-D882-45A3-96F6-949EABBA3731}"/>
                </a:ext>
              </a:extLst>
            </p:cNvPr>
            <p:cNvSpPr txBox="1"/>
            <p:nvPr/>
          </p:nvSpPr>
          <p:spPr>
            <a:xfrm>
              <a:off x="4953716" y="4515846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11</a:t>
              </a:r>
              <a:endParaRPr lang="ko-KR" altLang="en-US" b="1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66CD9BB-044C-47DD-87FA-D8866D30CEF2}"/>
                </a:ext>
              </a:extLst>
            </p:cNvPr>
            <p:cNvSpPr txBox="1"/>
            <p:nvPr/>
          </p:nvSpPr>
          <p:spPr>
            <a:xfrm>
              <a:off x="4953716" y="4188758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10</a:t>
              </a:r>
              <a:endParaRPr lang="ko-KR" altLang="en-US" b="1" dirty="0"/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169ACD6A-4E7A-488F-9940-F338FB1818FD}"/>
              </a:ext>
            </a:extLst>
          </p:cNvPr>
          <p:cNvGrpSpPr/>
          <p:nvPr/>
        </p:nvGrpSpPr>
        <p:grpSpPr>
          <a:xfrm rot="19800000">
            <a:off x="1197815" y="3919949"/>
            <a:ext cx="849302" cy="881635"/>
            <a:chOff x="185610" y="5159423"/>
            <a:chExt cx="849302" cy="881635"/>
          </a:xfrm>
        </p:grpSpPr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946D58B2-2A9F-47B4-952D-FE24DEB5D752}"/>
                </a:ext>
              </a:extLst>
            </p:cNvPr>
            <p:cNvGrpSpPr/>
            <p:nvPr/>
          </p:nvGrpSpPr>
          <p:grpSpPr>
            <a:xfrm rot="1320000">
              <a:off x="185610" y="5159423"/>
              <a:ext cx="810565" cy="881635"/>
              <a:chOff x="3243249" y="4665150"/>
              <a:chExt cx="810565" cy="881635"/>
            </a:xfrm>
          </p:grpSpPr>
          <p:sp>
            <p:nvSpPr>
              <p:cNvPr id="131" name="자유형: 도형 130">
                <a:extLst>
                  <a:ext uri="{FF2B5EF4-FFF2-40B4-BE49-F238E27FC236}">
                    <a16:creationId xmlns:a16="http://schemas.microsoft.com/office/drawing/2014/main" id="{23304DC1-645F-4A1B-9BCE-9A80AB94229B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자유형: 도형 131">
                <a:extLst>
                  <a:ext uri="{FF2B5EF4-FFF2-40B4-BE49-F238E27FC236}">
                    <a16:creationId xmlns:a16="http://schemas.microsoft.com/office/drawing/2014/main" id="{050FA45D-B878-4CF6-8E4A-7A83EFFB1203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자유형: 도형 132">
                <a:extLst>
                  <a:ext uri="{FF2B5EF4-FFF2-40B4-BE49-F238E27FC236}">
                    <a16:creationId xmlns:a16="http://schemas.microsoft.com/office/drawing/2014/main" id="{9777E613-C5D7-4786-9695-ADFAF52ACC67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C24D053-524C-4608-BFEB-428782042085}"/>
                </a:ext>
              </a:extLst>
            </p:cNvPr>
            <p:cNvSpPr txBox="1"/>
            <p:nvPr/>
          </p:nvSpPr>
          <p:spPr>
            <a:xfrm rot="1800000">
              <a:off x="576644" y="5320503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47</a:t>
              </a:r>
              <a:endParaRPr lang="ko-KR" altLang="en-US" b="1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0591BC0-378D-4A1E-8DFA-15531383EAE8}"/>
                </a:ext>
              </a:extLst>
            </p:cNvPr>
            <p:cNvSpPr txBox="1"/>
            <p:nvPr/>
          </p:nvSpPr>
          <p:spPr>
            <a:xfrm rot="1800000">
              <a:off x="378519" y="5641918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48</a:t>
              </a:r>
              <a:endParaRPr lang="ko-KR" altLang="en-US" b="1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4776C3E-29CE-4E1F-B0D0-58C84935BA91}"/>
                </a:ext>
              </a:extLst>
            </p:cNvPr>
            <p:cNvSpPr txBox="1"/>
            <p:nvPr/>
          </p:nvSpPr>
          <p:spPr>
            <a:xfrm rot="1800000">
              <a:off x="194530" y="5313990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46</a:t>
              </a:r>
              <a:endParaRPr lang="ko-KR" altLang="en-US" b="1" dirty="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682409C8-1B0B-4126-9EDD-8C5ABF31A941}"/>
              </a:ext>
            </a:extLst>
          </p:cNvPr>
          <p:cNvGrpSpPr/>
          <p:nvPr/>
        </p:nvGrpSpPr>
        <p:grpSpPr>
          <a:xfrm>
            <a:off x="2548988" y="3916189"/>
            <a:ext cx="810565" cy="881635"/>
            <a:chOff x="4949553" y="4072633"/>
            <a:chExt cx="810565" cy="881635"/>
          </a:xfrm>
        </p:grpSpPr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1BBE65D7-AD7C-43E1-A812-8A8D78C47DA3}"/>
                </a:ext>
              </a:extLst>
            </p:cNvPr>
            <p:cNvGrpSpPr/>
            <p:nvPr/>
          </p:nvGrpSpPr>
          <p:grpSpPr>
            <a:xfrm rot="480000" flipH="1">
              <a:off x="4949553" y="4072633"/>
              <a:ext cx="810565" cy="881635"/>
              <a:chOff x="3243249" y="4665150"/>
              <a:chExt cx="810565" cy="881635"/>
            </a:xfrm>
          </p:grpSpPr>
          <p:sp>
            <p:nvSpPr>
              <p:cNvPr id="139" name="자유형: 도형 138">
                <a:extLst>
                  <a:ext uri="{FF2B5EF4-FFF2-40B4-BE49-F238E27FC236}">
                    <a16:creationId xmlns:a16="http://schemas.microsoft.com/office/drawing/2014/main" id="{7DBDBA21-14B7-4D1A-B5B4-00E8F6136B53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자유형: 도형 139">
                <a:extLst>
                  <a:ext uri="{FF2B5EF4-FFF2-40B4-BE49-F238E27FC236}">
                    <a16:creationId xmlns:a16="http://schemas.microsoft.com/office/drawing/2014/main" id="{F409B473-5899-4890-AEE1-B83E891A072A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자유형: 도형 140">
                <a:extLst>
                  <a:ext uri="{FF2B5EF4-FFF2-40B4-BE49-F238E27FC236}">
                    <a16:creationId xmlns:a16="http://schemas.microsoft.com/office/drawing/2014/main" id="{C6304C4F-3531-4224-A344-77B5751C2F43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32A03EF-16B1-44D5-865B-CDABEC227CA3}"/>
                </a:ext>
              </a:extLst>
            </p:cNvPr>
            <p:cNvSpPr txBox="1"/>
            <p:nvPr/>
          </p:nvSpPr>
          <p:spPr>
            <a:xfrm>
              <a:off x="5300438" y="4303597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51</a:t>
              </a:r>
              <a:endParaRPr lang="ko-KR" altLang="en-US" b="1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A8745B5-4612-42EE-8BFC-3CD90998D732}"/>
                </a:ext>
              </a:extLst>
            </p:cNvPr>
            <p:cNvSpPr txBox="1"/>
            <p:nvPr/>
          </p:nvSpPr>
          <p:spPr>
            <a:xfrm>
              <a:off x="4953716" y="4515846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50</a:t>
              </a:r>
              <a:endParaRPr lang="ko-KR" altLang="en-US" b="1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7364653-1D3D-4D88-86AD-1BC061D9E60E}"/>
                </a:ext>
              </a:extLst>
            </p:cNvPr>
            <p:cNvSpPr txBox="1"/>
            <p:nvPr/>
          </p:nvSpPr>
          <p:spPr>
            <a:xfrm>
              <a:off x="4953716" y="4188758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49</a:t>
              </a:r>
              <a:endParaRPr lang="ko-KR" altLang="en-US" b="1" dirty="0"/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46DC5C33-0154-40D7-BDF3-8BFBC5553F69}"/>
              </a:ext>
            </a:extLst>
          </p:cNvPr>
          <p:cNvGrpSpPr/>
          <p:nvPr/>
        </p:nvGrpSpPr>
        <p:grpSpPr>
          <a:xfrm rot="19800000">
            <a:off x="6525033" y="3919951"/>
            <a:ext cx="849302" cy="881635"/>
            <a:chOff x="185610" y="5159423"/>
            <a:chExt cx="849302" cy="881635"/>
          </a:xfrm>
        </p:grpSpPr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C233C970-7341-4ACC-9E80-275C34CF4245}"/>
                </a:ext>
              </a:extLst>
            </p:cNvPr>
            <p:cNvGrpSpPr/>
            <p:nvPr/>
          </p:nvGrpSpPr>
          <p:grpSpPr>
            <a:xfrm rot="1320000">
              <a:off x="185610" y="5159423"/>
              <a:ext cx="810565" cy="881635"/>
              <a:chOff x="3243249" y="4665150"/>
              <a:chExt cx="810565" cy="881635"/>
            </a:xfrm>
          </p:grpSpPr>
          <p:sp>
            <p:nvSpPr>
              <p:cNvPr id="147" name="자유형: 도형 146">
                <a:extLst>
                  <a:ext uri="{FF2B5EF4-FFF2-40B4-BE49-F238E27FC236}">
                    <a16:creationId xmlns:a16="http://schemas.microsoft.com/office/drawing/2014/main" id="{0981F1BB-5F5E-426B-93BF-70F7CC5F5C80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자유형: 도형 147">
                <a:extLst>
                  <a:ext uri="{FF2B5EF4-FFF2-40B4-BE49-F238E27FC236}">
                    <a16:creationId xmlns:a16="http://schemas.microsoft.com/office/drawing/2014/main" id="{81A0D56B-27A2-4731-9C13-081F2465D9B6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자유형: 도형 148">
                <a:extLst>
                  <a:ext uri="{FF2B5EF4-FFF2-40B4-BE49-F238E27FC236}">
                    <a16:creationId xmlns:a16="http://schemas.microsoft.com/office/drawing/2014/main" id="{D8AA61C2-E545-4C81-BB39-281DC507F786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A19670D-568C-478B-A165-7792E999B634}"/>
                </a:ext>
              </a:extLst>
            </p:cNvPr>
            <p:cNvSpPr txBox="1"/>
            <p:nvPr/>
          </p:nvSpPr>
          <p:spPr>
            <a:xfrm rot="1800000">
              <a:off x="576644" y="5320503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14</a:t>
              </a:r>
              <a:endParaRPr lang="ko-KR" altLang="en-US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3098C26-C681-4752-9346-4986FD42AF5A}"/>
                </a:ext>
              </a:extLst>
            </p:cNvPr>
            <p:cNvSpPr txBox="1"/>
            <p:nvPr/>
          </p:nvSpPr>
          <p:spPr>
            <a:xfrm rot="1800000">
              <a:off x="378519" y="5641918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15</a:t>
              </a:r>
              <a:endParaRPr lang="ko-KR" altLang="en-US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58126AB-661F-4163-AF9E-EA143A4AB8CC}"/>
                </a:ext>
              </a:extLst>
            </p:cNvPr>
            <p:cNvSpPr txBox="1"/>
            <p:nvPr/>
          </p:nvSpPr>
          <p:spPr>
            <a:xfrm rot="1800000">
              <a:off x="194530" y="5313990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13</a:t>
              </a:r>
              <a:endParaRPr lang="ko-KR" altLang="en-US" b="1" dirty="0"/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E0219E1F-7406-4650-A34C-BDA1B0BEE73D}"/>
              </a:ext>
            </a:extLst>
          </p:cNvPr>
          <p:cNvGrpSpPr/>
          <p:nvPr/>
        </p:nvGrpSpPr>
        <p:grpSpPr>
          <a:xfrm>
            <a:off x="7876206" y="3916190"/>
            <a:ext cx="810565" cy="881635"/>
            <a:chOff x="4949553" y="4072633"/>
            <a:chExt cx="810565" cy="881635"/>
          </a:xfrm>
        </p:grpSpPr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598F3503-9B2E-4C11-88B6-DB3884D9C10B}"/>
                </a:ext>
              </a:extLst>
            </p:cNvPr>
            <p:cNvGrpSpPr/>
            <p:nvPr/>
          </p:nvGrpSpPr>
          <p:grpSpPr>
            <a:xfrm rot="480000" flipH="1">
              <a:off x="4949553" y="4072633"/>
              <a:ext cx="810565" cy="881635"/>
              <a:chOff x="3243249" y="4665150"/>
              <a:chExt cx="810565" cy="881635"/>
            </a:xfrm>
          </p:grpSpPr>
          <p:sp>
            <p:nvSpPr>
              <p:cNvPr id="155" name="자유형: 도형 154">
                <a:extLst>
                  <a:ext uri="{FF2B5EF4-FFF2-40B4-BE49-F238E27FC236}">
                    <a16:creationId xmlns:a16="http://schemas.microsoft.com/office/drawing/2014/main" id="{D147724D-E5A7-42E2-82D6-DAE08CE466F4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자유형: 도형 155">
                <a:extLst>
                  <a:ext uri="{FF2B5EF4-FFF2-40B4-BE49-F238E27FC236}">
                    <a16:creationId xmlns:a16="http://schemas.microsoft.com/office/drawing/2014/main" id="{37763C55-3049-4F75-8B6D-D84067800FC2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자유형: 도형 156">
                <a:extLst>
                  <a:ext uri="{FF2B5EF4-FFF2-40B4-BE49-F238E27FC236}">
                    <a16:creationId xmlns:a16="http://schemas.microsoft.com/office/drawing/2014/main" id="{5FC49CEA-6FAD-4E9A-A872-407A750EEABC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E3206EB-B95C-46A5-AABA-76BD04054466}"/>
                </a:ext>
              </a:extLst>
            </p:cNvPr>
            <p:cNvSpPr txBox="1"/>
            <p:nvPr/>
          </p:nvSpPr>
          <p:spPr>
            <a:xfrm>
              <a:off x="5300438" y="4303597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18</a:t>
              </a:r>
              <a:endParaRPr lang="ko-KR" altLang="en-US" b="1" dirty="0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A0942E0A-84F8-4838-944B-4924004747B9}"/>
                </a:ext>
              </a:extLst>
            </p:cNvPr>
            <p:cNvSpPr txBox="1"/>
            <p:nvPr/>
          </p:nvSpPr>
          <p:spPr>
            <a:xfrm>
              <a:off x="4953716" y="4515846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17</a:t>
              </a:r>
              <a:endParaRPr lang="ko-KR" altLang="en-US" b="1" dirty="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5F0E9519-85D2-4446-BD3A-779A11C5A4E9}"/>
                </a:ext>
              </a:extLst>
            </p:cNvPr>
            <p:cNvSpPr txBox="1"/>
            <p:nvPr/>
          </p:nvSpPr>
          <p:spPr>
            <a:xfrm>
              <a:off x="4953716" y="4188758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16</a:t>
              </a:r>
              <a:endParaRPr lang="ko-KR" altLang="en-US" b="1" dirty="0"/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F787C86A-6EE6-4B5B-9076-02AF18621D65}"/>
              </a:ext>
            </a:extLst>
          </p:cNvPr>
          <p:cNvGrpSpPr/>
          <p:nvPr/>
        </p:nvGrpSpPr>
        <p:grpSpPr>
          <a:xfrm rot="19800000">
            <a:off x="9188642" y="3919950"/>
            <a:ext cx="849302" cy="881635"/>
            <a:chOff x="185610" y="5159423"/>
            <a:chExt cx="849302" cy="881635"/>
          </a:xfrm>
        </p:grpSpPr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814EA468-4B47-4869-86A0-D5BA0D3C7EDC}"/>
                </a:ext>
              </a:extLst>
            </p:cNvPr>
            <p:cNvGrpSpPr/>
            <p:nvPr/>
          </p:nvGrpSpPr>
          <p:grpSpPr>
            <a:xfrm rot="1320000">
              <a:off x="185610" y="5159423"/>
              <a:ext cx="810565" cy="881635"/>
              <a:chOff x="3243249" y="4665150"/>
              <a:chExt cx="810565" cy="881635"/>
            </a:xfrm>
          </p:grpSpPr>
          <p:sp>
            <p:nvSpPr>
              <p:cNvPr id="163" name="자유형: 도형 162">
                <a:extLst>
                  <a:ext uri="{FF2B5EF4-FFF2-40B4-BE49-F238E27FC236}">
                    <a16:creationId xmlns:a16="http://schemas.microsoft.com/office/drawing/2014/main" id="{7AFCE82A-887C-47A5-BD2A-1E5C51E658E2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자유형: 도형 163">
                <a:extLst>
                  <a:ext uri="{FF2B5EF4-FFF2-40B4-BE49-F238E27FC236}">
                    <a16:creationId xmlns:a16="http://schemas.microsoft.com/office/drawing/2014/main" id="{29593F73-D4C0-4229-84E4-1A67CE47D233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자유형: 도형 164">
                <a:extLst>
                  <a:ext uri="{FF2B5EF4-FFF2-40B4-BE49-F238E27FC236}">
                    <a16:creationId xmlns:a16="http://schemas.microsoft.com/office/drawing/2014/main" id="{98688C32-C57A-46D0-83EF-F5304BF13763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03094895-C8D8-4334-B454-BAB408C362E2}"/>
                </a:ext>
              </a:extLst>
            </p:cNvPr>
            <p:cNvSpPr txBox="1"/>
            <p:nvPr/>
          </p:nvSpPr>
          <p:spPr>
            <a:xfrm rot="1800000">
              <a:off x="576644" y="5320503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20</a:t>
              </a:r>
              <a:endParaRPr lang="ko-KR" altLang="en-US" b="1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0FAFC6A-F8CA-4BCD-A8AE-4D7785F33A91}"/>
                </a:ext>
              </a:extLst>
            </p:cNvPr>
            <p:cNvSpPr txBox="1"/>
            <p:nvPr/>
          </p:nvSpPr>
          <p:spPr>
            <a:xfrm rot="1800000">
              <a:off x="378519" y="5641918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21</a:t>
              </a:r>
              <a:endParaRPr lang="ko-KR" altLang="en-US" b="1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2E90F0F7-0E3A-4C02-A2B3-0C1462896EB3}"/>
                </a:ext>
              </a:extLst>
            </p:cNvPr>
            <p:cNvSpPr txBox="1"/>
            <p:nvPr/>
          </p:nvSpPr>
          <p:spPr>
            <a:xfrm rot="1800000">
              <a:off x="194530" y="5313990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19</a:t>
              </a:r>
              <a:endParaRPr lang="ko-KR" altLang="en-US" b="1" dirty="0"/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F233E556-3014-49F2-B579-57A5F68269D8}"/>
              </a:ext>
            </a:extLst>
          </p:cNvPr>
          <p:cNvGrpSpPr/>
          <p:nvPr/>
        </p:nvGrpSpPr>
        <p:grpSpPr>
          <a:xfrm>
            <a:off x="10539814" y="3916190"/>
            <a:ext cx="810565" cy="881635"/>
            <a:chOff x="4949553" y="4072633"/>
            <a:chExt cx="810565" cy="881635"/>
          </a:xfrm>
        </p:grpSpPr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0A0414EF-C17D-41D6-A89C-E6E5A77955B0}"/>
                </a:ext>
              </a:extLst>
            </p:cNvPr>
            <p:cNvGrpSpPr/>
            <p:nvPr/>
          </p:nvGrpSpPr>
          <p:grpSpPr>
            <a:xfrm rot="480000" flipH="1">
              <a:off x="4949553" y="4072633"/>
              <a:ext cx="810565" cy="881635"/>
              <a:chOff x="3243249" y="4665150"/>
              <a:chExt cx="810565" cy="881635"/>
            </a:xfrm>
          </p:grpSpPr>
          <p:sp>
            <p:nvSpPr>
              <p:cNvPr id="171" name="자유형: 도형 170">
                <a:extLst>
                  <a:ext uri="{FF2B5EF4-FFF2-40B4-BE49-F238E27FC236}">
                    <a16:creationId xmlns:a16="http://schemas.microsoft.com/office/drawing/2014/main" id="{5FC02608-2940-4B64-9997-7A607FAD0C4F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자유형: 도형 171">
                <a:extLst>
                  <a:ext uri="{FF2B5EF4-FFF2-40B4-BE49-F238E27FC236}">
                    <a16:creationId xmlns:a16="http://schemas.microsoft.com/office/drawing/2014/main" id="{8397BBEA-8EA5-4E07-BFE7-7C50C13D3225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자유형: 도형 172">
                <a:extLst>
                  <a:ext uri="{FF2B5EF4-FFF2-40B4-BE49-F238E27FC236}">
                    <a16:creationId xmlns:a16="http://schemas.microsoft.com/office/drawing/2014/main" id="{6E8CCC79-5503-4A15-B605-7533D78242ED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205B6F4B-6295-473B-94A8-C8D9FF4B72CB}"/>
                </a:ext>
              </a:extLst>
            </p:cNvPr>
            <p:cNvSpPr txBox="1"/>
            <p:nvPr/>
          </p:nvSpPr>
          <p:spPr>
            <a:xfrm>
              <a:off x="5300438" y="4303597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24</a:t>
              </a:r>
              <a:endParaRPr lang="ko-KR" altLang="en-US" b="1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7849A385-71BD-436D-B0B7-BBE21D932EB2}"/>
                </a:ext>
              </a:extLst>
            </p:cNvPr>
            <p:cNvSpPr txBox="1"/>
            <p:nvPr/>
          </p:nvSpPr>
          <p:spPr>
            <a:xfrm>
              <a:off x="4953716" y="4515846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23</a:t>
              </a:r>
              <a:endParaRPr lang="ko-KR" altLang="en-US" b="1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B037D27-6157-4F83-BA76-0B31F50EE0C8}"/>
                </a:ext>
              </a:extLst>
            </p:cNvPr>
            <p:cNvSpPr txBox="1"/>
            <p:nvPr/>
          </p:nvSpPr>
          <p:spPr>
            <a:xfrm>
              <a:off x="4953716" y="4188758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22</a:t>
              </a:r>
              <a:endParaRPr lang="ko-KR" altLang="en-US" b="1" dirty="0"/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DA4E0907-A478-486D-8B7D-133F1E0F5CC9}"/>
              </a:ext>
            </a:extLst>
          </p:cNvPr>
          <p:cNvGrpSpPr/>
          <p:nvPr/>
        </p:nvGrpSpPr>
        <p:grpSpPr>
          <a:xfrm>
            <a:off x="3940004" y="5475357"/>
            <a:ext cx="863224" cy="881635"/>
            <a:chOff x="9271060" y="5588367"/>
            <a:chExt cx="863224" cy="881635"/>
          </a:xfrm>
        </p:grpSpPr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991CB2A9-2BE8-4685-A90E-6B4F5362FAF6}"/>
                </a:ext>
              </a:extLst>
            </p:cNvPr>
            <p:cNvGrpSpPr/>
            <p:nvPr/>
          </p:nvGrpSpPr>
          <p:grpSpPr>
            <a:xfrm rot="19260000">
              <a:off x="9271060" y="5588367"/>
              <a:ext cx="810565" cy="881635"/>
              <a:chOff x="3243249" y="4665150"/>
              <a:chExt cx="810565" cy="881635"/>
            </a:xfrm>
          </p:grpSpPr>
          <p:sp>
            <p:nvSpPr>
              <p:cNvPr id="179" name="자유형: 도형 178">
                <a:extLst>
                  <a:ext uri="{FF2B5EF4-FFF2-40B4-BE49-F238E27FC236}">
                    <a16:creationId xmlns:a16="http://schemas.microsoft.com/office/drawing/2014/main" id="{D5EFD7E8-AF6F-4DB7-A0BB-1C019FB5C370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자유형: 도형 179">
                <a:extLst>
                  <a:ext uri="{FF2B5EF4-FFF2-40B4-BE49-F238E27FC236}">
                    <a16:creationId xmlns:a16="http://schemas.microsoft.com/office/drawing/2014/main" id="{0EB11782-34EC-4826-83F2-68422D839FCE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자유형: 도형 180">
                <a:extLst>
                  <a:ext uri="{FF2B5EF4-FFF2-40B4-BE49-F238E27FC236}">
                    <a16:creationId xmlns:a16="http://schemas.microsoft.com/office/drawing/2014/main" id="{D4426F9C-57EC-48E1-B0F1-FF92F474313A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F4584B3-80C5-4805-BCCA-673ECC237262}"/>
                </a:ext>
              </a:extLst>
            </p:cNvPr>
            <p:cNvSpPr txBox="1"/>
            <p:nvPr/>
          </p:nvSpPr>
          <p:spPr>
            <a:xfrm>
              <a:off x="9676016" y="5937841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27</a:t>
              </a:r>
              <a:endParaRPr lang="ko-KR" altLang="en-US" b="1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FC1030EB-ACEC-4375-BBB1-433B23CFE7F3}"/>
                </a:ext>
              </a:extLst>
            </p:cNvPr>
            <p:cNvSpPr txBox="1"/>
            <p:nvPr/>
          </p:nvSpPr>
          <p:spPr>
            <a:xfrm>
              <a:off x="9283933" y="5930687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26</a:t>
              </a:r>
              <a:endParaRPr lang="ko-KR" altLang="en-US" b="1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AE39D0A2-559F-4F6F-99A8-5F5BDE1FA06E}"/>
                </a:ext>
              </a:extLst>
            </p:cNvPr>
            <p:cNvSpPr txBox="1"/>
            <p:nvPr/>
          </p:nvSpPr>
          <p:spPr>
            <a:xfrm>
              <a:off x="9496116" y="5628262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25</a:t>
              </a:r>
              <a:endParaRPr lang="ko-KR" altLang="en-US" b="1" dirty="0"/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352E0C98-A4D0-4411-9BFA-E03F394A9091}"/>
              </a:ext>
            </a:extLst>
          </p:cNvPr>
          <p:cNvGrpSpPr/>
          <p:nvPr/>
        </p:nvGrpSpPr>
        <p:grpSpPr>
          <a:xfrm>
            <a:off x="5415536" y="5475357"/>
            <a:ext cx="863224" cy="881635"/>
            <a:chOff x="9271060" y="5588367"/>
            <a:chExt cx="863224" cy="881635"/>
          </a:xfrm>
        </p:grpSpPr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2FF4ADEE-48AA-40AB-8C17-F7DA95A9FBDF}"/>
                </a:ext>
              </a:extLst>
            </p:cNvPr>
            <p:cNvGrpSpPr/>
            <p:nvPr/>
          </p:nvGrpSpPr>
          <p:grpSpPr>
            <a:xfrm rot="19260000">
              <a:off x="9271060" y="5588367"/>
              <a:ext cx="810565" cy="881635"/>
              <a:chOff x="3243249" y="4665150"/>
              <a:chExt cx="810565" cy="881635"/>
            </a:xfrm>
          </p:grpSpPr>
          <p:sp>
            <p:nvSpPr>
              <p:cNvPr id="187" name="자유형: 도형 186">
                <a:extLst>
                  <a:ext uri="{FF2B5EF4-FFF2-40B4-BE49-F238E27FC236}">
                    <a16:creationId xmlns:a16="http://schemas.microsoft.com/office/drawing/2014/main" id="{B21FED9E-5E0F-4E3D-B485-FBC0D451D523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자유형: 도형 187">
                <a:extLst>
                  <a:ext uri="{FF2B5EF4-FFF2-40B4-BE49-F238E27FC236}">
                    <a16:creationId xmlns:a16="http://schemas.microsoft.com/office/drawing/2014/main" id="{176414C3-4971-49FA-80FB-2F4053DFFEA2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자유형: 도형 188">
                <a:extLst>
                  <a:ext uri="{FF2B5EF4-FFF2-40B4-BE49-F238E27FC236}">
                    <a16:creationId xmlns:a16="http://schemas.microsoft.com/office/drawing/2014/main" id="{35277EF9-97F2-4DEC-91DC-504D0F9E1FAF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CF68E00E-AA79-43D7-A85D-66DF442F8870}"/>
                </a:ext>
              </a:extLst>
            </p:cNvPr>
            <p:cNvSpPr txBox="1"/>
            <p:nvPr/>
          </p:nvSpPr>
          <p:spPr>
            <a:xfrm>
              <a:off x="9676016" y="5937841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30</a:t>
              </a:r>
              <a:endParaRPr lang="ko-KR" altLang="en-US" b="1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BCBA57A2-6072-4E6C-A737-8EE01B577538}"/>
                </a:ext>
              </a:extLst>
            </p:cNvPr>
            <p:cNvSpPr txBox="1"/>
            <p:nvPr/>
          </p:nvSpPr>
          <p:spPr>
            <a:xfrm>
              <a:off x="9283933" y="5930687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29</a:t>
              </a:r>
              <a:endParaRPr lang="ko-KR" altLang="en-US" b="1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6C818CA-08EC-40EF-98F9-8E07E22C1A86}"/>
                </a:ext>
              </a:extLst>
            </p:cNvPr>
            <p:cNvSpPr txBox="1"/>
            <p:nvPr/>
          </p:nvSpPr>
          <p:spPr>
            <a:xfrm>
              <a:off x="9496116" y="5628262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28</a:t>
              </a:r>
              <a:endParaRPr lang="ko-KR" altLang="en-US" b="1" dirty="0"/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6BBA3F9E-9446-4076-9B3A-4F3320FD65F3}"/>
              </a:ext>
            </a:extLst>
          </p:cNvPr>
          <p:cNvGrpSpPr/>
          <p:nvPr/>
        </p:nvGrpSpPr>
        <p:grpSpPr>
          <a:xfrm>
            <a:off x="7276148" y="5475357"/>
            <a:ext cx="863224" cy="881635"/>
            <a:chOff x="9271060" y="5588367"/>
            <a:chExt cx="863224" cy="881635"/>
          </a:xfrm>
        </p:grpSpPr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1F79E790-0163-4180-A400-193279050AF7}"/>
                </a:ext>
              </a:extLst>
            </p:cNvPr>
            <p:cNvGrpSpPr/>
            <p:nvPr/>
          </p:nvGrpSpPr>
          <p:grpSpPr>
            <a:xfrm rot="19260000">
              <a:off x="9271060" y="5588367"/>
              <a:ext cx="810565" cy="881635"/>
              <a:chOff x="3243249" y="4665150"/>
              <a:chExt cx="810565" cy="881635"/>
            </a:xfrm>
          </p:grpSpPr>
          <p:sp>
            <p:nvSpPr>
              <p:cNvPr id="195" name="자유형: 도형 194">
                <a:extLst>
                  <a:ext uri="{FF2B5EF4-FFF2-40B4-BE49-F238E27FC236}">
                    <a16:creationId xmlns:a16="http://schemas.microsoft.com/office/drawing/2014/main" id="{C6706627-CD08-44B1-89D5-43BB3D38CC7D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자유형: 도형 195">
                <a:extLst>
                  <a:ext uri="{FF2B5EF4-FFF2-40B4-BE49-F238E27FC236}">
                    <a16:creationId xmlns:a16="http://schemas.microsoft.com/office/drawing/2014/main" id="{BC047188-9412-450F-8335-F55E821D7210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자유형: 도형 196">
                <a:extLst>
                  <a:ext uri="{FF2B5EF4-FFF2-40B4-BE49-F238E27FC236}">
                    <a16:creationId xmlns:a16="http://schemas.microsoft.com/office/drawing/2014/main" id="{9CC764A4-9E7B-4286-B1A9-EC4E74148D59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0E8681C6-8689-47AC-AD58-6EC85EE48E26}"/>
                </a:ext>
              </a:extLst>
            </p:cNvPr>
            <p:cNvSpPr txBox="1"/>
            <p:nvPr/>
          </p:nvSpPr>
          <p:spPr>
            <a:xfrm>
              <a:off x="9676016" y="5937841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33</a:t>
              </a:r>
              <a:endParaRPr lang="ko-KR" altLang="en-US" b="1" dirty="0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17CFD16E-8783-460D-BC87-29564DAC0E24}"/>
                </a:ext>
              </a:extLst>
            </p:cNvPr>
            <p:cNvSpPr txBox="1"/>
            <p:nvPr/>
          </p:nvSpPr>
          <p:spPr>
            <a:xfrm>
              <a:off x="9283933" y="5930687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32</a:t>
              </a:r>
              <a:endParaRPr lang="ko-KR" altLang="en-US" b="1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D72FF698-A17D-4EC0-961A-60D5F7A0225B}"/>
                </a:ext>
              </a:extLst>
            </p:cNvPr>
            <p:cNvSpPr txBox="1"/>
            <p:nvPr/>
          </p:nvSpPr>
          <p:spPr>
            <a:xfrm>
              <a:off x="9496116" y="5628262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31</a:t>
              </a:r>
              <a:endParaRPr lang="ko-KR" altLang="en-US" b="1" dirty="0"/>
            </a:p>
          </p:txBody>
        </p: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EDF30850-6E33-4426-9193-220F26E8FC27}"/>
              </a:ext>
            </a:extLst>
          </p:cNvPr>
          <p:cNvGrpSpPr/>
          <p:nvPr/>
        </p:nvGrpSpPr>
        <p:grpSpPr>
          <a:xfrm>
            <a:off x="8811840" y="5475357"/>
            <a:ext cx="863224" cy="881635"/>
            <a:chOff x="9271060" y="5588367"/>
            <a:chExt cx="863224" cy="881635"/>
          </a:xfrm>
        </p:grpSpPr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47174D37-464C-4E64-A4CE-3D2FBF481874}"/>
                </a:ext>
              </a:extLst>
            </p:cNvPr>
            <p:cNvGrpSpPr/>
            <p:nvPr/>
          </p:nvGrpSpPr>
          <p:grpSpPr>
            <a:xfrm rot="19260000">
              <a:off x="9271060" y="5588367"/>
              <a:ext cx="810565" cy="881635"/>
              <a:chOff x="3243249" y="4665150"/>
              <a:chExt cx="810565" cy="881635"/>
            </a:xfrm>
          </p:grpSpPr>
          <p:sp>
            <p:nvSpPr>
              <p:cNvPr id="203" name="자유형: 도형 202">
                <a:extLst>
                  <a:ext uri="{FF2B5EF4-FFF2-40B4-BE49-F238E27FC236}">
                    <a16:creationId xmlns:a16="http://schemas.microsoft.com/office/drawing/2014/main" id="{88D81022-8F3F-4763-AF4C-5C9D2784579E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자유형: 도형 203">
                <a:extLst>
                  <a:ext uri="{FF2B5EF4-FFF2-40B4-BE49-F238E27FC236}">
                    <a16:creationId xmlns:a16="http://schemas.microsoft.com/office/drawing/2014/main" id="{53DAF1D4-9284-4A9C-993A-5A685918AC7A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자유형: 도형 204">
                <a:extLst>
                  <a:ext uri="{FF2B5EF4-FFF2-40B4-BE49-F238E27FC236}">
                    <a16:creationId xmlns:a16="http://schemas.microsoft.com/office/drawing/2014/main" id="{560DCCDB-5653-4F77-B076-906570D987F4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57C0D198-2054-4A53-8CEA-C585937A0B9D}"/>
                </a:ext>
              </a:extLst>
            </p:cNvPr>
            <p:cNvSpPr txBox="1"/>
            <p:nvPr/>
          </p:nvSpPr>
          <p:spPr>
            <a:xfrm>
              <a:off x="9676016" y="5937841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36</a:t>
              </a:r>
              <a:endParaRPr lang="ko-KR" altLang="en-US" b="1" dirty="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B9A7C89-B85C-4239-8D48-379DE2441BB0}"/>
                </a:ext>
              </a:extLst>
            </p:cNvPr>
            <p:cNvSpPr txBox="1"/>
            <p:nvPr/>
          </p:nvSpPr>
          <p:spPr>
            <a:xfrm>
              <a:off x="9283933" y="5930687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35</a:t>
              </a:r>
              <a:endParaRPr lang="ko-KR" altLang="en-US" b="1" dirty="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122992C1-60F6-4BF6-92E5-CAC7B264A592}"/>
                </a:ext>
              </a:extLst>
            </p:cNvPr>
            <p:cNvSpPr txBox="1"/>
            <p:nvPr/>
          </p:nvSpPr>
          <p:spPr>
            <a:xfrm>
              <a:off x="9496116" y="5628262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34</a:t>
              </a:r>
              <a:endParaRPr lang="ko-KR" altLang="en-US" b="1" dirty="0"/>
            </a:p>
          </p:txBody>
        </p:sp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6631C3A4-F0D0-4BC2-A12A-185D01950AFF}"/>
              </a:ext>
            </a:extLst>
          </p:cNvPr>
          <p:cNvGrpSpPr/>
          <p:nvPr/>
        </p:nvGrpSpPr>
        <p:grpSpPr>
          <a:xfrm>
            <a:off x="10438191" y="5475357"/>
            <a:ext cx="863224" cy="881635"/>
            <a:chOff x="9271060" y="5588367"/>
            <a:chExt cx="863224" cy="881635"/>
          </a:xfrm>
        </p:grpSpPr>
        <p:grpSp>
          <p:nvGrpSpPr>
            <p:cNvPr id="207" name="그룹 206">
              <a:extLst>
                <a:ext uri="{FF2B5EF4-FFF2-40B4-BE49-F238E27FC236}">
                  <a16:creationId xmlns:a16="http://schemas.microsoft.com/office/drawing/2014/main" id="{9369FBFE-F42C-4259-923C-DC736A2DCFBB}"/>
                </a:ext>
              </a:extLst>
            </p:cNvPr>
            <p:cNvGrpSpPr/>
            <p:nvPr/>
          </p:nvGrpSpPr>
          <p:grpSpPr>
            <a:xfrm rot="19260000">
              <a:off x="9271060" y="5588367"/>
              <a:ext cx="810565" cy="881635"/>
              <a:chOff x="3243249" y="4665150"/>
              <a:chExt cx="810565" cy="881635"/>
            </a:xfrm>
          </p:grpSpPr>
          <p:sp>
            <p:nvSpPr>
              <p:cNvPr id="211" name="자유형: 도형 210">
                <a:extLst>
                  <a:ext uri="{FF2B5EF4-FFF2-40B4-BE49-F238E27FC236}">
                    <a16:creationId xmlns:a16="http://schemas.microsoft.com/office/drawing/2014/main" id="{15637FBF-6830-4194-80BC-93D7329BE0E1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자유형: 도형 211">
                <a:extLst>
                  <a:ext uri="{FF2B5EF4-FFF2-40B4-BE49-F238E27FC236}">
                    <a16:creationId xmlns:a16="http://schemas.microsoft.com/office/drawing/2014/main" id="{84E4765B-7DF1-41B8-91CE-BC5ADB6A3827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자유형: 도형 212">
                <a:extLst>
                  <a:ext uri="{FF2B5EF4-FFF2-40B4-BE49-F238E27FC236}">
                    <a16:creationId xmlns:a16="http://schemas.microsoft.com/office/drawing/2014/main" id="{5590C896-5B55-4C3C-88DB-0E8CB41323F1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75ADBF2E-DDF2-497E-A989-2FBC61E6F995}"/>
                </a:ext>
              </a:extLst>
            </p:cNvPr>
            <p:cNvSpPr txBox="1"/>
            <p:nvPr/>
          </p:nvSpPr>
          <p:spPr>
            <a:xfrm>
              <a:off x="9676016" y="5937841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39</a:t>
              </a:r>
              <a:endParaRPr lang="ko-KR" altLang="en-US" b="1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F8DE8CDA-1672-4BB4-9A20-963BE6F48699}"/>
                </a:ext>
              </a:extLst>
            </p:cNvPr>
            <p:cNvSpPr txBox="1"/>
            <p:nvPr/>
          </p:nvSpPr>
          <p:spPr>
            <a:xfrm>
              <a:off x="9283933" y="5930687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38</a:t>
              </a:r>
              <a:endParaRPr lang="ko-KR" altLang="en-US" b="1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D8ADA6AE-4F33-436F-A51E-26132202C699}"/>
                </a:ext>
              </a:extLst>
            </p:cNvPr>
            <p:cNvSpPr txBox="1"/>
            <p:nvPr/>
          </p:nvSpPr>
          <p:spPr>
            <a:xfrm>
              <a:off x="9496116" y="5628262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37</a:t>
              </a:r>
              <a:endParaRPr lang="ko-KR" altLang="en-US" b="1" dirty="0"/>
            </a:p>
          </p:txBody>
        </p:sp>
      </p:grp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5B6F5744-D5A0-48F0-B1B3-376B57CAF7D3}"/>
              </a:ext>
            </a:extLst>
          </p:cNvPr>
          <p:cNvGrpSpPr/>
          <p:nvPr/>
        </p:nvGrpSpPr>
        <p:grpSpPr>
          <a:xfrm>
            <a:off x="10539814" y="2579849"/>
            <a:ext cx="810565" cy="881635"/>
            <a:chOff x="4949553" y="4072633"/>
            <a:chExt cx="810565" cy="881635"/>
          </a:xfrm>
        </p:grpSpPr>
        <p:grpSp>
          <p:nvGrpSpPr>
            <p:cNvPr id="215" name="그룹 214">
              <a:extLst>
                <a:ext uri="{FF2B5EF4-FFF2-40B4-BE49-F238E27FC236}">
                  <a16:creationId xmlns:a16="http://schemas.microsoft.com/office/drawing/2014/main" id="{6A6BE3D1-2492-40B3-8D60-5824CC3B956F}"/>
                </a:ext>
              </a:extLst>
            </p:cNvPr>
            <p:cNvGrpSpPr/>
            <p:nvPr/>
          </p:nvGrpSpPr>
          <p:grpSpPr>
            <a:xfrm rot="480000" flipH="1">
              <a:off x="4949553" y="4072633"/>
              <a:ext cx="810565" cy="881635"/>
              <a:chOff x="3243249" y="4665150"/>
              <a:chExt cx="810565" cy="881635"/>
            </a:xfrm>
          </p:grpSpPr>
          <p:sp>
            <p:nvSpPr>
              <p:cNvPr id="219" name="자유형: 도형 218">
                <a:extLst>
                  <a:ext uri="{FF2B5EF4-FFF2-40B4-BE49-F238E27FC236}">
                    <a16:creationId xmlns:a16="http://schemas.microsoft.com/office/drawing/2014/main" id="{434048C7-5AD0-43B2-9E2C-E72B912DB085}"/>
                  </a:ext>
                </a:extLst>
              </p:cNvPr>
              <p:cNvSpPr/>
              <p:nvPr/>
            </p:nvSpPr>
            <p:spPr>
              <a:xfrm>
                <a:off x="3444894" y="5132717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자유형: 도형 219">
                <a:extLst>
                  <a:ext uri="{FF2B5EF4-FFF2-40B4-BE49-F238E27FC236}">
                    <a16:creationId xmlns:a16="http://schemas.microsoft.com/office/drawing/2014/main" id="{481F6A12-273F-4C00-B577-BF3AFA6050F6}"/>
                  </a:ext>
                </a:extLst>
              </p:cNvPr>
              <p:cNvSpPr/>
              <p:nvPr/>
            </p:nvSpPr>
            <p:spPr>
              <a:xfrm rot="7380000">
                <a:off x="3152671" y="4856740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자유형: 도형 220">
                <a:extLst>
                  <a:ext uri="{FF2B5EF4-FFF2-40B4-BE49-F238E27FC236}">
                    <a16:creationId xmlns:a16="http://schemas.microsoft.com/office/drawing/2014/main" id="{E5777078-DF88-4905-9394-03E3DFEBC946}"/>
                  </a:ext>
                </a:extLst>
              </p:cNvPr>
              <p:cNvSpPr/>
              <p:nvPr/>
            </p:nvSpPr>
            <p:spPr>
              <a:xfrm rot="14400000">
                <a:off x="3549168" y="4755728"/>
                <a:ext cx="595223" cy="414068"/>
              </a:xfrm>
              <a:custGeom>
                <a:avLst/>
                <a:gdLst>
                  <a:gd name="connsiteX0" fmla="*/ 198408 w 595223"/>
                  <a:gd name="connsiteY0" fmla="*/ 414068 h 414068"/>
                  <a:gd name="connsiteX1" fmla="*/ 0 w 595223"/>
                  <a:gd name="connsiteY1" fmla="*/ 258792 h 414068"/>
                  <a:gd name="connsiteX2" fmla="*/ 189782 w 595223"/>
                  <a:gd name="connsiteY2" fmla="*/ 43132 h 414068"/>
                  <a:gd name="connsiteX3" fmla="*/ 241540 w 595223"/>
                  <a:gd name="connsiteY3" fmla="*/ 8626 h 414068"/>
                  <a:gd name="connsiteX4" fmla="*/ 301925 w 595223"/>
                  <a:gd name="connsiteY4" fmla="*/ 0 h 414068"/>
                  <a:gd name="connsiteX5" fmla="*/ 595223 w 595223"/>
                  <a:gd name="connsiteY5" fmla="*/ 43132 h 414068"/>
                  <a:gd name="connsiteX6" fmla="*/ 560717 w 595223"/>
                  <a:gd name="connsiteY6" fmla="*/ 267419 h 414068"/>
                  <a:gd name="connsiteX7" fmla="*/ 379563 w 595223"/>
                  <a:gd name="connsiteY7" fmla="*/ 250166 h 414068"/>
                  <a:gd name="connsiteX8" fmla="*/ 370936 w 595223"/>
                  <a:gd name="connsiteY8" fmla="*/ 250166 h 414068"/>
                  <a:gd name="connsiteX9" fmla="*/ 319178 w 595223"/>
                  <a:gd name="connsiteY9" fmla="*/ 267419 h 414068"/>
                  <a:gd name="connsiteX10" fmla="*/ 198408 w 595223"/>
                  <a:gd name="connsiteY10" fmla="*/ 414068 h 41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5223" h="414068">
                    <a:moveTo>
                      <a:pt x="198408" y="414068"/>
                    </a:moveTo>
                    <a:lnTo>
                      <a:pt x="0" y="258792"/>
                    </a:lnTo>
                    <a:lnTo>
                      <a:pt x="189782" y="43132"/>
                    </a:lnTo>
                    <a:lnTo>
                      <a:pt x="241540" y="8626"/>
                    </a:lnTo>
                    <a:lnTo>
                      <a:pt x="301925" y="0"/>
                    </a:lnTo>
                    <a:lnTo>
                      <a:pt x="595223" y="43132"/>
                    </a:lnTo>
                    <a:lnTo>
                      <a:pt x="560717" y="267419"/>
                    </a:lnTo>
                    <a:lnTo>
                      <a:pt x="379563" y="250166"/>
                    </a:lnTo>
                    <a:lnTo>
                      <a:pt x="370936" y="250166"/>
                    </a:lnTo>
                    <a:lnTo>
                      <a:pt x="319178" y="267419"/>
                    </a:lnTo>
                    <a:lnTo>
                      <a:pt x="198408" y="414068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9CD084EF-F321-4822-98EC-F4CB9889B311}"/>
                </a:ext>
              </a:extLst>
            </p:cNvPr>
            <p:cNvSpPr txBox="1"/>
            <p:nvPr/>
          </p:nvSpPr>
          <p:spPr>
            <a:xfrm>
              <a:off x="5300438" y="4303597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A24F62D3-1669-4FE8-B20A-CD40917B6C7B}"/>
                </a:ext>
              </a:extLst>
            </p:cNvPr>
            <p:cNvSpPr txBox="1"/>
            <p:nvPr/>
          </p:nvSpPr>
          <p:spPr>
            <a:xfrm>
              <a:off x="4953716" y="4515846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E2A6AAF-A1D0-4EB8-97EC-7CD4319B934D}"/>
                </a:ext>
              </a:extLst>
            </p:cNvPr>
            <p:cNvSpPr txBox="1"/>
            <p:nvPr/>
          </p:nvSpPr>
          <p:spPr>
            <a:xfrm>
              <a:off x="4953716" y="4188758"/>
              <a:ext cx="45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72E18F1-4BD5-1349-9E45-DBCF121E98DC}"/>
              </a:ext>
            </a:extLst>
          </p:cNvPr>
          <p:cNvSpPr txBox="1"/>
          <p:nvPr/>
        </p:nvSpPr>
        <p:spPr>
          <a:xfrm>
            <a:off x="7661696" y="4679178"/>
            <a:ext cx="725743" cy="276999"/>
          </a:xfrm>
          <a:prstGeom prst="rect">
            <a:avLst/>
          </a:prstGeom>
          <a:solidFill>
            <a:srgbClr val="C5E0B4">
              <a:alpha val="58039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김선유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41719D-3762-614E-8BE8-A2EE5E136F8A}"/>
              </a:ext>
            </a:extLst>
          </p:cNvPr>
          <p:cNvSpPr txBox="1"/>
          <p:nvPr/>
        </p:nvSpPr>
        <p:spPr>
          <a:xfrm>
            <a:off x="3413168" y="4471647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김유진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05F4B9-3BBC-0747-8AC2-D5C50548DA53}"/>
              </a:ext>
            </a:extLst>
          </p:cNvPr>
          <p:cNvSpPr txBox="1"/>
          <p:nvPr/>
        </p:nvSpPr>
        <p:spPr>
          <a:xfrm>
            <a:off x="8464920" y="6168569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김종찬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AB3471-21A6-C847-BCBD-C2EC5294E950}"/>
              </a:ext>
            </a:extLst>
          </p:cNvPr>
          <p:cNvSpPr txBox="1"/>
          <p:nvPr/>
        </p:nvSpPr>
        <p:spPr>
          <a:xfrm>
            <a:off x="10511683" y="5298538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김지윤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B4F44E-9F23-8747-8B4A-2A5810B25E00}"/>
              </a:ext>
            </a:extLst>
          </p:cNvPr>
          <p:cNvSpPr txBox="1"/>
          <p:nvPr/>
        </p:nvSpPr>
        <p:spPr>
          <a:xfrm>
            <a:off x="4911345" y="3818418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민준호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59F030-D499-F346-A13F-54C7DE59D7B5}"/>
              </a:ext>
            </a:extLst>
          </p:cNvPr>
          <p:cNvSpPr txBox="1"/>
          <p:nvPr/>
        </p:nvSpPr>
        <p:spPr>
          <a:xfrm>
            <a:off x="4023695" y="5301518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서나래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D8AE8E-2A46-C64F-9C91-BF407CB682A6}"/>
              </a:ext>
            </a:extLst>
          </p:cNvPr>
          <p:cNvSpPr txBox="1"/>
          <p:nvPr/>
        </p:nvSpPr>
        <p:spPr>
          <a:xfrm>
            <a:off x="6869606" y="3788756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송재헌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0F43A6-C3F7-BA43-9CCE-43A90276A63E}"/>
              </a:ext>
            </a:extLst>
          </p:cNvPr>
          <p:cNvSpPr txBox="1"/>
          <p:nvPr/>
        </p:nvSpPr>
        <p:spPr>
          <a:xfrm>
            <a:off x="4485276" y="6173135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이채현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EC1F38-A09B-1E4A-A6C8-A40E09E2A2BD}"/>
              </a:ext>
            </a:extLst>
          </p:cNvPr>
          <p:cNvSpPr txBox="1"/>
          <p:nvPr/>
        </p:nvSpPr>
        <p:spPr>
          <a:xfrm>
            <a:off x="6010214" y="2607979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임보라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7C9583-60F6-6A4E-94D3-20749405ACE9}"/>
              </a:ext>
            </a:extLst>
          </p:cNvPr>
          <p:cNvSpPr txBox="1"/>
          <p:nvPr/>
        </p:nvSpPr>
        <p:spPr>
          <a:xfrm>
            <a:off x="6084560" y="4508631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장재원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546CD0-3AFF-4B4D-82E0-A39651DB4921}"/>
              </a:ext>
            </a:extLst>
          </p:cNvPr>
          <p:cNvSpPr txBox="1"/>
          <p:nvPr/>
        </p:nvSpPr>
        <p:spPr>
          <a:xfrm>
            <a:off x="10100401" y="6174802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정지원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71B1E5-4E4D-AE4C-8005-663F4AF19F2E}"/>
              </a:ext>
            </a:extLst>
          </p:cNvPr>
          <p:cNvSpPr txBox="1"/>
          <p:nvPr/>
        </p:nvSpPr>
        <p:spPr>
          <a:xfrm>
            <a:off x="7721535" y="6165252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이준형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5809D3-CEBB-D140-A5D6-A1E601444CD2}"/>
              </a:ext>
            </a:extLst>
          </p:cNvPr>
          <p:cNvSpPr txBox="1"/>
          <p:nvPr/>
        </p:nvSpPr>
        <p:spPr>
          <a:xfrm>
            <a:off x="7636988" y="3794274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촤아영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83101E-444A-6548-96F4-AC5F6ED3CB45}"/>
              </a:ext>
            </a:extLst>
          </p:cNvPr>
          <p:cNvSpPr txBox="1"/>
          <p:nvPr/>
        </p:nvSpPr>
        <p:spPr>
          <a:xfrm>
            <a:off x="10284848" y="3822578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 err="1"/>
              <a:t>김예하</a:t>
            </a:r>
            <a:endParaRPr kumimoji="1" lang="ko-Kore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43D343-7D06-494E-80B9-37B434583539}"/>
              </a:ext>
            </a:extLst>
          </p:cNvPr>
          <p:cNvSpPr txBox="1"/>
          <p:nvPr/>
        </p:nvSpPr>
        <p:spPr>
          <a:xfrm>
            <a:off x="9507406" y="4668714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 err="1"/>
              <a:t>박미진</a:t>
            </a:r>
            <a:endParaRPr kumimoji="1" lang="ko-Kore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4FD6D7-4534-DA45-95BF-9CE686A01FCF}"/>
              </a:ext>
            </a:extLst>
          </p:cNvPr>
          <p:cNvSpPr txBox="1"/>
          <p:nvPr/>
        </p:nvSpPr>
        <p:spPr>
          <a:xfrm>
            <a:off x="7145580" y="3430204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 err="1"/>
              <a:t>이인회</a:t>
            </a:r>
            <a:endParaRPr kumimoji="1" lang="ko-Kore-KR" alt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E58DE85-07E1-EE45-870B-4C22462B60BE}"/>
              </a:ext>
            </a:extLst>
          </p:cNvPr>
          <p:cNvSpPr txBox="1"/>
          <p:nvPr/>
        </p:nvSpPr>
        <p:spPr>
          <a:xfrm>
            <a:off x="4943794" y="4678204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 err="1"/>
              <a:t>정원택</a:t>
            </a:r>
            <a:endParaRPr kumimoji="1" lang="ko-Kore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157FC7-5858-BE47-B772-E80EB3BCD691}"/>
              </a:ext>
            </a:extLst>
          </p:cNvPr>
          <p:cNvSpPr txBox="1"/>
          <p:nvPr/>
        </p:nvSpPr>
        <p:spPr>
          <a:xfrm>
            <a:off x="8903158" y="5316918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이동규</a:t>
            </a:r>
            <a:endParaRPr kumimoji="1" lang="ko-Kore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F9256E-650B-4D40-B7B8-E42A54B67C2E}"/>
              </a:ext>
            </a:extLst>
          </p:cNvPr>
          <p:cNvSpPr txBox="1"/>
          <p:nvPr/>
        </p:nvSpPr>
        <p:spPr>
          <a:xfrm>
            <a:off x="5860322" y="6152259"/>
            <a:ext cx="1139490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 err="1"/>
              <a:t>부이쿠옹티엔</a:t>
            </a:r>
            <a:endParaRPr kumimoji="1" lang="ko-Kore-KR" alt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EDD9ED-D556-BA46-ADA0-8142CF0366BB}"/>
              </a:ext>
            </a:extLst>
          </p:cNvPr>
          <p:cNvSpPr txBox="1"/>
          <p:nvPr/>
        </p:nvSpPr>
        <p:spPr>
          <a:xfrm>
            <a:off x="4158142" y="4680460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천준하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5302D3-D5B0-AF44-A800-8B65925BB7FA}"/>
              </a:ext>
            </a:extLst>
          </p:cNvPr>
          <p:cNvSpPr txBox="1"/>
          <p:nvPr/>
        </p:nvSpPr>
        <p:spPr>
          <a:xfrm>
            <a:off x="3550956" y="6180673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 err="1"/>
              <a:t>한민희</a:t>
            </a:r>
            <a:endParaRPr kumimoji="1" lang="ko-Kore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3D5BDB9-A14E-4199-9C7D-A0C3F4516FAE}"/>
              </a:ext>
            </a:extLst>
          </p:cNvPr>
          <p:cNvSpPr txBox="1"/>
          <p:nvPr/>
        </p:nvSpPr>
        <p:spPr>
          <a:xfrm>
            <a:off x="5599971" y="3451600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/>
              <a:t>이상아</a:t>
            </a:r>
            <a:endParaRPr kumimoji="1" lang="ko-Kore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C84CE90-76D5-4D49-99B5-AA5B0AA2B353}"/>
              </a:ext>
            </a:extLst>
          </p:cNvPr>
          <p:cNvSpPr txBox="1"/>
          <p:nvPr/>
        </p:nvSpPr>
        <p:spPr>
          <a:xfrm>
            <a:off x="8421358" y="3949051"/>
            <a:ext cx="725743" cy="276999"/>
          </a:xfrm>
          <a:prstGeom prst="rect">
            <a:avLst/>
          </a:prstGeom>
          <a:solidFill>
            <a:srgbClr val="C5E0B4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/>
              <a:t>박수연</a:t>
            </a:r>
            <a:endParaRPr kumimoji="1" lang="ko-Kore-KR" altLang="en-US" sz="12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6E6BD13-D2F3-4815-B720-61C951852634}"/>
              </a:ext>
            </a:extLst>
          </p:cNvPr>
          <p:cNvCxnSpPr>
            <a:stCxn id="39" idx="0"/>
          </p:cNvCxnSpPr>
          <p:nvPr/>
        </p:nvCxnSpPr>
        <p:spPr>
          <a:xfrm flipV="1">
            <a:off x="6447432" y="4356259"/>
            <a:ext cx="181968" cy="152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8E6EBEA-BDC1-4CF6-9CD9-3633D1902F7D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8558206" y="4226050"/>
            <a:ext cx="226024" cy="116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05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AC380A75D223445B37ABB89C769CDC8" ma:contentTypeVersion="8" ma:contentTypeDescription="새 문서를 만듭니다." ma:contentTypeScope="" ma:versionID="c30f6b61bd952a37ce57db71b434c3aa">
  <xsd:schema xmlns:xsd="http://www.w3.org/2001/XMLSchema" xmlns:xs="http://www.w3.org/2001/XMLSchema" xmlns:p="http://schemas.microsoft.com/office/2006/metadata/properties" xmlns:ns2="4b7ded99-34fa-4612-ab62-fdc9079a7748" targetNamespace="http://schemas.microsoft.com/office/2006/metadata/properties" ma:root="true" ma:fieldsID="5e97b1c369f9045d963671830d3d4471" ns2:_="">
    <xsd:import namespace="4b7ded99-34fa-4612-ab62-fdc9079a77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7ded99-34fa-4612-ab62-fdc9079a77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C07206-151C-4A6B-B511-697B1895DB9C}">
  <ds:schemaRefs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4b7ded99-34fa-4612-ab62-fdc9079a7748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99A9704-9384-4938-A4BB-9D544212EC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7ded99-34fa-4612-ab62-fdc9079a77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32AB496-A4B5-49BD-8D14-89021A159D3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169</Words>
  <Application>Microsoft Office PowerPoint</Application>
  <PresentationFormat>와이드스크린</PresentationFormat>
  <Paragraphs>149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Chai Kyuwook</dc:creator>
  <cp:lastModifiedBy>Jang Simon.Korea</cp:lastModifiedBy>
  <cp:revision>33</cp:revision>
  <dcterms:created xsi:type="dcterms:W3CDTF">2020-07-22T00:40:06Z</dcterms:created>
  <dcterms:modified xsi:type="dcterms:W3CDTF">2020-09-03T08:20:30Z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0x010100CAC380A75D223445B37ABB89C769CDC8</vt:lpwstr>
  </property>
</Properties>
</file>