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B6DFE-3084-498C-B4E2-1F5BBDEF102E}" v="2" dt="2021-02-22T01:04:3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9" y="5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석기" userId="S::blaqdraq77_gmail.com#ext#@snu770.onmicrosoft.com::6451176a-f855-4e8d-b549-363818b4746d" providerId="AD" clId="Web-{34438A53-85FE-4656-907C-65156FA13A21}"/>
    <pc:docChg chg="modSld">
      <pc:chgData name="김석기" userId="S::blaqdraq77_gmail.com#ext#@snu770.onmicrosoft.com::6451176a-f855-4e8d-b549-363818b4746d" providerId="AD" clId="Web-{34438A53-85FE-4656-907C-65156FA13A21}" dt="2020-08-12T05:11:16.291" v="0" actId="1076"/>
      <pc:docMkLst>
        <pc:docMk/>
      </pc:docMkLst>
      <pc:sldChg chg="modSp">
        <pc:chgData name="김석기" userId="S::blaqdraq77_gmail.com#ext#@snu770.onmicrosoft.com::6451176a-f855-4e8d-b549-363818b4746d" providerId="AD" clId="Web-{34438A53-85FE-4656-907C-65156FA13A21}" dt="2020-08-12T05:11:16.291" v="0" actId="1076"/>
        <pc:sldMkLst>
          <pc:docMk/>
          <pc:sldMk cId="3410766183" sldId="256"/>
        </pc:sldMkLst>
        <pc:spChg chg="mod">
          <ac:chgData name="김석기" userId="S::blaqdraq77_gmail.com#ext#@snu770.onmicrosoft.com::6451176a-f855-4e8d-b549-363818b4746d" providerId="AD" clId="Web-{34438A53-85FE-4656-907C-65156FA13A21}" dt="2020-08-12T05:11:16.291" v="0" actId="1076"/>
          <ac:spMkLst>
            <pc:docMk/>
            <pc:sldMk cId="3410766183" sldId="256"/>
            <ac:spMk id="65" creationId="{497251FB-E936-4166-94C1-83F9EF9AC680}"/>
          </ac:spMkLst>
        </pc:spChg>
      </pc:sldChg>
    </pc:docChg>
  </pc:docChgLst>
  <pc:docChgLst>
    <pc:chgData name="Chai Kyuwook" userId="092013ec8c363c4f" providerId="LiveId" clId="{3A6B6DFE-3084-498C-B4E2-1F5BBDEF102E}"/>
    <pc:docChg chg="modSld">
      <pc:chgData name="Chai Kyuwook" userId="092013ec8c363c4f" providerId="LiveId" clId="{3A6B6DFE-3084-498C-B4E2-1F5BBDEF102E}" dt="2021-02-22T01:04:38.043" v="15"/>
      <pc:docMkLst>
        <pc:docMk/>
      </pc:docMkLst>
      <pc:sldChg chg="modSp mod">
        <pc:chgData name="Chai Kyuwook" userId="092013ec8c363c4f" providerId="LiveId" clId="{3A6B6DFE-3084-498C-B4E2-1F5BBDEF102E}" dt="2021-02-22T01:04:35.485" v="7"/>
        <pc:sldMkLst>
          <pc:docMk/>
          <pc:sldMk cId="1714711473" sldId="258"/>
        </pc:sldMkLst>
        <pc:spChg chg="mod">
          <ac:chgData name="Chai Kyuwook" userId="092013ec8c363c4f" providerId="LiveId" clId="{3A6B6DFE-3084-498C-B4E2-1F5BBDEF102E}" dt="2021-02-22T01:04:35.485" v="7"/>
          <ac:spMkLst>
            <pc:docMk/>
            <pc:sldMk cId="1714711473" sldId="258"/>
            <ac:spMk id="6" creationId="{A4F32178-7118-45C0-8E23-53CB48E1B03F}"/>
          </ac:spMkLst>
        </pc:spChg>
      </pc:sldChg>
      <pc:sldChg chg="modSp mod">
        <pc:chgData name="Chai Kyuwook" userId="092013ec8c363c4f" providerId="LiveId" clId="{3A6B6DFE-3084-498C-B4E2-1F5BBDEF102E}" dt="2021-02-22T01:04:38.043" v="15"/>
        <pc:sldMkLst>
          <pc:docMk/>
          <pc:sldMk cId="996052612" sldId="259"/>
        </pc:sldMkLst>
        <pc:spChg chg="mod">
          <ac:chgData name="Chai Kyuwook" userId="092013ec8c363c4f" providerId="LiveId" clId="{3A6B6DFE-3084-498C-B4E2-1F5BBDEF102E}" dt="2021-02-22T01:04:38.043" v="15"/>
          <ac:spMkLst>
            <pc:docMk/>
            <pc:sldMk cId="996052612" sldId="259"/>
            <ac:spMk id="6" creationId="{D239BD5E-5038-4ED2-9A65-CC94F8D6E86C}"/>
          </ac:spMkLst>
        </pc:spChg>
      </pc:sldChg>
    </pc:docChg>
  </pc:docChgLst>
  <pc:docChgLst>
    <pc:chgData name="Chai Kyuwook" userId="092013ec8c363c4f" providerId="LiveId" clId="{86E052A1-D726-4DE2-B164-005884A5823C}"/>
    <pc:docChg chg="undo redo custSel modSld">
      <pc:chgData name="Chai Kyuwook" userId="092013ec8c363c4f" providerId="LiveId" clId="{86E052A1-D726-4DE2-B164-005884A5823C}" dt="2021-02-20T14:47:29.890" v="799"/>
      <pc:docMkLst>
        <pc:docMk/>
      </pc:docMkLst>
      <pc:sldChg chg="addSp delSp modSp mod">
        <pc:chgData name="Chai Kyuwook" userId="092013ec8c363c4f" providerId="LiveId" clId="{86E052A1-D726-4DE2-B164-005884A5823C}" dt="2021-02-20T14:47:29.890" v="799"/>
        <pc:sldMkLst>
          <pc:docMk/>
          <pc:sldMk cId="1714711473" sldId="258"/>
        </pc:sldMkLst>
        <pc:spChg chg="del">
          <ac:chgData name="Chai Kyuwook" userId="092013ec8c363c4f" providerId="LiveId" clId="{86E052A1-D726-4DE2-B164-005884A5823C}" dt="2021-02-20T14:32:28.378" v="68" actId="21"/>
          <ac:spMkLst>
            <pc:docMk/>
            <pc:sldMk cId="1714711473" sldId="258"/>
            <ac:spMk id="2" creationId="{2DCF89F2-867B-45C1-B0E9-ED73247B585F}"/>
          </ac:spMkLst>
        </pc:spChg>
        <pc:spChg chg="add 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" creationId="{15A0838C-3B60-4EB8-871A-533022780CDA}"/>
          </ac:spMkLst>
        </pc:spChg>
        <pc:spChg chg="mod">
          <ac:chgData name="Chai Kyuwook" userId="092013ec8c363c4f" providerId="LiveId" clId="{86E052A1-D726-4DE2-B164-005884A5823C}" dt="2021-02-20T14:28:14.587" v="7"/>
          <ac:spMkLst>
            <pc:docMk/>
            <pc:sldMk cId="1714711473" sldId="258"/>
            <ac:spMk id="6" creationId="{A4F32178-7118-45C0-8E23-53CB48E1B03F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8" creationId="{2A668B95-383B-F440-B008-B6696EDE8B40}"/>
          </ac:spMkLst>
        </pc:spChg>
        <pc:spChg chg="add del mod">
          <ac:chgData name="Chai Kyuwook" userId="092013ec8c363c4f" providerId="LiveId" clId="{86E052A1-D726-4DE2-B164-005884A5823C}" dt="2021-02-20T14:41:24.994" v="503" actId="478"/>
          <ac:spMkLst>
            <pc:docMk/>
            <pc:sldMk cId="1714711473" sldId="258"/>
            <ac:spMk id="11" creationId="{7AEA8DEB-730D-409D-9D18-69E87F676BCA}"/>
          </ac:spMkLst>
        </pc:spChg>
        <pc:spChg chg="mod">
          <ac:chgData name="Chai Kyuwook" userId="092013ec8c363c4f" providerId="LiveId" clId="{86E052A1-D726-4DE2-B164-005884A5823C}" dt="2021-02-20T14:47:25.463" v="792"/>
          <ac:spMkLst>
            <pc:docMk/>
            <pc:sldMk cId="1714711473" sldId="258"/>
            <ac:spMk id="14" creationId="{B4177699-90DD-46E0-B0C6-A42BBACA199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8" creationId="{67752255-B332-584E-8C82-1ACC94C5D578}"/>
          </ac:spMkLst>
        </pc:spChg>
        <pc:spChg chg="del">
          <ac:chgData name="Chai Kyuwook" userId="092013ec8c363c4f" providerId="LiveId" clId="{86E052A1-D726-4DE2-B164-005884A5823C}" dt="2021-02-20T14:28:03.765" v="2" actId="478"/>
          <ac:spMkLst>
            <pc:docMk/>
            <pc:sldMk cId="1714711473" sldId="258"/>
            <ac:spMk id="19" creationId="{FE474F71-AB62-464A-A5C3-62383C2EF47E}"/>
          </ac:spMkLst>
        </pc:spChg>
        <pc:spChg chg="del">
          <ac:chgData name="Chai Kyuwook" userId="092013ec8c363c4f" providerId="LiveId" clId="{86E052A1-D726-4DE2-B164-005884A5823C}" dt="2021-02-20T14:28:03.765" v="2" actId="478"/>
          <ac:spMkLst>
            <pc:docMk/>
            <pc:sldMk cId="1714711473" sldId="258"/>
            <ac:spMk id="20" creationId="{15135188-E03D-B646-8619-E948932C26CF}"/>
          </ac:spMkLst>
        </pc:spChg>
        <pc:spChg chg="del">
          <ac:chgData name="Chai Kyuwook" userId="092013ec8c363c4f" providerId="LiveId" clId="{86E052A1-D726-4DE2-B164-005884A5823C}" dt="2021-02-20T14:28:03.765" v="2" actId="478"/>
          <ac:spMkLst>
            <pc:docMk/>
            <pc:sldMk cId="1714711473" sldId="258"/>
            <ac:spMk id="21" creationId="{A592136C-E743-1B44-BA28-81131FE6AD61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2" creationId="{44BC817D-8145-A44C-B9F7-65D8827570D9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3" creationId="{EADE28C5-4D31-4647-A8CA-1A7993AB7C06}"/>
          </ac:spMkLst>
        </pc:spChg>
        <pc:spChg chg="mod">
          <ac:chgData name="Chai Kyuwook" userId="092013ec8c363c4f" providerId="LiveId" clId="{86E052A1-D726-4DE2-B164-005884A5823C}" dt="2021-02-20T14:47:21.253" v="788"/>
          <ac:spMkLst>
            <pc:docMk/>
            <pc:sldMk cId="1714711473" sldId="258"/>
            <ac:spMk id="24" creationId="{EE000A6D-06C6-47B3-BA7E-D2B884447301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5" creationId="{1555432E-C349-CE4C-9E7C-EAC0D297004E}"/>
          </ac:spMkLst>
        </pc:spChg>
        <pc:spChg chg="mod">
          <ac:chgData name="Chai Kyuwook" userId="092013ec8c363c4f" providerId="LiveId" clId="{86E052A1-D726-4DE2-B164-005884A5823C}" dt="2021-02-20T14:41:01.179" v="481"/>
          <ac:spMkLst>
            <pc:docMk/>
            <pc:sldMk cId="1714711473" sldId="258"/>
            <ac:spMk id="26" creationId="{7B8B9333-8320-478C-90D5-CB3075567F0A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7" creationId="{FA879F8C-DD9D-6245-9744-1914481F4C2E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8" creationId="{3F40CB02-9787-6A4F-870A-2FABCBE5BCB7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29" creationId="{3931FD43-7480-1A49-B06A-A97C72CED658}"/>
          </ac:spMkLst>
        </pc:spChg>
        <pc:spChg chg="del">
          <ac:chgData name="Chai Kyuwook" userId="092013ec8c363c4f" providerId="LiveId" clId="{86E052A1-D726-4DE2-B164-005884A5823C}" dt="2021-02-20T14:28:03.765" v="2" actId="478"/>
          <ac:spMkLst>
            <pc:docMk/>
            <pc:sldMk cId="1714711473" sldId="258"/>
            <ac:spMk id="30" creationId="{41344F7D-9F88-5C4D-BDEF-8D452E891420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31" creationId="{81680F22-AFD4-754E-9F31-6A887BEBBBBC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32" creationId="{1D799066-58DC-074D-9B75-C5FB93A8BE1B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33" creationId="{9D88F16F-A6DF-1A4C-9461-B72B3B922D45}"/>
          </ac:spMkLst>
        </pc:spChg>
        <pc:spChg chg="del">
          <ac:chgData name="Chai Kyuwook" userId="092013ec8c363c4f" providerId="LiveId" clId="{86E052A1-D726-4DE2-B164-005884A5823C}" dt="2021-02-20T14:28:35.242" v="13" actId="478"/>
          <ac:spMkLst>
            <pc:docMk/>
            <pc:sldMk cId="1714711473" sldId="258"/>
            <ac:spMk id="35" creationId="{1CC4A177-EDE8-4E47-8723-F8968B18BE20}"/>
          </ac:spMkLst>
        </pc:spChg>
        <pc:spChg chg="del">
          <ac:chgData name="Chai Kyuwook" userId="092013ec8c363c4f" providerId="LiveId" clId="{86E052A1-D726-4DE2-B164-005884A5823C}" dt="2021-02-20T14:28:42.233" v="15" actId="478"/>
          <ac:spMkLst>
            <pc:docMk/>
            <pc:sldMk cId="1714711473" sldId="258"/>
            <ac:spMk id="36" creationId="{A282CFBA-15FE-A742-A5EB-49AC812444F0}"/>
          </ac:spMkLst>
        </pc:spChg>
        <pc:spChg chg="del">
          <ac:chgData name="Chai Kyuwook" userId="092013ec8c363c4f" providerId="LiveId" clId="{86E052A1-D726-4DE2-B164-005884A5823C}" dt="2021-02-20T14:28:42.233" v="15" actId="478"/>
          <ac:spMkLst>
            <pc:docMk/>
            <pc:sldMk cId="1714711473" sldId="258"/>
            <ac:spMk id="37" creationId="{8771F7BA-216A-BA40-982E-A6513D5099AB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8" creationId="{3A4F6C2C-41B4-B84E-8E6F-9D3FDBFF269E}"/>
          </ac:spMkLst>
        </pc:spChg>
        <pc:spChg chg="del">
          <ac:chgData name="Chai Kyuwook" userId="092013ec8c363c4f" providerId="LiveId" clId="{86E052A1-D726-4DE2-B164-005884A5823C}" dt="2021-02-20T14:28:26.569" v="12" actId="478"/>
          <ac:spMkLst>
            <pc:docMk/>
            <pc:sldMk cId="1714711473" sldId="258"/>
            <ac:spMk id="39" creationId="{93F548D5-DC5D-D24F-ADF1-C110934E744E}"/>
          </ac:spMkLst>
        </pc:spChg>
        <pc:spChg chg="del">
          <ac:chgData name="Chai Kyuwook" userId="092013ec8c363c4f" providerId="LiveId" clId="{86E052A1-D726-4DE2-B164-005884A5823C}" dt="2021-02-20T14:28:35.242" v="13" actId="478"/>
          <ac:spMkLst>
            <pc:docMk/>
            <pc:sldMk cId="1714711473" sldId="258"/>
            <ac:spMk id="40" creationId="{88607E4B-2A1B-3F44-AAE0-C10AB4141D4B}"/>
          </ac:spMkLst>
        </pc:spChg>
        <pc:spChg chg="del">
          <ac:chgData name="Chai Kyuwook" userId="092013ec8c363c4f" providerId="LiveId" clId="{86E052A1-D726-4DE2-B164-005884A5823C}" dt="2021-02-20T14:28:26.569" v="12" actId="478"/>
          <ac:spMkLst>
            <pc:docMk/>
            <pc:sldMk cId="1714711473" sldId="258"/>
            <ac:spMk id="43" creationId="{BBC737B7-5344-354F-874E-5222783A6E8B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44" creationId="{B9A7000D-2AEA-994D-9F37-6D253131406E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45" creationId="{23E3DC21-1309-AC42-B097-F3B3321365A7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46" creationId="{188BD385-29B2-0146-9ED2-AFEE6D6C8E2E}"/>
          </ac:spMkLst>
        </pc:spChg>
        <pc:spChg chg="del">
          <ac:chgData name="Chai Kyuwook" userId="092013ec8c363c4f" providerId="LiveId" clId="{86E052A1-D726-4DE2-B164-005884A5823C}" dt="2021-02-20T14:28:26.569" v="12" actId="478"/>
          <ac:spMkLst>
            <pc:docMk/>
            <pc:sldMk cId="1714711473" sldId="258"/>
            <ac:spMk id="47" creationId="{3220ABAA-4FF5-B14B-8120-9FC517DC4FF8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48" creationId="{E17FDDA8-1CB9-554C-89CA-D6948DD54FFE}"/>
          </ac:spMkLst>
        </pc:spChg>
        <pc:spChg chg="del">
          <ac:chgData name="Chai Kyuwook" userId="092013ec8c363c4f" providerId="LiveId" clId="{86E052A1-D726-4DE2-B164-005884A5823C}" dt="2021-02-20T14:28:40.035" v="14" actId="478"/>
          <ac:spMkLst>
            <pc:docMk/>
            <pc:sldMk cId="1714711473" sldId="258"/>
            <ac:spMk id="49" creationId="{621A8775-13AD-4442-A646-55F64A8E50A8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1" creationId="{AB1A414C-821C-FA4F-A2D4-86B7572467C0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2" creationId="{DC58B853-7A50-5844-A04F-268B53C9A812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3" creationId="{E51713A6-F33C-7F4D-A9CD-A9BD26487A51}"/>
          </ac:spMkLst>
        </pc:spChg>
        <pc:spChg chg="del">
          <ac:chgData name="Chai Kyuwook" userId="092013ec8c363c4f" providerId="LiveId" clId="{86E052A1-D726-4DE2-B164-005884A5823C}" dt="2021-02-20T14:28:40.035" v="14" actId="478"/>
          <ac:spMkLst>
            <pc:docMk/>
            <pc:sldMk cId="1714711473" sldId="258"/>
            <ac:spMk id="54" creationId="{E34B3288-FE09-C443-884D-720E64A96F0E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5" creationId="{F66BBDE8-3DC0-4F32-8B9B-21E1562C6C3A}"/>
          </ac:spMkLst>
        </pc:spChg>
        <pc:spChg chg="del">
          <ac:chgData name="Chai Kyuwook" userId="092013ec8c363c4f" providerId="LiveId" clId="{86E052A1-D726-4DE2-B164-005884A5823C}" dt="2021-02-20T14:28:26.569" v="12" actId="478"/>
          <ac:spMkLst>
            <pc:docMk/>
            <pc:sldMk cId="1714711473" sldId="258"/>
            <ac:spMk id="56" creationId="{30C1C52C-D6AD-754A-9F96-ABB2AD2EFA84}"/>
          </ac:spMkLst>
        </pc:spChg>
        <pc:spChg chg="del">
          <ac:chgData name="Chai Kyuwook" userId="092013ec8c363c4f" providerId="LiveId" clId="{86E052A1-D726-4DE2-B164-005884A5823C}" dt="2021-02-20T14:28:40.035" v="14" actId="478"/>
          <ac:spMkLst>
            <pc:docMk/>
            <pc:sldMk cId="1714711473" sldId="258"/>
            <ac:spMk id="57" creationId="{88E7818D-2800-134A-B445-ADF737B5199D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8" creationId="{11F979BF-505E-A142-ABBB-EB0890D5D5E8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59" creationId="{825594F8-90A2-744E-8539-52126374CE37}"/>
          </ac:spMkLst>
        </pc:spChg>
        <pc:spChg chg="del">
          <ac:chgData name="Chai Kyuwook" userId="092013ec8c363c4f" providerId="LiveId" clId="{86E052A1-D726-4DE2-B164-005884A5823C}" dt="2021-02-20T14:28:26.569" v="12" actId="478"/>
          <ac:spMkLst>
            <pc:docMk/>
            <pc:sldMk cId="1714711473" sldId="258"/>
            <ac:spMk id="60" creationId="{BE4CC99F-DFDF-41AB-9FA1-44B635E6ED6F}"/>
          </ac:spMkLst>
        </pc:spChg>
        <pc:spChg chg="del">
          <ac:chgData name="Chai Kyuwook" userId="092013ec8c363c4f" providerId="LiveId" clId="{86E052A1-D726-4DE2-B164-005884A5823C}" dt="2021-02-20T14:28:03.765" v="2" actId="478"/>
          <ac:spMkLst>
            <pc:docMk/>
            <pc:sldMk cId="1714711473" sldId="258"/>
            <ac:spMk id="61" creationId="{9AC44287-489D-3346-925A-C768A989AD9F}"/>
          </ac:spMkLst>
        </pc:spChg>
        <pc:spChg chg="del">
          <ac:chgData name="Chai Kyuwook" userId="092013ec8c363c4f" providerId="LiveId" clId="{86E052A1-D726-4DE2-B164-005884A5823C}" dt="2021-02-20T14:28:09.481" v="3" actId="478"/>
          <ac:spMkLst>
            <pc:docMk/>
            <pc:sldMk cId="1714711473" sldId="258"/>
            <ac:spMk id="62" creationId="{3AA83DC4-5ABD-334C-BB0D-0325395B2167}"/>
          </ac:spMkLst>
        </pc:spChg>
        <pc:spChg chg="del">
          <ac:chgData name="Chai Kyuwook" userId="092013ec8c363c4f" providerId="LiveId" clId="{86E052A1-D726-4DE2-B164-005884A5823C}" dt="2021-02-20T14:28:35.242" v="13" actId="478"/>
          <ac:spMkLst>
            <pc:docMk/>
            <pc:sldMk cId="1714711473" sldId="258"/>
            <ac:spMk id="63" creationId="{8671DD81-3CA5-2340-B810-3A80DAA41486}"/>
          </ac:spMkLst>
        </pc:spChg>
        <pc:spChg chg="mod">
          <ac:chgData name="Chai Kyuwook" userId="092013ec8c363c4f" providerId="LiveId" clId="{86E052A1-D726-4DE2-B164-005884A5823C}" dt="2021-02-20T14:40:17.065" v="424"/>
          <ac:spMkLst>
            <pc:docMk/>
            <pc:sldMk cId="1714711473" sldId="258"/>
            <ac:spMk id="68" creationId="{6F7D2A84-2CF9-4608-87E8-BD01F3B08867}"/>
          </ac:spMkLst>
        </pc:spChg>
        <pc:spChg chg="mod">
          <ac:chgData name="Chai Kyuwook" userId="092013ec8c363c4f" providerId="LiveId" clId="{86E052A1-D726-4DE2-B164-005884A5823C}" dt="2021-02-20T14:40:20.057" v="427"/>
          <ac:spMkLst>
            <pc:docMk/>
            <pc:sldMk cId="1714711473" sldId="258"/>
            <ac:spMk id="69" creationId="{5C404604-AB42-4B66-A2E1-EDF70F83A4AA}"/>
          </ac:spMkLst>
        </pc:spChg>
        <pc:spChg chg="del">
          <ac:chgData name="Chai Kyuwook" userId="092013ec8c363c4f" providerId="LiveId" clId="{86E052A1-D726-4DE2-B164-005884A5823C}" dt="2021-02-20T14:28:35.242" v="13" actId="478"/>
          <ac:spMkLst>
            <pc:docMk/>
            <pc:sldMk cId="1714711473" sldId="258"/>
            <ac:spMk id="70" creationId="{F81DA94F-82CA-41FF-A77D-8161723811F1}"/>
          </ac:spMkLst>
        </pc:spChg>
        <pc:spChg chg="del">
          <ac:chgData name="Chai Kyuwook" userId="092013ec8c363c4f" providerId="LiveId" clId="{86E052A1-D726-4DE2-B164-005884A5823C}" dt="2021-02-20T14:28:42.233" v="15" actId="478"/>
          <ac:spMkLst>
            <pc:docMk/>
            <pc:sldMk cId="1714711473" sldId="258"/>
            <ac:spMk id="71" creationId="{BF3D37D3-AE4B-49EE-8582-29AFD1EF854F}"/>
          </ac:spMkLst>
        </pc:spChg>
        <pc:spChg chg="mod">
          <ac:chgData name="Chai Kyuwook" userId="092013ec8c363c4f" providerId="LiveId" clId="{86E052A1-D726-4DE2-B164-005884A5823C}" dt="2021-02-20T14:40:14.662" v="421"/>
          <ac:spMkLst>
            <pc:docMk/>
            <pc:sldMk cId="1714711473" sldId="258"/>
            <ac:spMk id="72" creationId="{F44D365E-1D6F-4C79-AA25-4A3E6BB6038F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73" creationId="{97AA5501-A739-497A-9CF8-776D9E8AE39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74" creationId="{1292A377-F63D-4126-9ED2-354E66DBE1C0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75" creationId="{A2FF472F-B333-4B18-BB03-A8B2D6560F78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89" creationId="{3505B997-DA40-45C2-86EC-645F4956843B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90" creationId="{73F939EB-FF21-4DDD-AC32-287FBD28B958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91" creationId="{F99CF1D1-831C-4C54-A154-B44E013384EC}"/>
          </ac:spMkLst>
        </pc:spChg>
        <pc:spChg chg="mod">
          <ac:chgData name="Chai Kyuwook" userId="092013ec8c363c4f" providerId="LiveId" clId="{86E052A1-D726-4DE2-B164-005884A5823C}" dt="2021-02-20T14:47:29.890" v="799"/>
          <ac:spMkLst>
            <pc:docMk/>
            <pc:sldMk cId="1714711473" sldId="258"/>
            <ac:spMk id="97" creationId="{95228409-B5C6-4066-9B9F-53870EE3B07F}"/>
          </ac:spMkLst>
        </pc:spChg>
        <pc:spChg chg="mod">
          <ac:chgData name="Chai Kyuwook" userId="092013ec8c363c4f" providerId="LiveId" clId="{86E052A1-D726-4DE2-B164-005884A5823C}" dt="2021-02-20T14:47:28.035" v="795"/>
          <ac:spMkLst>
            <pc:docMk/>
            <pc:sldMk cId="1714711473" sldId="258"/>
            <ac:spMk id="98" creationId="{2C464682-0BEF-4298-9E44-1879322ED910}"/>
          </ac:spMkLst>
        </pc:spChg>
        <pc:spChg chg="mod">
          <ac:chgData name="Chai Kyuwook" userId="092013ec8c363c4f" providerId="LiveId" clId="{86E052A1-D726-4DE2-B164-005884A5823C}" dt="2021-02-20T14:41:11.618" v="493"/>
          <ac:spMkLst>
            <pc:docMk/>
            <pc:sldMk cId="1714711473" sldId="258"/>
            <ac:spMk id="99" creationId="{532CF26D-7D7F-493E-AAB2-9C8115A0F9A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00" creationId="{D8112E50-C153-41F5-B00D-0F5F17966D1E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01" creationId="{451B6E0A-1674-428D-BFC2-0A77B3B9DDD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02" creationId="{C82F4650-4115-4479-AE86-FA963B956F85}"/>
          </ac:spMkLst>
        </pc:spChg>
        <pc:spChg chg="mod">
          <ac:chgData name="Chai Kyuwook" userId="092013ec8c363c4f" providerId="LiveId" clId="{86E052A1-D726-4DE2-B164-005884A5823C}" dt="2021-02-20T14:47:18.812" v="785"/>
          <ac:spMkLst>
            <pc:docMk/>
            <pc:sldMk cId="1714711473" sldId="258"/>
            <ac:spMk id="105" creationId="{80711C4B-69FB-44B6-A664-B09BB87FD4F2}"/>
          </ac:spMkLst>
        </pc:spChg>
        <pc:spChg chg="mod">
          <ac:chgData name="Chai Kyuwook" userId="092013ec8c363c4f" providerId="LiveId" clId="{86E052A1-D726-4DE2-B164-005884A5823C}" dt="2021-02-20T14:47:15.481" v="781"/>
          <ac:spMkLst>
            <pc:docMk/>
            <pc:sldMk cId="1714711473" sldId="258"/>
            <ac:spMk id="106" creationId="{897DCD80-1CEF-4397-A441-C37151DC550C}"/>
          </ac:spMkLst>
        </pc:spChg>
        <pc:spChg chg="mod">
          <ac:chgData name="Chai Kyuwook" userId="092013ec8c363c4f" providerId="LiveId" clId="{86E052A1-D726-4DE2-B164-005884A5823C}" dt="2021-02-20T14:40:50.331" v="467"/>
          <ac:spMkLst>
            <pc:docMk/>
            <pc:sldMk cId="1714711473" sldId="258"/>
            <ac:spMk id="107" creationId="{D621E931-3A11-440B-87F6-E7405366FA7D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08" creationId="{5C3BEE9A-ED5A-4594-91E2-3CC5CAFC1492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09" creationId="{064C53E1-3BEA-418E-A62D-F4844F03A80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10" creationId="{239813BF-2B4B-4164-8842-9450009925D0}"/>
          </ac:spMkLst>
        </pc:spChg>
        <pc:spChg chg="mod">
          <ac:chgData name="Chai Kyuwook" userId="092013ec8c363c4f" providerId="LiveId" clId="{86E052A1-D726-4DE2-B164-005884A5823C}" dt="2021-02-20T14:40:10.016" v="415"/>
          <ac:spMkLst>
            <pc:docMk/>
            <pc:sldMk cId="1714711473" sldId="258"/>
            <ac:spMk id="113" creationId="{C209D2AE-9D27-45E0-B73E-F316E9D59AE2}"/>
          </ac:spMkLst>
        </pc:spChg>
        <pc:spChg chg="mod">
          <ac:chgData name="Chai Kyuwook" userId="092013ec8c363c4f" providerId="LiveId" clId="{86E052A1-D726-4DE2-B164-005884A5823C}" dt="2021-02-20T14:40:12.162" v="418"/>
          <ac:spMkLst>
            <pc:docMk/>
            <pc:sldMk cId="1714711473" sldId="258"/>
            <ac:spMk id="114" creationId="{17C319BF-8820-4823-94DB-02B41B9812DB}"/>
          </ac:spMkLst>
        </pc:spChg>
        <pc:spChg chg="mod">
          <ac:chgData name="Chai Kyuwook" userId="092013ec8c363c4f" providerId="LiveId" clId="{86E052A1-D726-4DE2-B164-005884A5823C}" dt="2021-02-20T14:40:08.054" v="412"/>
          <ac:spMkLst>
            <pc:docMk/>
            <pc:sldMk cId="1714711473" sldId="258"/>
            <ac:spMk id="115" creationId="{BD3ED161-E42E-459A-A31B-6634954CFBC0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16" creationId="{3592C554-2AD4-4863-9090-5BF4DDC3EEB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17" creationId="{06B815E8-6E07-4BF9-8CCB-77F1F98C04D1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18" creationId="{3482D242-116D-4742-A546-E0A11B951181}"/>
          </ac:spMkLst>
        </pc:spChg>
        <pc:spChg chg="mod">
          <ac:chgData name="Chai Kyuwook" userId="092013ec8c363c4f" providerId="LiveId" clId="{86E052A1-D726-4DE2-B164-005884A5823C}" dt="2021-02-20T14:47:11.610" v="777"/>
          <ac:spMkLst>
            <pc:docMk/>
            <pc:sldMk cId="1714711473" sldId="258"/>
            <ac:spMk id="121" creationId="{32E24D3E-2AD5-46CF-A748-48AD3FD23EA1}"/>
          </ac:spMkLst>
        </pc:spChg>
        <pc:spChg chg="mod">
          <ac:chgData name="Chai Kyuwook" userId="092013ec8c363c4f" providerId="LiveId" clId="{86E052A1-D726-4DE2-B164-005884A5823C}" dt="2021-02-20T14:47:09.100" v="774"/>
          <ac:spMkLst>
            <pc:docMk/>
            <pc:sldMk cId="1714711473" sldId="258"/>
            <ac:spMk id="122" creationId="{76D3EB4D-54F2-4961-A91C-9B9A883825AF}"/>
          </ac:spMkLst>
        </pc:spChg>
        <pc:spChg chg="mod">
          <ac:chgData name="Chai Kyuwook" userId="092013ec8c363c4f" providerId="LiveId" clId="{86E052A1-D726-4DE2-B164-005884A5823C}" dt="2021-02-20T14:40:40.721" v="453"/>
          <ac:spMkLst>
            <pc:docMk/>
            <pc:sldMk cId="1714711473" sldId="258"/>
            <ac:spMk id="123" creationId="{EFEBA509-6AF8-49CB-84B1-DA78BC7AB3BB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24" creationId="{DB8EAA9B-5265-4699-B0CC-9CDF681DECAB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25" creationId="{5575A567-49F8-4F9B-81F2-4DD3FAD93B8D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26" creationId="{BB80F038-C078-438D-8B53-448A1E3C063A}"/>
          </ac:spMkLst>
        </pc:spChg>
        <pc:spChg chg="mod">
          <ac:chgData name="Chai Kyuwook" userId="092013ec8c363c4f" providerId="LiveId" clId="{86E052A1-D726-4DE2-B164-005884A5823C}" dt="2021-02-20T14:47:06.638" v="771"/>
          <ac:spMkLst>
            <pc:docMk/>
            <pc:sldMk cId="1714711473" sldId="258"/>
            <ac:spMk id="129" creationId="{029EB3CB-FDD1-4976-B43E-CB022A0FDA0E}"/>
          </ac:spMkLst>
        </pc:spChg>
        <pc:spChg chg="mod">
          <ac:chgData name="Chai Kyuwook" userId="092013ec8c363c4f" providerId="LiveId" clId="{86E052A1-D726-4DE2-B164-005884A5823C}" dt="2021-02-20T14:47:04.401" v="768"/>
          <ac:spMkLst>
            <pc:docMk/>
            <pc:sldMk cId="1714711473" sldId="258"/>
            <ac:spMk id="130" creationId="{8DC4B0A5-01ED-4592-A88C-3B58A8C60AE3}"/>
          </ac:spMkLst>
        </pc:spChg>
        <pc:spChg chg="mod">
          <ac:chgData name="Chai Kyuwook" userId="092013ec8c363c4f" providerId="LiveId" clId="{86E052A1-D726-4DE2-B164-005884A5823C}" dt="2021-02-20T14:40:28.911" v="440"/>
          <ac:spMkLst>
            <pc:docMk/>
            <pc:sldMk cId="1714711473" sldId="258"/>
            <ac:spMk id="131" creationId="{8B01A816-528B-4081-8788-FC2F6FFCCD9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32" creationId="{EBFB35B4-FEF7-4058-85A6-57FC02BFE357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33" creationId="{3C391806-6DD6-46D5-A828-2E600F38BC1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34" creationId="{20E0563F-C3B9-4C16-8B2A-035F9A41CB5B}"/>
          </ac:spMkLst>
        </pc:spChg>
        <pc:spChg chg="mod">
          <ac:chgData name="Chai Kyuwook" userId="092013ec8c363c4f" providerId="LiveId" clId="{86E052A1-D726-4DE2-B164-005884A5823C}" dt="2021-02-20T14:46:55.456" v="762"/>
          <ac:spMkLst>
            <pc:docMk/>
            <pc:sldMk cId="1714711473" sldId="258"/>
            <ac:spMk id="137" creationId="{C98A37A2-C364-40B8-8100-412E01FDEBF5}"/>
          </ac:spMkLst>
        </pc:spChg>
        <pc:spChg chg="mod">
          <ac:chgData name="Chai Kyuwook" userId="092013ec8c363c4f" providerId="LiveId" clId="{86E052A1-D726-4DE2-B164-005884A5823C}" dt="2021-02-20T14:47:01.698" v="765"/>
          <ac:spMkLst>
            <pc:docMk/>
            <pc:sldMk cId="1714711473" sldId="258"/>
            <ac:spMk id="138" creationId="{D0DC1270-E391-4299-AF11-346365D599B4}"/>
          </ac:spMkLst>
        </pc:spChg>
        <pc:spChg chg="mod">
          <ac:chgData name="Chai Kyuwook" userId="092013ec8c363c4f" providerId="LiveId" clId="{86E052A1-D726-4DE2-B164-005884A5823C}" dt="2021-02-20T14:40:22.559" v="431"/>
          <ac:spMkLst>
            <pc:docMk/>
            <pc:sldMk cId="1714711473" sldId="258"/>
            <ac:spMk id="139" creationId="{E170B508-A56F-40CE-9B4A-CEECD09F906E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40" creationId="{AF5FD42F-961C-4A91-853F-8EFD0B125940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41" creationId="{E0EAA083-A98D-49A1-9C45-2B7DD072DE1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42" creationId="{83458C06-222F-46FF-A643-D1C29942E929}"/>
          </ac:spMkLst>
        </pc:spChg>
        <pc:spChg chg="mod">
          <ac:chgData name="Chai Kyuwook" userId="092013ec8c363c4f" providerId="LiveId" clId="{86E052A1-D726-4DE2-B164-005884A5823C}" dt="2021-02-20T14:40:01.789" v="404"/>
          <ac:spMkLst>
            <pc:docMk/>
            <pc:sldMk cId="1714711473" sldId="258"/>
            <ac:spMk id="145" creationId="{8367B19D-98F1-4E60-BC26-1B86FF669E20}"/>
          </ac:spMkLst>
        </pc:spChg>
        <pc:spChg chg="mod">
          <ac:chgData name="Chai Kyuwook" userId="092013ec8c363c4f" providerId="LiveId" clId="{86E052A1-D726-4DE2-B164-005884A5823C}" dt="2021-02-20T14:40:04.549" v="407"/>
          <ac:spMkLst>
            <pc:docMk/>
            <pc:sldMk cId="1714711473" sldId="258"/>
            <ac:spMk id="146" creationId="{8EEF6A54-6E84-4601-9B97-36F2936057B5}"/>
          </ac:spMkLst>
        </pc:spChg>
        <pc:spChg chg="mod">
          <ac:chgData name="Chai Kyuwook" userId="092013ec8c363c4f" providerId="LiveId" clId="{86E052A1-D726-4DE2-B164-005884A5823C}" dt="2021-02-20T14:39:59.741" v="400"/>
          <ac:spMkLst>
            <pc:docMk/>
            <pc:sldMk cId="1714711473" sldId="258"/>
            <ac:spMk id="147" creationId="{3917AAA9-4901-4720-81AE-400845F54E7F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48" creationId="{BD2A675C-91C9-40A2-9DF5-F27BA5F08877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49" creationId="{B36C95C8-5348-4B84-9520-18AB7A1D22B6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50" creationId="{EB0741DC-AEC3-46FF-BD18-F4DB64A276A7}"/>
          </ac:spMkLst>
        </pc:spChg>
        <pc:spChg chg="mod">
          <ac:chgData name="Chai Kyuwook" userId="092013ec8c363c4f" providerId="LiveId" clId="{86E052A1-D726-4DE2-B164-005884A5823C}" dt="2021-02-20T14:39:54.333" v="394"/>
          <ac:spMkLst>
            <pc:docMk/>
            <pc:sldMk cId="1714711473" sldId="258"/>
            <ac:spMk id="153" creationId="{3A7127EE-E64C-4D5C-BA46-81C3AEB18D47}"/>
          </ac:spMkLst>
        </pc:spChg>
        <pc:spChg chg="mod">
          <ac:chgData name="Chai Kyuwook" userId="092013ec8c363c4f" providerId="LiveId" clId="{86E052A1-D726-4DE2-B164-005884A5823C}" dt="2021-02-20T14:39:57.585" v="397"/>
          <ac:spMkLst>
            <pc:docMk/>
            <pc:sldMk cId="1714711473" sldId="258"/>
            <ac:spMk id="154" creationId="{D8AB24A2-B48B-4C66-85F9-91163288F6CF}"/>
          </ac:spMkLst>
        </pc:spChg>
        <pc:spChg chg="mod">
          <ac:chgData name="Chai Kyuwook" userId="092013ec8c363c4f" providerId="LiveId" clId="{86E052A1-D726-4DE2-B164-005884A5823C}" dt="2021-02-20T14:39:51.134" v="389"/>
          <ac:spMkLst>
            <pc:docMk/>
            <pc:sldMk cId="1714711473" sldId="258"/>
            <ac:spMk id="155" creationId="{8FE4675E-3AD8-428D-87C6-5228E415BD20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56" creationId="{E31C9EC9-55CB-474E-A56B-B18EF790D6A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57" creationId="{7E362303-187B-425F-945E-9CE3E72FAC8E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158" creationId="{B2951EDF-892D-49E6-8577-F4BCB59B86D7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1" creationId="{860D445B-7CC1-468B-8CCB-3A37EEAFE48A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2" creationId="{250021DA-945B-4947-8592-2CFAA8195696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3" creationId="{EA238E76-FF44-4C58-97E4-02C97703F65A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4" creationId="{4501753E-80BF-41F3-B3CB-2784F28688F0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5" creationId="{30AC0D29-A771-4F8E-9790-BD9A32C9A547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166" creationId="{846AA181-6E42-4896-B8A7-76ABC917936B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69" creationId="{01486397-76E6-4A08-970C-B2F5411FE982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70" creationId="{692B0BDA-C068-4F43-BB4A-D4E422ED9023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71" creationId="{C85A91BE-50F1-45AC-8768-42412D430B61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72" creationId="{0C0B2B6C-F44C-497C-8C6C-82EDFA274203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73" creationId="{0B0DB2CF-3837-450B-9160-F4C01A2CCBD0}"/>
          </ac:spMkLst>
        </pc:spChg>
        <pc:spChg chg="mod">
          <ac:chgData name="Chai Kyuwook" userId="092013ec8c363c4f" providerId="LiveId" clId="{86E052A1-D726-4DE2-B164-005884A5823C}" dt="2021-02-20T14:30:13.502" v="23" actId="571"/>
          <ac:spMkLst>
            <pc:docMk/>
            <pc:sldMk cId="1714711473" sldId="258"/>
            <ac:spMk id="174" creationId="{9840A6D4-631D-4B91-A5B6-FCE08586C8D8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77" creationId="{D228924E-8D79-4674-82DD-B50E0897E613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78" creationId="{BF107007-A4C3-4703-BF20-A7DB13A4F7D5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79" creationId="{21C10DCC-4860-4F70-8DB1-A8F5CDEEE0C8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80" creationId="{C9AD4678-EB28-4960-A72D-6C3CE93B1E2B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81" creationId="{8E758A42-D6F9-48F7-9375-1A3AAC729D08}"/>
          </ac:spMkLst>
        </pc:spChg>
        <pc:spChg chg="mod">
          <ac:chgData name="Chai Kyuwook" userId="092013ec8c363c4f" providerId="LiveId" clId="{86E052A1-D726-4DE2-B164-005884A5823C}" dt="2021-02-20T14:30:19.964" v="27" actId="571"/>
          <ac:spMkLst>
            <pc:docMk/>
            <pc:sldMk cId="1714711473" sldId="258"/>
            <ac:spMk id="182" creationId="{7EDEC54A-F802-45CA-917D-CC9130EA9893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85" creationId="{4AF7EF6E-24D7-4A3B-93B6-A2EFD0E78F65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86" creationId="{CD02C9DE-CA1E-48AD-B345-1F062FADCDED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87" creationId="{3C1C1140-E936-4B0A-8E9B-277F7922EE51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88" creationId="{5879FDA5-C7E9-4D09-87B8-1A3E8748AD8E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89" creationId="{38DAFE9E-70B1-4C9B-84BE-4F10C5A2081F}"/>
          </ac:spMkLst>
        </pc:spChg>
        <pc:spChg chg="mod">
          <ac:chgData name="Chai Kyuwook" userId="092013ec8c363c4f" providerId="LiveId" clId="{86E052A1-D726-4DE2-B164-005884A5823C}" dt="2021-02-20T14:30:23.691" v="28" actId="571"/>
          <ac:spMkLst>
            <pc:docMk/>
            <pc:sldMk cId="1714711473" sldId="258"/>
            <ac:spMk id="190" creationId="{15B54075-DAC9-47F3-9848-B8AFA2371AB4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3" creationId="{43EFE486-0F52-4EDA-9D66-843CCE8AB61E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4" creationId="{EDC106AC-9519-4584-A41F-1A1A472F449C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5" creationId="{4A2D82DA-BDA0-4802-9877-68335EA65B2D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6" creationId="{8A2DED84-9BC7-413E-9CF1-252A7D0DD488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7" creationId="{2265688D-B467-45AF-B644-9EBA7ED5E10F}"/>
          </ac:spMkLst>
        </pc:spChg>
        <pc:spChg chg="mod">
          <ac:chgData name="Chai Kyuwook" userId="092013ec8c363c4f" providerId="LiveId" clId="{86E052A1-D726-4DE2-B164-005884A5823C}" dt="2021-02-20T14:30:26.422" v="29" actId="571"/>
          <ac:spMkLst>
            <pc:docMk/>
            <pc:sldMk cId="1714711473" sldId="258"/>
            <ac:spMk id="198" creationId="{1D2C6529-80BE-41AF-B99E-6640F63959BC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1" creationId="{E011D131-1209-4FFE-8744-06C6BA1BD968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2" creationId="{8378A9FC-0CFF-4AC3-93FC-7274B5880BBF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3" creationId="{43A54460-1B84-4FA3-8D45-06110C1B3967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4" creationId="{B035760B-448D-4D06-BB2F-9F26EDD371E5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5" creationId="{F553881E-DD98-4FB6-B501-E432219F090E}"/>
          </ac:spMkLst>
        </pc:spChg>
        <pc:spChg chg="mod">
          <ac:chgData name="Chai Kyuwook" userId="092013ec8c363c4f" providerId="LiveId" clId="{86E052A1-D726-4DE2-B164-005884A5823C}" dt="2021-02-20T14:30:29.739" v="30" actId="571"/>
          <ac:spMkLst>
            <pc:docMk/>
            <pc:sldMk cId="1714711473" sldId="258"/>
            <ac:spMk id="206" creationId="{7AE8F8B9-398B-45DA-A0EA-6F502700E500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09" creationId="{AD5A4511-453D-4413-AC6D-9792BDE8BFCE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10" creationId="{1794D805-2A21-498F-99FF-566FABD9D6F9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11" creationId="{E5470805-7784-4314-B451-F15D3959B9E2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12" creationId="{050B7ABA-B379-4D7F-9E8D-A4F987D2A02D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13" creationId="{14C3D4DC-648F-4A1D-A1C6-5287103665B4}"/>
          </ac:spMkLst>
        </pc:spChg>
        <pc:spChg chg="mod">
          <ac:chgData name="Chai Kyuwook" userId="092013ec8c363c4f" providerId="LiveId" clId="{86E052A1-D726-4DE2-B164-005884A5823C}" dt="2021-02-20T14:30:32.589" v="31" actId="571"/>
          <ac:spMkLst>
            <pc:docMk/>
            <pc:sldMk cId="1714711473" sldId="258"/>
            <ac:spMk id="214" creationId="{8EAC0CDE-DC92-4470-A0DF-273B916F6F69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17" creationId="{8A350146-9D1B-4870-95CD-B7501A7917D3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18" creationId="{0BA9FE03-7B36-4760-8670-FEEBBDFBABD8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19" creationId="{A70BB40C-FF87-4A73-B1D6-67C4CB92AD31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20" creationId="{DE46591F-2AE3-4A88-A81B-B1B9779B1855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21" creationId="{DE1C61BC-7DAF-4FAB-A359-F01A61F58712}"/>
          </ac:spMkLst>
        </pc:spChg>
        <pc:spChg chg="mod">
          <ac:chgData name="Chai Kyuwook" userId="092013ec8c363c4f" providerId="LiveId" clId="{86E052A1-D726-4DE2-B164-005884A5823C}" dt="2021-02-20T14:30:45.351" v="37"/>
          <ac:spMkLst>
            <pc:docMk/>
            <pc:sldMk cId="1714711473" sldId="258"/>
            <ac:spMk id="222" creationId="{C577ED39-5BA1-4400-843D-D24E39A43B88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25" creationId="{E457C540-6204-4B18-8280-75AB5FE5AFA2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26" creationId="{10F08F3C-EE09-4D3F-92E0-B95A9F403E6E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27" creationId="{9CFBE094-4383-4489-A898-F8010AB80D56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28" creationId="{0222E8D8-B009-4386-8DFD-113D98731D72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29" creationId="{EF688C7E-DAA7-40B7-AACA-B5DFDF1EDF20}"/>
          </ac:spMkLst>
        </pc:spChg>
        <pc:spChg chg="mod">
          <ac:chgData name="Chai Kyuwook" userId="092013ec8c363c4f" providerId="LiveId" clId="{86E052A1-D726-4DE2-B164-005884A5823C}" dt="2021-02-20T14:31:09.707" v="46" actId="571"/>
          <ac:spMkLst>
            <pc:docMk/>
            <pc:sldMk cId="1714711473" sldId="258"/>
            <ac:spMk id="230" creationId="{CE85CD9D-654C-4B99-A1DF-FF13326DB90A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4" creationId="{5845C900-6399-4C28-8267-AA0572C1FCE8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5" creationId="{390B90C9-2462-46BB-A26F-D0E28ED33073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6" creationId="{5B9A6744-17A4-49E0-A335-DAF2ED6D95F8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7" creationId="{B12657BE-D0F8-4B2F-861E-37EB38E29038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8" creationId="{8321ADCA-21ED-40C0-8621-F57644AF0ADF}"/>
          </ac:spMkLst>
        </pc:spChg>
        <pc:spChg chg="mod">
          <ac:chgData name="Chai Kyuwook" userId="092013ec8c363c4f" providerId="LiveId" clId="{86E052A1-D726-4DE2-B164-005884A5823C}" dt="2021-02-20T14:30:55.156" v="41" actId="571"/>
          <ac:spMkLst>
            <pc:docMk/>
            <pc:sldMk cId="1714711473" sldId="258"/>
            <ac:spMk id="239" creationId="{310D84E5-47D3-4700-BF1C-D0F9A99FC08B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2" creationId="{63CD0132-B45D-409B-B6B7-05AA6DA3C8C5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3" creationId="{9D48043B-A294-49E4-A05D-846AE4999377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4" creationId="{5513FB9E-53F7-4918-8058-D78C919251EA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5" creationId="{68DB55B0-974B-4FC0-9194-CD48EB0223C5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6" creationId="{009C1F32-A08B-4B39-9F01-9955A2796DAA}"/>
          </ac:spMkLst>
        </pc:spChg>
        <pc:spChg chg="mod">
          <ac:chgData name="Chai Kyuwook" userId="092013ec8c363c4f" providerId="LiveId" clId="{86E052A1-D726-4DE2-B164-005884A5823C}" dt="2021-02-20T14:31:08.746" v="45" actId="571"/>
          <ac:spMkLst>
            <pc:docMk/>
            <pc:sldMk cId="1714711473" sldId="258"/>
            <ac:spMk id="247" creationId="{F3BA0638-F45F-41FC-887D-9687A2118B32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0" creationId="{D504CA6D-3660-4BE2-ACDA-8799DD9EF901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1" creationId="{B1C34E7B-11E1-4633-9E6F-69FB9E82A04B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2" creationId="{13739EAD-411E-4111-A147-14DE2BF49944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3" creationId="{2DB5D443-4BAF-4D4C-B836-BDE70CB23488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4" creationId="{19ADE43B-EA13-46E9-AB85-88124C79F30D}"/>
          </ac:spMkLst>
        </pc:spChg>
        <pc:spChg chg="mod">
          <ac:chgData name="Chai Kyuwook" userId="092013ec8c363c4f" providerId="LiveId" clId="{86E052A1-D726-4DE2-B164-005884A5823C}" dt="2021-02-20T14:31:06.707" v="44" actId="571"/>
          <ac:spMkLst>
            <pc:docMk/>
            <pc:sldMk cId="1714711473" sldId="258"/>
            <ac:spMk id="255" creationId="{E0DF776B-8649-4B62-B352-CCDFC0DA6823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58" creationId="{E73D491E-603C-4050-939E-6F61992F871E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59" creationId="{D4153C5D-56BC-4F26-ACF4-51C1F2435D43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60" creationId="{0148150C-504A-4C6B-A32E-40805C2DB35E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61" creationId="{DBD8F201-C6EC-462E-9352-1FACB151AA19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62" creationId="{E33C5554-3C61-4870-9F56-C397E449180F}"/>
          </ac:spMkLst>
        </pc:spChg>
        <pc:spChg chg="mod">
          <ac:chgData name="Chai Kyuwook" userId="092013ec8c363c4f" providerId="LiveId" clId="{86E052A1-D726-4DE2-B164-005884A5823C}" dt="2021-02-20T14:31:59.913" v="60" actId="12788"/>
          <ac:spMkLst>
            <pc:docMk/>
            <pc:sldMk cId="1714711473" sldId="258"/>
            <ac:spMk id="263" creationId="{E5D36A59-EAB6-4880-A0C0-A60B4841DB48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66" creationId="{EEF6428E-EACA-4BCD-8267-340E0B0A3849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67" creationId="{5230A130-4BF8-4C2F-B974-349BC25A894B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68" creationId="{F9D30450-171B-46A9-9303-553F03BE4781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69" creationId="{CF51B364-8CC4-4191-A255-FA6399EFECD8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0" creationId="{A5B9A3E3-5964-457B-935B-A8F0B75F6080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1" creationId="{CA452174-44A8-4E6F-AF80-B4D148CA1A19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4" creationId="{22BA7E18-AE15-4880-B1D5-636A783F6CBB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5" creationId="{19DB0CBD-51A7-435B-9A35-0BE416D0E620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6" creationId="{30A7715F-6934-493A-B9C7-2E07990D0809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7" creationId="{C6356459-DF2C-459A-8D52-587AA7CC90BA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8" creationId="{0870F7A9-F01B-41C8-A727-61DB2B42E741}"/>
          </ac:spMkLst>
        </pc:spChg>
        <pc:spChg chg="mod">
          <ac:chgData name="Chai Kyuwook" userId="092013ec8c363c4f" providerId="LiveId" clId="{86E052A1-D726-4DE2-B164-005884A5823C}" dt="2021-02-20T14:32:06.599" v="61" actId="571"/>
          <ac:spMkLst>
            <pc:docMk/>
            <pc:sldMk cId="1714711473" sldId="258"/>
            <ac:spMk id="279" creationId="{F351C6CA-B1FD-4778-A90D-16FBB8B3D88A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2" creationId="{85F94057-D71C-483D-8C44-F85EC00DB69F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3" creationId="{07F142FC-C902-435F-AC5B-243854036FA4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4" creationId="{61EAA463-2DAC-4CE4-A728-E7440538080E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5" creationId="{993897F7-2C87-42DB-A96D-4240CAFB8034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6" creationId="{D6D0D106-AB4C-44F0-8103-2417EC87984A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87" creationId="{4839D07B-EB84-4E0E-9506-640369A33584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0" creationId="{BBBA87BE-77DB-402B-B07C-AA207A756AC4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1" creationId="{92EF98A6-BA0E-43F3-AC59-6747F6B5788D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2" creationId="{A6E6640E-7AFE-4B63-A73A-17C3792C7606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3" creationId="{881BC72F-BC87-4C52-ADCF-9E9E9EB34A02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4" creationId="{CA866FB9-4A55-4068-B371-FD24049C08E1}"/>
          </ac:spMkLst>
        </pc:spChg>
        <pc:spChg chg="mod">
          <ac:chgData name="Chai Kyuwook" userId="092013ec8c363c4f" providerId="LiveId" clId="{86E052A1-D726-4DE2-B164-005884A5823C}" dt="2021-02-20T14:32:10.711" v="62" actId="571"/>
          <ac:spMkLst>
            <pc:docMk/>
            <pc:sldMk cId="1714711473" sldId="258"/>
            <ac:spMk id="295" creationId="{64071329-E936-4133-889E-84B2037260D8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298" creationId="{D147ACCC-C9FB-46FB-A7A5-468CE15E69E6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299" creationId="{31F45865-B6E9-4E25-9418-F1E48542E831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0" creationId="{B182F347-5883-4C44-AF75-AEE71F2E6685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1" creationId="{A4DB8F2D-73B4-49BC-99F9-86CC23BCF3E1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2" creationId="{4B9C442D-EBAC-4222-B320-45080F853756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3" creationId="{537FA99C-7E50-4A56-A91D-F8C9F898294E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6" creationId="{044F0E22-2F4F-44DB-A1F1-1D0BCE64E116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7" creationId="{DE89C47F-EBB3-4835-A884-0FAEF8AB4DF9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8" creationId="{D3DFAA03-09CC-4B88-9595-4F4576D00906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09" creationId="{89896EBE-CAF5-4399-B7E0-AD6A7A8CE44A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10" creationId="{EAC4A697-2220-4714-A4C6-A6AD2D7CB20B}"/>
          </ac:spMkLst>
        </pc:spChg>
        <pc:spChg chg="mod">
          <ac:chgData name="Chai Kyuwook" userId="092013ec8c363c4f" providerId="LiveId" clId="{86E052A1-D726-4DE2-B164-005884A5823C}" dt="2021-02-20T14:32:14.634" v="63" actId="571"/>
          <ac:spMkLst>
            <pc:docMk/>
            <pc:sldMk cId="1714711473" sldId="258"/>
            <ac:spMk id="311" creationId="{9CA124E0-19D3-4D6D-A11F-1CA9A303E941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4" creationId="{B6BA0F41-32E5-436C-8B0E-C28E89DF12CF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5" creationId="{A8BDB197-C246-41DD-8D75-B53017BAD28B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6" creationId="{5C6B2B80-5D62-438E-BF76-59C0727A37B9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7" creationId="{0991F45B-2046-4E92-9E77-49949CBE1ACE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8" creationId="{F19152CE-7D2A-4D2B-B57E-1E29F8766AAA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19" creationId="{32C8D387-2845-4E9D-9B4A-F1DD023F966F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2" creationId="{94AC8FA1-3EB2-498A-8F98-06D1EBBBF9F9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3" creationId="{F7FCEC31-B9E3-4C3D-ACB8-B0EB9B39E817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4" creationId="{36BB07A1-C448-4D27-B9C0-1AE018F168BD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5" creationId="{780A9456-D9E7-4918-B1C9-92EDE924A942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6" creationId="{80A39D8E-30BD-4E81-9AF1-51887383EE85}"/>
          </ac:spMkLst>
        </pc:spChg>
        <pc:spChg chg="mod">
          <ac:chgData name="Chai Kyuwook" userId="092013ec8c363c4f" providerId="LiveId" clId="{86E052A1-D726-4DE2-B164-005884A5823C}" dt="2021-02-20T14:32:17.504" v="64" actId="571"/>
          <ac:spMkLst>
            <pc:docMk/>
            <pc:sldMk cId="1714711473" sldId="258"/>
            <ac:spMk id="327" creationId="{BEBC6A78-4BB6-4CE6-BADE-414022B7AF0A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0" creationId="{C5321396-76FD-4F98-BE1C-2CB651E6A20C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1" creationId="{A9AE5AEE-A48D-4D2A-B242-6CD9B9AE2B55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2" creationId="{DA332EB9-7898-4724-827C-A1D07A4D651D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3" creationId="{DBF1545E-AF0C-49D8-8E1A-66CFD9974AD4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4" creationId="{317BD6AF-0335-4935-B4A8-210E3784EC1C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5" creationId="{30D270D8-BDA5-4223-96E9-4F52E46D2AE4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8" creationId="{2BA78976-3D00-4A91-B241-1A95E86DF9CB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39" creationId="{D461ACD1-58E7-4D98-9A30-04C1817C72BE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40" creationId="{641BDF44-2CA9-4DDE-952D-24C5D5686126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41" creationId="{D0F20EF3-533B-47EF-9FFF-470C2DAB6A74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42" creationId="{50205AC7-DF14-40CA-87B2-86D5AA634E9F}"/>
          </ac:spMkLst>
        </pc:spChg>
        <pc:spChg chg="mod">
          <ac:chgData name="Chai Kyuwook" userId="092013ec8c363c4f" providerId="LiveId" clId="{86E052A1-D726-4DE2-B164-005884A5823C}" dt="2021-02-20T14:32:24.081" v="67" actId="571"/>
          <ac:spMkLst>
            <pc:docMk/>
            <pc:sldMk cId="1714711473" sldId="258"/>
            <ac:spMk id="343" creationId="{16A6DE5A-61E5-4B3F-BA4F-A2941CA08E51}"/>
          </ac:spMkLst>
        </pc:spChg>
        <pc:spChg chg="add 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44" creationId="{CD4D6E8E-E672-48AA-8134-84078C90FC80}"/>
          </ac:spMkLst>
        </pc:spChg>
        <pc:spChg chg="mod">
          <ac:chgData name="Chai Kyuwook" userId="092013ec8c363c4f" providerId="LiveId" clId="{86E052A1-D726-4DE2-B164-005884A5823C}" dt="2021-02-20T14:46:13.539" v="726"/>
          <ac:spMkLst>
            <pc:docMk/>
            <pc:sldMk cId="1714711473" sldId="258"/>
            <ac:spMk id="349" creationId="{9C5CBBEC-53B4-46E8-A170-8EE4EE9AAAF2}"/>
          </ac:spMkLst>
        </pc:spChg>
        <pc:spChg chg="mod">
          <ac:chgData name="Chai Kyuwook" userId="092013ec8c363c4f" providerId="LiveId" clId="{86E052A1-D726-4DE2-B164-005884A5823C}" dt="2021-02-20T14:46:15.628" v="729"/>
          <ac:spMkLst>
            <pc:docMk/>
            <pc:sldMk cId="1714711473" sldId="258"/>
            <ac:spMk id="350" creationId="{8C6E20A0-3EAC-4888-8CF3-A3B66F0463B9}"/>
          </ac:spMkLst>
        </pc:spChg>
        <pc:spChg chg="mod">
          <ac:chgData name="Chai Kyuwook" userId="092013ec8c363c4f" providerId="LiveId" clId="{86E052A1-D726-4DE2-B164-005884A5823C}" dt="2021-02-20T14:33:49.038" v="89"/>
          <ac:spMkLst>
            <pc:docMk/>
            <pc:sldMk cId="1714711473" sldId="258"/>
            <ac:spMk id="351" creationId="{8E2C0732-9551-4AC4-A3F2-AAAF213E148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52" creationId="{D244E7F9-8259-4931-9E88-3FB0311E02B8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53" creationId="{083B3EC2-1122-4380-989B-3D99150F08F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54" creationId="{D09B86B0-58E8-4E0E-A018-7A3D3C5F3C23}"/>
          </ac:spMkLst>
        </pc:spChg>
        <pc:spChg chg="mod">
          <ac:chgData name="Chai Kyuwook" userId="092013ec8c363c4f" providerId="LiveId" clId="{86E052A1-D726-4DE2-B164-005884A5823C}" dt="2021-02-20T14:38:28.894" v="285"/>
          <ac:spMkLst>
            <pc:docMk/>
            <pc:sldMk cId="1714711473" sldId="258"/>
            <ac:spMk id="357" creationId="{EE9BC4AA-09B0-44CC-BE3B-3384AEBCD88A}"/>
          </ac:spMkLst>
        </pc:spChg>
        <pc:spChg chg="mod">
          <ac:chgData name="Chai Kyuwook" userId="092013ec8c363c4f" providerId="LiveId" clId="{86E052A1-D726-4DE2-B164-005884A5823C}" dt="2021-02-20T14:38:32.277" v="289"/>
          <ac:spMkLst>
            <pc:docMk/>
            <pc:sldMk cId="1714711473" sldId="258"/>
            <ac:spMk id="358" creationId="{C437F651-0E83-41B3-9371-95ACD6241179}"/>
          </ac:spMkLst>
        </pc:spChg>
        <pc:spChg chg="mod">
          <ac:chgData name="Chai Kyuwook" userId="092013ec8c363c4f" providerId="LiveId" clId="{86E052A1-D726-4DE2-B164-005884A5823C}" dt="2021-02-20T14:38:25.957" v="282"/>
          <ac:spMkLst>
            <pc:docMk/>
            <pc:sldMk cId="1714711473" sldId="258"/>
            <ac:spMk id="359" creationId="{0A910A5A-348D-4D05-9F39-24766AD0CE7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60" creationId="{FDB28A28-62F3-4CFE-BBEF-24C18286CF56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61" creationId="{25A1870C-D85F-427E-8416-A481C746AF8E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62" creationId="{5AEFA003-A703-4B02-A1A6-E87DF4D1A4EB}"/>
          </ac:spMkLst>
        </pc:spChg>
        <pc:spChg chg="mod">
          <ac:chgData name="Chai Kyuwook" userId="092013ec8c363c4f" providerId="LiveId" clId="{86E052A1-D726-4DE2-B164-005884A5823C}" dt="2021-02-20T14:46:18.138" v="732"/>
          <ac:spMkLst>
            <pc:docMk/>
            <pc:sldMk cId="1714711473" sldId="258"/>
            <ac:spMk id="365" creationId="{D7D3B598-52FD-4304-A9CB-53B9CA1631EA}"/>
          </ac:spMkLst>
        </pc:spChg>
        <pc:spChg chg="mod">
          <ac:chgData name="Chai Kyuwook" userId="092013ec8c363c4f" providerId="LiveId" clId="{86E052A1-D726-4DE2-B164-005884A5823C}" dt="2021-02-20T14:46:20.425" v="735"/>
          <ac:spMkLst>
            <pc:docMk/>
            <pc:sldMk cId="1714711473" sldId="258"/>
            <ac:spMk id="366" creationId="{46587A48-657D-42BE-9DD6-5EA269FAD632}"/>
          </ac:spMkLst>
        </pc:spChg>
        <pc:spChg chg="mod">
          <ac:chgData name="Chai Kyuwook" userId="092013ec8c363c4f" providerId="LiveId" clId="{86E052A1-D726-4DE2-B164-005884A5823C}" dt="2021-02-20T14:33:58.149" v="98" actId="20577"/>
          <ac:spMkLst>
            <pc:docMk/>
            <pc:sldMk cId="1714711473" sldId="258"/>
            <ac:spMk id="367" creationId="{1CBB5D47-1E86-4F28-B6AF-5E4BA288F73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68" creationId="{95973895-3796-42D7-A8E8-969AA75A07FB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69" creationId="{235CFD0F-C9AD-4421-8487-E0EED58F3F37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70" creationId="{4716C465-FB30-46C0-B153-8BF05949109E}"/>
          </ac:spMkLst>
        </pc:spChg>
        <pc:spChg chg="mod">
          <ac:chgData name="Chai Kyuwook" userId="092013ec8c363c4f" providerId="LiveId" clId="{86E052A1-D726-4DE2-B164-005884A5823C}" dt="2021-02-20T14:39:16.840" v="335"/>
          <ac:spMkLst>
            <pc:docMk/>
            <pc:sldMk cId="1714711473" sldId="258"/>
            <ac:spMk id="373" creationId="{66CB7195-3C78-4F16-A749-46BB3AD55C02}"/>
          </ac:spMkLst>
        </pc:spChg>
        <pc:spChg chg="mod">
          <ac:chgData name="Chai Kyuwook" userId="092013ec8c363c4f" providerId="LiveId" clId="{86E052A1-D726-4DE2-B164-005884A5823C}" dt="2021-02-20T14:39:19.095" v="338"/>
          <ac:spMkLst>
            <pc:docMk/>
            <pc:sldMk cId="1714711473" sldId="258"/>
            <ac:spMk id="374" creationId="{31792EA9-5B6E-4FBD-AE0A-95362D818A63}"/>
          </ac:spMkLst>
        </pc:spChg>
        <pc:spChg chg="mod">
          <ac:chgData name="Chai Kyuwook" userId="092013ec8c363c4f" providerId="LiveId" clId="{86E052A1-D726-4DE2-B164-005884A5823C}" dt="2021-02-20T14:39:12.497" v="331"/>
          <ac:spMkLst>
            <pc:docMk/>
            <pc:sldMk cId="1714711473" sldId="258"/>
            <ac:spMk id="375" creationId="{0E8B2C0D-5ECF-4868-96F4-073059FFFAF6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76" creationId="{FC485264-D022-42A3-96C6-359B280B5CDF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77" creationId="{4C28C329-4A0C-48C9-9E8F-E4733B330C7D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78" creationId="{FC7AC5C8-2F44-467B-B8B5-D2AFE1D85B37}"/>
          </ac:spMkLst>
        </pc:spChg>
        <pc:spChg chg="mod">
          <ac:chgData name="Chai Kyuwook" userId="092013ec8c363c4f" providerId="LiveId" clId="{86E052A1-D726-4DE2-B164-005884A5823C}" dt="2021-02-20T14:46:23.330" v="738"/>
          <ac:spMkLst>
            <pc:docMk/>
            <pc:sldMk cId="1714711473" sldId="258"/>
            <ac:spMk id="381" creationId="{75F6B85F-E3D0-4300-862D-505792D95815}"/>
          </ac:spMkLst>
        </pc:spChg>
        <pc:spChg chg="mod">
          <ac:chgData name="Chai Kyuwook" userId="092013ec8c363c4f" providerId="LiveId" clId="{86E052A1-D726-4DE2-B164-005884A5823C}" dt="2021-02-20T14:46:25.484" v="741"/>
          <ac:spMkLst>
            <pc:docMk/>
            <pc:sldMk cId="1714711473" sldId="258"/>
            <ac:spMk id="382" creationId="{B15BC991-DC7D-4BBF-B74E-628152A01375}"/>
          </ac:spMkLst>
        </pc:spChg>
        <pc:spChg chg="mod">
          <ac:chgData name="Chai Kyuwook" userId="092013ec8c363c4f" providerId="LiveId" clId="{86E052A1-D726-4DE2-B164-005884A5823C}" dt="2021-02-20T14:34:26.624" v="110"/>
          <ac:spMkLst>
            <pc:docMk/>
            <pc:sldMk cId="1714711473" sldId="258"/>
            <ac:spMk id="383" creationId="{D9586181-0067-403A-8ABE-B647254A3C5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84" creationId="{0C83FE90-CE30-450A-8FFE-58C66967FCAA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85" creationId="{E624A31D-E4D6-405E-8E72-94CCF048444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86" creationId="{01DE12B3-11F7-4BE6-9790-F7F4CD4580DD}"/>
          </ac:spMkLst>
        </pc:spChg>
        <pc:spChg chg="mod">
          <ac:chgData name="Chai Kyuwook" userId="092013ec8c363c4f" providerId="LiveId" clId="{86E052A1-D726-4DE2-B164-005884A5823C}" dt="2021-02-20T14:39:24.047" v="344"/>
          <ac:spMkLst>
            <pc:docMk/>
            <pc:sldMk cId="1714711473" sldId="258"/>
            <ac:spMk id="389" creationId="{EB4F989A-AAD9-450E-8ECD-FB18AE80ED1E}"/>
          </ac:spMkLst>
        </pc:spChg>
        <pc:spChg chg="mod">
          <ac:chgData name="Chai Kyuwook" userId="092013ec8c363c4f" providerId="LiveId" clId="{86E052A1-D726-4DE2-B164-005884A5823C}" dt="2021-02-20T14:39:26.350" v="347"/>
          <ac:spMkLst>
            <pc:docMk/>
            <pc:sldMk cId="1714711473" sldId="258"/>
            <ac:spMk id="390" creationId="{DCEF5C08-1051-4EBB-A97F-1721A55666BD}"/>
          </ac:spMkLst>
        </pc:spChg>
        <pc:spChg chg="mod">
          <ac:chgData name="Chai Kyuwook" userId="092013ec8c363c4f" providerId="LiveId" clId="{86E052A1-D726-4DE2-B164-005884A5823C}" dt="2021-02-20T14:39:21.495" v="341"/>
          <ac:spMkLst>
            <pc:docMk/>
            <pc:sldMk cId="1714711473" sldId="258"/>
            <ac:spMk id="391" creationId="{E15D0CBF-8496-4221-A40B-13BBE47A6836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92" creationId="{0E4CC72A-2657-4246-87AF-AA06864FAA61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93" creationId="{81EA3662-D534-4004-BDF2-9CB01E47430E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394" creationId="{FBD0362E-39D8-48AF-AB0E-0F9EF486DABE}"/>
          </ac:spMkLst>
        </pc:spChg>
        <pc:spChg chg="mod">
          <ac:chgData name="Chai Kyuwook" userId="092013ec8c363c4f" providerId="LiveId" clId="{86E052A1-D726-4DE2-B164-005884A5823C}" dt="2021-02-20T14:46:27.325" v="744"/>
          <ac:spMkLst>
            <pc:docMk/>
            <pc:sldMk cId="1714711473" sldId="258"/>
            <ac:spMk id="397" creationId="{DABFD667-8A12-44AA-9AB6-25C4FFEE7CA0}"/>
          </ac:spMkLst>
        </pc:spChg>
        <pc:spChg chg="mod">
          <ac:chgData name="Chai Kyuwook" userId="092013ec8c363c4f" providerId="LiveId" clId="{86E052A1-D726-4DE2-B164-005884A5823C}" dt="2021-02-20T14:46:29.510" v="747"/>
          <ac:spMkLst>
            <pc:docMk/>
            <pc:sldMk cId="1714711473" sldId="258"/>
            <ac:spMk id="398" creationId="{81466B08-392B-4E7F-AAF8-4F8421ED9F4B}"/>
          </ac:spMkLst>
        </pc:spChg>
        <pc:spChg chg="mod">
          <ac:chgData name="Chai Kyuwook" userId="092013ec8c363c4f" providerId="LiveId" clId="{86E052A1-D726-4DE2-B164-005884A5823C}" dt="2021-02-20T14:35:15.897" v="140"/>
          <ac:spMkLst>
            <pc:docMk/>
            <pc:sldMk cId="1714711473" sldId="258"/>
            <ac:spMk id="399" creationId="{2427E6AE-8531-479A-8F89-EFA2F43FF142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00" creationId="{77A81C24-2EB1-4533-A5D2-91B8E72CD64A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01" creationId="{6D683306-198C-49E3-947C-9577A839DADC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02" creationId="{26797FC6-63F8-4010-9FE2-A0A2D5282FEE}"/>
          </ac:spMkLst>
        </pc:spChg>
        <pc:spChg chg="mod">
          <ac:chgData name="Chai Kyuwook" userId="092013ec8c363c4f" providerId="LiveId" clId="{86E052A1-D726-4DE2-B164-005884A5823C}" dt="2021-02-20T14:39:30.825" v="354"/>
          <ac:spMkLst>
            <pc:docMk/>
            <pc:sldMk cId="1714711473" sldId="258"/>
            <ac:spMk id="405" creationId="{4A3A3569-136A-46F3-AD5E-D3D39E81B0DF}"/>
          </ac:spMkLst>
        </pc:spChg>
        <pc:spChg chg="mod">
          <ac:chgData name="Chai Kyuwook" userId="092013ec8c363c4f" providerId="LiveId" clId="{86E052A1-D726-4DE2-B164-005884A5823C}" dt="2021-02-20T14:39:34.195" v="358"/>
          <ac:spMkLst>
            <pc:docMk/>
            <pc:sldMk cId="1714711473" sldId="258"/>
            <ac:spMk id="406" creationId="{566E5EDA-2618-430B-989E-B140AF6B335D}"/>
          </ac:spMkLst>
        </pc:spChg>
        <pc:spChg chg="mod">
          <ac:chgData name="Chai Kyuwook" userId="092013ec8c363c4f" providerId="LiveId" clId="{86E052A1-D726-4DE2-B164-005884A5823C}" dt="2021-02-20T14:39:28.286" v="350"/>
          <ac:spMkLst>
            <pc:docMk/>
            <pc:sldMk cId="1714711473" sldId="258"/>
            <ac:spMk id="407" creationId="{08B8F847-7A11-4035-A534-7543DC6E8C8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08" creationId="{0904E930-25C5-43FF-8C77-EF557D2A0BB8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09" creationId="{637D3B06-DFCD-4AB9-89DE-47CE332E7D21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10" creationId="{D5810F66-374E-4FEA-93BA-63579E6DDF61}"/>
          </ac:spMkLst>
        </pc:spChg>
        <pc:spChg chg="mod">
          <ac:chgData name="Chai Kyuwook" userId="092013ec8c363c4f" providerId="LiveId" clId="{86E052A1-D726-4DE2-B164-005884A5823C}" dt="2021-02-20T14:46:32.154" v="750"/>
          <ac:spMkLst>
            <pc:docMk/>
            <pc:sldMk cId="1714711473" sldId="258"/>
            <ac:spMk id="413" creationId="{37260426-1241-403F-BE5D-32C02077C4CC}"/>
          </ac:spMkLst>
        </pc:spChg>
        <pc:spChg chg="mod">
          <ac:chgData name="Chai Kyuwook" userId="092013ec8c363c4f" providerId="LiveId" clId="{86E052A1-D726-4DE2-B164-005884A5823C}" dt="2021-02-20T14:46:34.930" v="753"/>
          <ac:spMkLst>
            <pc:docMk/>
            <pc:sldMk cId="1714711473" sldId="258"/>
            <ac:spMk id="414" creationId="{C06AA50F-957C-4111-B960-033DB13B10DE}"/>
          </ac:spMkLst>
        </pc:spChg>
        <pc:spChg chg="mod">
          <ac:chgData name="Chai Kyuwook" userId="092013ec8c363c4f" providerId="LiveId" clId="{86E052A1-D726-4DE2-B164-005884A5823C}" dt="2021-02-20T14:35:26.182" v="152"/>
          <ac:spMkLst>
            <pc:docMk/>
            <pc:sldMk cId="1714711473" sldId="258"/>
            <ac:spMk id="415" creationId="{429CE703-C4F9-4522-A190-00330C45182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16" creationId="{DA5FC28D-08E5-4114-B6FB-FD5C2FAEDFD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17" creationId="{21613A02-9C64-4B4D-9BB3-4167657679AF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18" creationId="{CA07EE62-210E-40B6-9961-9BC007FD39BC}"/>
          </ac:spMkLst>
        </pc:spChg>
        <pc:spChg chg="mod">
          <ac:chgData name="Chai Kyuwook" userId="092013ec8c363c4f" providerId="LiveId" clId="{86E052A1-D726-4DE2-B164-005884A5823C}" dt="2021-02-20T14:39:39.106" v="365"/>
          <ac:spMkLst>
            <pc:docMk/>
            <pc:sldMk cId="1714711473" sldId="258"/>
            <ac:spMk id="421" creationId="{953D6090-1F8F-4AEA-A6D0-C38945EC8B76}"/>
          </ac:spMkLst>
        </pc:spChg>
        <pc:spChg chg="mod">
          <ac:chgData name="Chai Kyuwook" userId="092013ec8c363c4f" providerId="LiveId" clId="{86E052A1-D726-4DE2-B164-005884A5823C}" dt="2021-02-20T14:39:43.198" v="377"/>
          <ac:spMkLst>
            <pc:docMk/>
            <pc:sldMk cId="1714711473" sldId="258"/>
            <ac:spMk id="422" creationId="{243B3ACD-298B-413C-8991-32672931616F}"/>
          </ac:spMkLst>
        </pc:spChg>
        <pc:spChg chg="mod">
          <ac:chgData name="Chai Kyuwook" userId="092013ec8c363c4f" providerId="LiveId" clId="{86E052A1-D726-4DE2-B164-005884A5823C}" dt="2021-02-20T14:39:36.639" v="361"/>
          <ac:spMkLst>
            <pc:docMk/>
            <pc:sldMk cId="1714711473" sldId="258"/>
            <ac:spMk id="423" creationId="{D2DC3091-EDE5-499C-9C0C-9D28D7B3673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24" creationId="{F0654FA8-554B-41E0-9EF8-8A95D94626F8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25" creationId="{87A22B67-E418-4C72-B7ED-075B1C904229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26" creationId="{8AEC60E6-5E8C-4602-B4F7-7B2C513CC38A}"/>
          </ac:spMkLst>
        </pc:spChg>
        <pc:spChg chg="mod">
          <ac:chgData name="Chai Kyuwook" userId="092013ec8c363c4f" providerId="LiveId" clId="{86E052A1-D726-4DE2-B164-005884A5823C}" dt="2021-02-20T14:46:37.570" v="756"/>
          <ac:spMkLst>
            <pc:docMk/>
            <pc:sldMk cId="1714711473" sldId="258"/>
            <ac:spMk id="429" creationId="{7AC449D2-DBE8-479E-AAE8-D8F03DD58750}"/>
          </ac:spMkLst>
        </pc:spChg>
        <pc:spChg chg="mod">
          <ac:chgData name="Chai Kyuwook" userId="092013ec8c363c4f" providerId="LiveId" clId="{86E052A1-D726-4DE2-B164-005884A5823C}" dt="2021-02-20T14:46:39.584" v="759"/>
          <ac:spMkLst>
            <pc:docMk/>
            <pc:sldMk cId="1714711473" sldId="258"/>
            <ac:spMk id="430" creationId="{7DDEF4DA-4549-48B1-BEF4-A65922EE9EC9}"/>
          </ac:spMkLst>
        </pc:spChg>
        <pc:spChg chg="mod">
          <ac:chgData name="Chai Kyuwook" userId="092013ec8c363c4f" providerId="LiveId" clId="{86E052A1-D726-4DE2-B164-005884A5823C}" dt="2021-02-20T14:35:35.953" v="164"/>
          <ac:spMkLst>
            <pc:docMk/>
            <pc:sldMk cId="1714711473" sldId="258"/>
            <ac:spMk id="431" creationId="{196E62AA-4E1D-4560-AA6F-1E853D677E05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32" creationId="{C4D4F558-E7C3-4319-AAC5-4AAE9045EBC4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33" creationId="{06F31CB3-2213-4B73-9A71-4ACD011B153F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34" creationId="{00FF4A5D-CB20-4353-9D50-AB7330B96D75}"/>
          </ac:spMkLst>
        </pc:spChg>
        <pc:spChg chg="mod">
          <ac:chgData name="Chai Kyuwook" userId="092013ec8c363c4f" providerId="LiveId" clId="{86E052A1-D726-4DE2-B164-005884A5823C}" dt="2021-02-20T14:39:47.240" v="383"/>
          <ac:spMkLst>
            <pc:docMk/>
            <pc:sldMk cId="1714711473" sldId="258"/>
            <ac:spMk id="437" creationId="{86F9D068-7734-4FB4-B1E0-26F67F6CBF06}"/>
          </ac:spMkLst>
        </pc:spChg>
        <pc:spChg chg="mod">
          <ac:chgData name="Chai Kyuwook" userId="092013ec8c363c4f" providerId="LiveId" clId="{86E052A1-D726-4DE2-B164-005884A5823C}" dt="2021-02-20T14:39:49.691" v="386"/>
          <ac:spMkLst>
            <pc:docMk/>
            <pc:sldMk cId="1714711473" sldId="258"/>
            <ac:spMk id="438" creationId="{94F609C1-740F-43DE-A170-25CF1883A66C}"/>
          </ac:spMkLst>
        </pc:spChg>
        <pc:spChg chg="mod">
          <ac:chgData name="Chai Kyuwook" userId="092013ec8c363c4f" providerId="LiveId" clId="{86E052A1-D726-4DE2-B164-005884A5823C}" dt="2021-02-20T14:39:45.199" v="380"/>
          <ac:spMkLst>
            <pc:docMk/>
            <pc:sldMk cId="1714711473" sldId="258"/>
            <ac:spMk id="439" creationId="{9B5D1867-C09E-43AB-94D7-09528B116FA7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40" creationId="{8758EC3D-56BE-4E2F-BB22-A169811DA2FC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41" creationId="{6ED7B226-3D5A-4DBB-B007-2D58E45EDCA3}"/>
          </ac:spMkLst>
        </pc:spChg>
        <pc:spChg chg="mod">
          <ac:chgData name="Chai Kyuwook" userId="092013ec8c363c4f" providerId="LiveId" clId="{86E052A1-D726-4DE2-B164-005884A5823C}" dt="2021-02-20T14:33:26.983" v="79" actId="255"/>
          <ac:spMkLst>
            <pc:docMk/>
            <pc:sldMk cId="1714711473" sldId="258"/>
            <ac:spMk id="442" creationId="{92AB40F8-C8EE-484A-BF57-EFBEAA45829A}"/>
          </ac:spMkLst>
        </pc:s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159" creationId="{F119808B-6128-4225-A055-FFCBB81E924F}"/>
          </ac:grpSpMkLst>
        </pc:grpChg>
        <pc:grpChg chg="mod">
          <ac:chgData name="Chai Kyuwook" userId="092013ec8c363c4f" providerId="LiveId" clId="{86E052A1-D726-4DE2-B164-005884A5823C}" dt="2021-02-20T14:31:59.913" v="60" actId="12788"/>
          <ac:grpSpMkLst>
            <pc:docMk/>
            <pc:sldMk cId="1714711473" sldId="258"/>
            <ac:grpSpMk id="160" creationId="{858BF968-F5C3-4F9C-B67D-8BA37B391AF0}"/>
          </ac:grpSpMkLst>
        </pc:grpChg>
        <pc:grpChg chg="add mod">
          <ac:chgData name="Chai Kyuwook" userId="092013ec8c363c4f" providerId="LiveId" clId="{86E052A1-D726-4DE2-B164-005884A5823C}" dt="2021-02-20T14:30:13.502" v="23" actId="571"/>
          <ac:grpSpMkLst>
            <pc:docMk/>
            <pc:sldMk cId="1714711473" sldId="258"/>
            <ac:grpSpMk id="167" creationId="{BBF0C679-7D68-4D20-83A3-AD2A01D8DFC0}"/>
          </ac:grpSpMkLst>
        </pc:grpChg>
        <pc:grpChg chg="mod">
          <ac:chgData name="Chai Kyuwook" userId="092013ec8c363c4f" providerId="LiveId" clId="{86E052A1-D726-4DE2-B164-005884A5823C}" dt="2021-02-20T14:30:13.502" v="23" actId="571"/>
          <ac:grpSpMkLst>
            <pc:docMk/>
            <pc:sldMk cId="1714711473" sldId="258"/>
            <ac:grpSpMk id="168" creationId="{1FEC527E-D280-4F99-BCD1-6447FCFDA49B}"/>
          </ac:grpSpMkLst>
        </pc:grpChg>
        <pc:grpChg chg="add del mod">
          <ac:chgData name="Chai Kyuwook" userId="092013ec8c363c4f" providerId="LiveId" clId="{86E052A1-D726-4DE2-B164-005884A5823C}" dt="2021-02-20T14:31:39.371" v="56" actId="478"/>
          <ac:grpSpMkLst>
            <pc:docMk/>
            <pc:sldMk cId="1714711473" sldId="258"/>
            <ac:grpSpMk id="175" creationId="{28957097-96FD-4476-8968-A058AC84D83E}"/>
          </ac:grpSpMkLst>
        </pc:grpChg>
        <pc:grpChg chg="mod">
          <ac:chgData name="Chai Kyuwook" userId="092013ec8c363c4f" providerId="LiveId" clId="{86E052A1-D726-4DE2-B164-005884A5823C}" dt="2021-02-20T14:30:19.964" v="27" actId="571"/>
          <ac:grpSpMkLst>
            <pc:docMk/>
            <pc:sldMk cId="1714711473" sldId="258"/>
            <ac:grpSpMk id="176" creationId="{90D1E949-6EA2-4D39-9A88-69B487B13AE4}"/>
          </ac:grpSpMkLst>
        </pc:grpChg>
        <pc:grpChg chg="add del mod">
          <ac:chgData name="Chai Kyuwook" userId="092013ec8c363c4f" providerId="LiveId" clId="{86E052A1-D726-4DE2-B164-005884A5823C}" dt="2021-02-20T14:31:39.371" v="56" actId="478"/>
          <ac:grpSpMkLst>
            <pc:docMk/>
            <pc:sldMk cId="1714711473" sldId="258"/>
            <ac:grpSpMk id="183" creationId="{C10577F8-6FF0-4AAA-93DC-2E47F2202D04}"/>
          </ac:grpSpMkLst>
        </pc:grpChg>
        <pc:grpChg chg="mod">
          <ac:chgData name="Chai Kyuwook" userId="092013ec8c363c4f" providerId="LiveId" clId="{86E052A1-D726-4DE2-B164-005884A5823C}" dt="2021-02-20T14:30:23.691" v="28" actId="571"/>
          <ac:grpSpMkLst>
            <pc:docMk/>
            <pc:sldMk cId="1714711473" sldId="258"/>
            <ac:grpSpMk id="184" creationId="{27CE4D15-BEC5-4DC4-BFFC-9ADDD0D5845E}"/>
          </ac:grpSpMkLst>
        </pc:grpChg>
        <pc:grpChg chg="add del mod">
          <ac:chgData name="Chai Kyuwook" userId="092013ec8c363c4f" providerId="LiveId" clId="{86E052A1-D726-4DE2-B164-005884A5823C}" dt="2021-02-20T14:31:39.371" v="56" actId="478"/>
          <ac:grpSpMkLst>
            <pc:docMk/>
            <pc:sldMk cId="1714711473" sldId="258"/>
            <ac:grpSpMk id="191" creationId="{86BC85FE-7FA0-4F0F-84D7-DBBF22032FEC}"/>
          </ac:grpSpMkLst>
        </pc:grpChg>
        <pc:grpChg chg="mod">
          <ac:chgData name="Chai Kyuwook" userId="092013ec8c363c4f" providerId="LiveId" clId="{86E052A1-D726-4DE2-B164-005884A5823C}" dt="2021-02-20T14:30:26.422" v="29" actId="571"/>
          <ac:grpSpMkLst>
            <pc:docMk/>
            <pc:sldMk cId="1714711473" sldId="258"/>
            <ac:grpSpMk id="192" creationId="{472716BD-D911-4CDF-9240-D89172F75595}"/>
          </ac:grpSpMkLst>
        </pc:grpChg>
        <pc:grpChg chg="add del mod">
          <ac:chgData name="Chai Kyuwook" userId="092013ec8c363c4f" providerId="LiveId" clId="{86E052A1-D726-4DE2-B164-005884A5823C}" dt="2021-02-20T14:31:39.371" v="56" actId="478"/>
          <ac:grpSpMkLst>
            <pc:docMk/>
            <pc:sldMk cId="1714711473" sldId="258"/>
            <ac:grpSpMk id="199" creationId="{48DDA4A4-274E-440D-8C62-3AD1AFA2F333}"/>
          </ac:grpSpMkLst>
        </pc:grpChg>
        <pc:grpChg chg="mod">
          <ac:chgData name="Chai Kyuwook" userId="092013ec8c363c4f" providerId="LiveId" clId="{86E052A1-D726-4DE2-B164-005884A5823C}" dt="2021-02-20T14:30:29.739" v="30" actId="571"/>
          <ac:grpSpMkLst>
            <pc:docMk/>
            <pc:sldMk cId="1714711473" sldId="258"/>
            <ac:grpSpMk id="200" creationId="{D9B013EA-3BE0-4C5B-9D4A-5E190176BBD9}"/>
          </ac:grpSpMkLst>
        </pc:grpChg>
        <pc:grpChg chg="add del mod">
          <ac:chgData name="Chai Kyuwook" userId="092013ec8c363c4f" providerId="LiveId" clId="{86E052A1-D726-4DE2-B164-005884A5823C}" dt="2021-02-20T14:31:39.371" v="56" actId="478"/>
          <ac:grpSpMkLst>
            <pc:docMk/>
            <pc:sldMk cId="1714711473" sldId="258"/>
            <ac:grpSpMk id="207" creationId="{B5CBA98E-8180-4FE3-BE46-9E9FF3254338}"/>
          </ac:grpSpMkLst>
        </pc:grpChg>
        <pc:grpChg chg="mod">
          <ac:chgData name="Chai Kyuwook" userId="092013ec8c363c4f" providerId="LiveId" clId="{86E052A1-D726-4DE2-B164-005884A5823C}" dt="2021-02-20T14:30:32.589" v="31" actId="571"/>
          <ac:grpSpMkLst>
            <pc:docMk/>
            <pc:sldMk cId="1714711473" sldId="258"/>
            <ac:grpSpMk id="208" creationId="{2A8CE97E-872A-425F-968C-8355F3EAB79B}"/>
          </ac:grpSpMkLst>
        </pc:grpChg>
        <pc:grpChg chg="add del mod">
          <ac:chgData name="Chai Kyuwook" userId="092013ec8c363c4f" providerId="LiveId" clId="{86E052A1-D726-4DE2-B164-005884A5823C}" dt="2021-02-20T14:31:22.675" v="53" actId="478"/>
          <ac:grpSpMkLst>
            <pc:docMk/>
            <pc:sldMk cId="1714711473" sldId="258"/>
            <ac:grpSpMk id="215" creationId="{37AD4DFE-A7B9-4441-B2ED-0733111CB90B}"/>
          </ac:grpSpMkLst>
        </pc:grpChg>
        <pc:grpChg chg="mod">
          <ac:chgData name="Chai Kyuwook" userId="092013ec8c363c4f" providerId="LiveId" clId="{86E052A1-D726-4DE2-B164-005884A5823C}" dt="2021-02-20T14:30:45.351" v="37"/>
          <ac:grpSpMkLst>
            <pc:docMk/>
            <pc:sldMk cId="1714711473" sldId="258"/>
            <ac:grpSpMk id="216" creationId="{B58AF5F5-2FBB-4732-8088-78D8D61CF56B}"/>
          </ac:grpSpMkLst>
        </pc:grpChg>
        <pc:grpChg chg="add mod">
          <ac:chgData name="Chai Kyuwook" userId="092013ec8c363c4f" providerId="LiveId" clId="{86E052A1-D726-4DE2-B164-005884A5823C}" dt="2021-02-20T14:31:09.707" v="46" actId="571"/>
          <ac:grpSpMkLst>
            <pc:docMk/>
            <pc:sldMk cId="1714711473" sldId="258"/>
            <ac:grpSpMk id="223" creationId="{97992B04-A247-456C-ACB9-A3EF1DB5A045}"/>
          </ac:grpSpMkLst>
        </pc:grpChg>
        <pc:grpChg chg="mod">
          <ac:chgData name="Chai Kyuwook" userId="092013ec8c363c4f" providerId="LiveId" clId="{86E052A1-D726-4DE2-B164-005884A5823C}" dt="2021-02-20T14:31:09.707" v="46" actId="571"/>
          <ac:grpSpMkLst>
            <pc:docMk/>
            <pc:sldMk cId="1714711473" sldId="258"/>
            <ac:grpSpMk id="224" creationId="{C993CF2C-0DE6-4FC5-AEAD-C1DBAEFB7992}"/>
          </ac:grpSpMkLst>
        </pc:grpChg>
        <pc:grpChg chg="add mod">
          <ac:chgData name="Chai Kyuwook" userId="092013ec8c363c4f" providerId="LiveId" clId="{86E052A1-D726-4DE2-B164-005884A5823C}" dt="2021-02-20T14:30:55.156" v="41" actId="571"/>
          <ac:grpSpMkLst>
            <pc:docMk/>
            <pc:sldMk cId="1714711473" sldId="258"/>
            <ac:grpSpMk id="232" creationId="{E2BD813D-C453-4F13-B76F-B9D01D7D09F1}"/>
          </ac:grpSpMkLst>
        </pc:grpChg>
        <pc:grpChg chg="mod">
          <ac:chgData name="Chai Kyuwook" userId="092013ec8c363c4f" providerId="LiveId" clId="{86E052A1-D726-4DE2-B164-005884A5823C}" dt="2021-02-20T14:30:55.156" v="41" actId="571"/>
          <ac:grpSpMkLst>
            <pc:docMk/>
            <pc:sldMk cId="1714711473" sldId="258"/>
            <ac:grpSpMk id="233" creationId="{D41A955E-9D5E-4A89-A29A-117BF0A76156}"/>
          </ac:grpSpMkLst>
        </pc:grpChg>
        <pc:grpChg chg="add mod">
          <ac:chgData name="Chai Kyuwook" userId="092013ec8c363c4f" providerId="LiveId" clId="{86E052A1-D726-4DE2-B164-005884A5823C}" dt="2021-02-20T14:31:08.746" v="45" actId="571"/>
          <ac:grpSpMkLst>
            <pc:docMk/>
            <pc:sldMk cId="1714711473" sldId="258"/>
            <ac:grpSpMk id="240" creationId="{E7FF8829-E1D6-46F1-9C4B-C1B160F905C1}"/>
          </ac:grpSpMkLst>
        </pc:grpChg>
        <pc:grpChg chg="mod">
          <ac:chgData name="Chai Kyuwook" userId="092013ec8c363c4f" providerId="LiveId" clId="{86E052A1-D726-4DE2-B164-005884A5823C}" dt="2021-02-20T14:31:08.746" v="45" actId="571"/>
          <ac:grpSpMkLst>
            <pc:docMk/>
            <pc:sldMk cId="1714711473" sldId="258"/>
            <ac:grpSpMk id="241" creationId="{08187226-F10C-46F2-8038-E195CE6E611D}"/>
          </ac:grpSpMkLst>
        </pc:grpChg>
        <pc:grpChg chg="add mod">
          <ac:chgData name="Chai Kyuwook" userId="092013ec8c363c4f" providerId="LiveId" clId="{86E052A1-D726-4DE2-B164-005884A5823C}" dt="2021-02-20T14:31:06.707" v="44" actId="571"/>
          <ac:grpSpMkLst>
            <pc:docMk/>
            <pc:sldMk cId="1714711473" sldId="258"/>
            <ac:grpSpMk id="248" creationId="{BC7BBD47-A932-4F83-B6F3-1623941CD171}"/>
          </ac:grpSpMkLst>
        </pc:grpChg>
        <pc:grpChg chg="mod">
          <ac:chgData name="Chai Kyuwook" userId="092013ec8c363c4f" providerId="LiveId" clId="{86E052A1-D726-4DE2-B164-005884A5823C}" dt="2021-02-20T14:31:06.707" v="44" actId="571"/>
          <ac:grpSpMkLst>
            <pc:docMk/>
            <pc:sldMk cId="1714711473" sldId="258"/>
            <ac:grpSpMk id="249" creationId="{68521983-6E48-4397-A582-783E913D5FCA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56" creationId="{96D02626-D52C-4643-8CC4-3D33B9EF3C1A}"/>
          </ac:grpSpMkLst>
        </pc:grpChg>
        <pc:grpChg chg="mod">
          <ac:chgData name="Chai Kyuwook" userId="092013ec8c363c4f" providerId="LiveId" clId="{86E052A1-D726-4DE2-B164-005884A5823C}" dt="2021-02-20T14:31:59.913" v="60" actId="12788"/>
          <ac:grpSpMkLst>
            <pc:docMk/>
            <pc:sldMk cId="1714711473" sldId="258"/>
            <ac:grpSpMk id="257" creationId="{0EA7292E-093B-4C4D-8E6B-A04A8205D96B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64" creationId="{053546C4-D4EF-4ECB-8396-52E7EBC3E18E}"/>
          </ac:grpSpMkLst>
        </pc:grpChg>
        <pc:grpChg chg="mod">
          <ac:chgData name="Chai Kyuwook" userId="092013ec8c363c4f" providerId="LiveId" clId="{86E052A1-D726-4DE2-B164-005884A5823C}" dt="2021-02-20T14:32:06.599" v="61" actId="571"/>
          <ac:grpSpMkLst>
            <pc:docMk/>
            <pc:sldMk cId="1714711473" sldId="258"/>
            <ac:grpSpMk id="265" creationId="{DC7E14FE-D981-4FA9-A3ED-6172ACF6676D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72" creationId="{54AFF5E4-E5FA-4EE1-ABB6-67877F020D0E}"/>
          </ac:grpSpMkLst>
        </pc:grpChg>
        <pc:grpChg chg="mod">
          <ac:chgData name="Chai Kyuwook" userId="092013ec8c363c4f" providerId="LiveId" clId="{86E052A1-D726-4DE2-B164-005884A5823C}" dt="2021-02-20T14:32:06.599" v="61" actId="571"/>
          <ac:grpSpMkLst>
            <pc:docMk/>
            <pc:sldMk cId="1714711473" sldId="258"/>
            <ac:grpSpMk id="273" creationId="{E084AB92-97D5-4B3B-8F38-907AEA03E06E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80" creationId="{88399121-73BC-4271-B562-730F44CAA4C4}"/>
          </ac:grpSpMkLst>
        </pc:grpChg>
        <pc:grpChg chg="mod">
          <ac:chgData name="Chai Kyuwook" userId="092013ec8c363c4f" providerId="LiveId" clId="{86E052A1-D726-4DE2-B164-005884A5823C}" dt="2021-02-20T14:32:10.711" v="62" actId="571"/>
          <ac:grpSpMkLst>
            <pc:docMk/>
            <pc:sldMk cId="1714711473" sldId="258"/>
            <ac:grpSpMk id="281" creationId="{CF586DD3-97D4-4BFE-85C7-F87831DDD5F1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88" creationId="{984B694F-AB8C-450D-BBB5-669EFB911C38}"/>
          </ac:grpSpMkLst>
        </pc:grpChg>
        <pc:grpChg chg="mod">
          <ac:chgData name="Chai Kyuwook" userId="092013ec8c363c4f" providerId="LiveId" clId="{86E052A1-D726-4DE2-B164-005884A5823C}" dt="2021-02-20T14:32:10.711" v="62" actId="571"/>
          <ac:grpSpMkLst>
            <pc:docMk/>
            <pc:sldMk cId="1714711473" sldId="258"/>
            <ac:grpSpMk id="289" creationId="{236AF7BF-806A-44EB-8379-0CADE88FF1E8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296" creationId="{5F76C2A5-E9DE-40B5-A6F9-313B248722EA}"/>
          </ac:grpSpMkLst>
        </pc:grpChg>
        <pc:grpChg chg="mod">
          <ac:chgData name="Chai Kyuwook" userId="092013ec8c363c4f" providerId="LiveId" clId="{86E052A1-D726-4DE2-B164-005884A5823C}" dt="2021-02-20T14:32:14.634" v="63" actId="571"/>
          <ac:grpSpMkLst>
            <pc:docMk/>
            <pc:sldMk cId="1714711473" sldId="258"/>
            <ac:grpSpMk id="297" creationId="{AACA955C-09FF-4185-93D8-BC15BB2AC620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304" creationId="{78A2770A-0200-40DD-9A8F-64FEE422AB69}"/>
          </ac:grpSpMkLst>
        </pc:grpChg>
        <pc:grpChg chg="mod">
          <ac:chgData name="Chai Kyuwook" userId="092013ec8c363c4f" providerId="LiveId" clId="{86E052A1-D726-4DE2-B164-005884A5823C}" dt="2021-02-20T14:32:14.634" v="63" actId="571"/>
          <ac:grpSpMkLst>
            <pc:docMk/>
            <pc:sldMk cId="1714711473" sldId="258"/>
            <ac:grpSpMk id="305" creationId="{BBB87C92-E6FB-44D4-A536-E67183FBC857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312" creationId="{1A8E5B09-91A9-45DA-BC8F-94D1E188313F}"/>
          </ac:grpSpMkLst>
        </pc:grpChg>
        <pc:grpChg chg="mod">
          <ac:chgData name="Chai Kyuwook" userId="092013ec8c363c4f" providerId="LiveId" clId="{86E052A1-D726-4DE2-B164-005884A5823C}" dt="2021-02-20T14:32:17.504" v="64" actId="571"/>
          <ac:grpSpMkLst>
            <pc:docMk/>
            <pc:sldMk cId="1714711473" sldId="258"/>
            <ac:grpSpMk id="313" creationId="{12ACCE41-9D73-45C4-8BDF-02A3FF39313B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320" creationId="{5DBFCD02-5A45-4D05-B7B8-231ED7D4297B}"/>
          </ac:grpSpMkLst>
        </pc:grpChg>
        <pc:grpChg chg="mod">
          <ac:chgData name="Chai Kyuwook" userId="092013ec8c363c4f" providerId="LiveId" clId="{86E052A1-D726-4DE2-B164-005884A5823C}" dt="2021-02-20T14:32:17.504" v="64" actId="571"/>
          <ac:grpSpMkLst>
            <pc:docMk/>
            <pc:sldMk cId="1714711473" sldId="258"/>
            <ac:grpSpMk id="321" creationId="{279B4C27-0FCB-4B52-871C-BFD319680EE9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328" creationId="{027800DC-622B-4C61-BCA3-92C993F429F6}"/>
          </ac:grpSpMkLst>
        </pc:grpChg>
        <pc:grpChg chg="mod">
          <ac:chgData name="Chai Kyuwook" userId="092013ec8c363c4f" providerId="LiveId" clId="{86E052A1-D726-4DE2-B164-005884A5823C}" dt="2021-02-20T14:32:24.081" v="67" actId="571"/>
          <ac:grpSpMkLst>
            <pc:docMk/>
            <pc:sldMk cId="1714711473" sldId="258"/>
            <ac:grpSpMk id="329" creationId="{A16090AE-0330-487C-AD64-AF395A8E4597}"/>
          </ac:grpSpMkLst>
        </pc:grpChg>
        <pc:grpChg chg="add del mod">
          <ac:chgData name="Chai Kyuwook" userId="092013ec8c363c4f" providerId="LiveId" clId="{86E052A1-D726-4DE2-B164-005884A5823C}" dt="2021-02-20T14:32:28.378" v="68" actId="21"/>
          <ac:grpSpMkLst>
            <pc:docMk/>
            <pc:sldMk cId="1714711473" sldId="258"/>
            <ac:grpSpMk id="336" creationId="{D4AD8E19-BC95-4082-A9F5-79449FDF3453}"/>
          </ac:grpSpMkLst>
        </pc:grpChg>
        <pc:grpChg chg="mod">
          <ac:chgData name="Chai Kyuwook" userId="092013ec8c363c4f" providerId="LiveId" clId="{86E052A1-D726-4DE2-B164-005884A5823C}" dt="2021-02-20T14:32:24.081" v="67" actId="571"/>
          <ac:grpSpMkLst>
            <pc:docMk/>
            <pc:sldMk cId="1714711473" sldId="258"/>
            <ac:grpSpMk id="337" creationId="{4F6651F6-3AF9-4911-A0B4-5092067443B3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47" creationId="{ECCE9CE7-39D6-4B02-B35B-DF88D5DE87DE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48" creationId="{7C5315D3-1659-42E7-BA62-6F73B11DF15A}"/>
          </ac:grpSpMkLst>
        </pc:grpChg>
        <pc:grpChg chg="add mod">
          <ac:chgData name="Chai Kyuwook" userId="092013ec8c363c4f" providerId="LiveId" clId="{86E052A1-D726-4DE2-B164-005884A5823C}" dt="2021-02-20T14:37:34.191" v="253" actId="688"/>
          <ac:grpSpMkLst>
            <pc:docMk/>
            <pc:sldMk cId="1714711473" sldId="258"/>
            <ac:grpSpMk id="355" creationId="{7A0267FB-001E-4E93-AF04-D7F85F4A625C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56" creationId="{1124436D-F132-4973-A5A9-14E166A33AF3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63" creationId="{0EA07D68-F75E-4C3C-AA4F-CEE038257016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64" creationId="{02CA5F28-78AD-473B-8B6F-5A14D507701E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71" creationId="{C213F6AD-DA34-491D-B8A4-80B54E615592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72" creationId="{EC066955-0A13-4AE8-B61C-F519CE1C80A7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79" creationId="{25406399-6B98-4D53-9158-B4A15321447F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80" creationId="{B5D8CA0A-F403-4309-A30B-C0F9C52AC6A0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87" creationId="{E3129A80-1EB8-48D6-94F3-AB8E6E956249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88" creationId="{4C1DB4FC-9BCD-4C82-A369-A9F9B1C7BC18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95" creationId="{CC32A296-BB51-4921-BDE1-5A36D18A7CF4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396" creationId="{E18274E8-F318-49FA-8F91-FF60730B4406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03" creationId="{9D97A5AB-A59C-4ADD-901C-88A25F9B17DE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04" creationId="{1E2412B3-D7DC-475D-98AA-5C70343B0F02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11" creationId="{0BFDE6DE-23C9-4F1D-B07C-8FDB6CFBE133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12" creationId="{40841F52-2574-4ECF-9124-1F3AA6948EF7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19" creationId="{5D9E9D2A-1532-4B46-B74D-AFFFC33C860E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20" creationId="{422AC99B-648A-4AA0-9BA8-EBC6C392D520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27" creationId="{AEAB38F6-0A37-451E-96CB-606768A1B6A5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28" creationId="{30A8B2A1-4C49-4C1F-9D13-2671F1162F86}"/>
          </ac:grpSpMkLst>
        </pc:grpChg>
        <pc:grpChg chg="add 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35" creationId="{93CC6ED8-0CDC-40D5-BBEA-F19BF237404D}"/>
          </ac:grpSpMkLst>
        </pc:grpChg>
        <pc:grpChg chg="mod">
          <ac:chgData name="Chai Kyuwook" userId="092013ec8c363c4f" providerId="LiveId" clId="{86E052A1-D726-4DE2-B164-005884A5823C}" dt="2021-02-20T14:32:45.286" v="72"/>
          <ac:grpSpMkLst>
            <pc:docMk/>
            <pc:sldMk cId="1714711473" sldId="258"/>
            <ac:grpSpMk id="436" creationId="{7447DE49-6ACA-478B-BCAE-962F07BA052A}"/>
          </ac:grpSpMkLst>
        </pc:grpChg>
        <pc:picChg chg="del">
          <ac:chgData name="Chai Kyuwook" userId="092013ec8c363c4f" providerId="LiveId" clId="{86E052A1-D726-4DE2-B164-005884A5823C}" dt="2021-02-20T14:32:28.378" v="68" actId="21"/>
          <ac:picMkLst>
            <pc:docMk/>
            <pc:sldMk cId="1714711473" sldId="258"/>
            <ac:picMk id="4" creationId="{A6E78409-5D06-4B83-9539-CD282DC9E81B}"/>
          </ac:picMkLst>
        </pc:picChg>
        <pc:picChg chg="mod">
          <ac:chgData name="Chai Kyuwook" userId="092013ec8c363c4f" providerId="LiveId" clId="{86E052A1-D726-4DE2-B164-005884A5823C}" dt="2021-02-20T14:42:08.456" v="505" actId="1076"/>
          <ac:picMkLst>
            <pc:docMk/>
            <pc:sldMk cId="1714711473" sldId="258"/>
            <ac:picMk id="5" creationId="{D676BD00-3AA5-429B-8B4D-178DE282BEBE}"/>
          </ac:picMkLst>
        </pc:picChg>
        <pc:picChg chg="add del mod">
          <ac:chgData name="Chai Kyuwook" userId="092013ec8c363c4f" providerId="LiveId" clId="{86E052A1-D726-4DE2-B164-005884A5823C}" dt="2021-02-20T14:32:28.378" v="68" actId="21"/>
          <ac:picMkLst>
            <pc:docMk/>
            <pc:sldMk cId="1714711473" sldId="258"/>
            <ac:picMk id="7" creationId="{A8C04D84-3EF1-446A-A303-8BD4D76D407B}"/>
          </ac:picMkLst>
        </pc:picChg>
        <pc:picChg chg="add mod">
          <ac:chgData name="Chai Kyuwook" userId="092013ec8c363c4f" providerId="LiveId" clId="{86E052A1-D726-4DE2-B164-005884A5823C}" dt="2021-02-20T14:30:55.156" v="41" actId="571"/>
          <ac:picMkLst>
            <pc:docMk/>
            <pc:sldMk cId="1714711473" sldId="258"/>
            <ac:picMk id="231" creationId="{DA310EB5-2B08-4981-8F8B-8EFA72F40D6C}"/>
          </ac:picMkLst>
        </pc:picChg>
        <pc:picChg chg="add del mod">
          <ac:chgData name="Chai Kyuwook" userId="092013ec8c363c4f" providerId="LiveId" clId="{86E052A1-D726-4DE2-B164-005884A5823C}" dt="2021-02-20T14:32:52.747" v="74" actId="478"/>
          <ac:picMkLst>
            <pc:docMk/>
            <pc:sldMk cId="1714711473" sldId="258"/>
            <ac:picMk id="345" creationId="{5162AE57-B6C2-499D-8CB2-F5E375EFB663}"/>
          </ac:picMkLst>
        </pc:picChg>
        <pc:picChg chg="add del mod">
          <ac:chgData name="Chai Kyuwook" userId="092013ec8c363c4f" providerId="LiveId" clId="{86E052A1-D726-4DE2-B164-005884A5823C}" dt="2021-02-20T14:32:49.462" v="73" actId="478"/>
          <ac:picMkLst>
            <pc:docMk/>
            <pc:sldMk cId="1714711473" sldId="258"/>
            <ac:picMk id="346" creationId="{BD50CD87-B1E3-43E6-A6F8-D7CAB30B8964}"/>
          </ac:picMkLst>
        </pc:picChg>
      </pc:sldChg>
      <pc:sldChg chg="delSp modSp mod">
        <pc:chgData name="Chai Kyuwook" userId="092013ec8c363c4f" providerId="LiveId" clId="{86E052A1-D726-4DE2-B164-005884A5823C}" dt="2021-02-20T14:46:05.949" v="723"/>
        <pc:sldMkLst>
          <pc:docMk/>
          <pc:sldMk cId="996052612" sldId="259"/>
        </pc:sldMkLst>
        <pc:spChg chg="mod">
          <ac:chgData name="Chai Kyuwook" userId="092013ec8c363c4f" providerId="LiveId" clId="{86E052A1-D726-4DE2-B164-005884A5823C}" dt="2021-02-20T14:28:20.734" v="11"/>
          <ac:spMkLst>
            <pc:docMk/>
            <pc:sldMk cId="996052612" sldId="259"/>
            <ac:spMk id="6" creationId="{D239BD5E-5038-4ED2-9A65-CC94F8D6E86C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27" creationId="{F72E18F1-4BD5-1349-9E45-DBCF121E98DC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29" creationId="{EA41719D-3762-614E-8BE8-A2EE5E136F8A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30" creationId="{3305F4B9-3BBC-0747-8AC2-D5C50548DA53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31" creationId="{54AB3471-21A6-C847-BCBD-C2EC5294E950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32" creationId="{2DB4F44E-9F23-8747-8B4A-2A5810B25E00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33" creationId="{3959F030-D499-F346-A13F-54C7DE59D7B5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36" creationId="{4FD8AE8E-2A46-C64F-9C91-BF407CB682A6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37" creationId="{980F43A6-C3F7-BA43-9CCE-43A90276A63E}"/>
          </ac:spMkLst>
        </pc:spChg>
        <pc:spChg chg="del">
          <ac:chgData name="Chai Kyuwook" userId="092013ec8c363c4f" providerId="LiveId" clId="{86E052A1-D726-4DE2-B164-005884A5823C}" dt="2021-02-20T14:28:51.530" v="16" actId="478"/>
          <ac:spMkLst>
            <pc:docMk/>
            <pc:sldMk cId="996052612" sldId="259"/>
            <ac:spMk id="38" creationId="{DEEC1F38-A09B-1E4A-A6C8-A40E09E2A2BD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39" creationId="{127C9583-60F6-6A4E-94D3-20749405ACE9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40" creationId="{D8546CD0-3AFF-4B4D-82E0-A39651DB4921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42" creationId="{5371B1E5-4E4D-AE4C-8005-663F4AF19F2E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43" creationId="{DF5809D3-CEBB-D140-A5D6-A1E601444CD2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44" creationId="{AB83101E-444A-6548-96F4-AC5F6ED3CB45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45" creationId="{0B43D343-7D06-494E-80B9-37B434583539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47" creationId="{704FD6D7-4534-DA45-95BF-9CE686A01FCF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48" creationId="{0E58DE85-07E1-EE45-870B-4C22462B60BE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50" creationId="{04157FC7-5858-BE47-B772-E80EB3BCD691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51" creationId="{5EF9256E-650B-4D40-B7B8-E42A54B67C2E}"/>
          </ac:spMkLst>
        </pc:spChg>
        <pc:spChg chg="del">
          <ac:chgData name="Chai Kyuwook" userId="092013ec8c363c4f" providerId="LiveId" clId="{86E052A1-D726-4DE2-B164-005884A5823C}" dt="2021-02-20T14:28:59.194" v="18" actId="478"/>
          <ac:spMkLst>
            <pc:docMk/>
            <pc:sldMk cId="996052612" sldId="259"/>
            <ac:spMk id="52" creationId="{4EEDD9ED-D556-BA46-ADA0-8142CF0366BB}"/>
          </ac:spMkLst>
        </pc:spChg>
        <pc:spChg chg="del">
          <ac:chgData name="Chai Kyuwook" userId="092013ec8c363c4f" providerId="LiveId" clId="{86E052A1-D726-4DE2-B164-005884A5823C}" dt="2021-02-20T14:29:02.402" v="19" actId="478"/>
          <ac:spMkLst>
            <pc:docMk/>
            <pc:sldMk cId="996052612" sldId="259"/>
            <ac:spMk id="54" creationId="{505302D3-D5B0-AF44-A800-8B65925BB7FA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55" creationId="{53D5BDB9-A14E-4199-9C7D-A0C3F4516FAE}"/>
          </ac:spMkLst>
        </pc:spChg>
        <pc:spChg chg="del">
          <ac:chgData name="Chai Kyuwook" userId="092013ec8c363c4f" providerId="LiveId" clId="{86E052A1-D726-4DE2-B164-005884A5823C}" dt="2021-02-20T14:28:55.172" v="17" actId="478"/>
          <ac:spMkLst>
            <pc:docMk/>
            <pc:sldMk cId="996052612" sldId="259"/>
            <ac:spMk id="66" creationId="{9C84CE90-76D5-4D49-99B5-AA5B0AA2B353}"/>
          </ac:spMkLst>
        </pc:spChg>
        <pc:spChg chg="mod">
          <ac:chgData name="Chai Kyuwook" userId="092013ec8c363c4f" providerId="LiveId" clId="{86E052A1-D726-4DE2-B164-005884A5823C}" dt="2021-02-20T14:42:27.083" v="514"/>
          <ac:spMkLst>
            <pc:docMk/>
            <pc:sldMk cId="996052612" sldId="259"/>
            <ac:spMk id="80" creationId="{088AADD4-1DDE-4515-87D2-CD4E566573E7}"/>
          </ac:spMkLst>
        </pc:spChg>
        <pc:spChg chg="mod">
          <ac:chgData name="Chai Kyuwook" userId="092013ec8c363c4f" providerId="LiveId" clId="{86E052A1-D726-4DE2-B164-005884A5823C}" dt="2021-02-20T14:42:31.400" v="518"/>
          <ac:spMkLst>
            <pc:docMk/>
            <pc:sldMk cId="996052612" sldId="259"/>
            <ac:spMk id="81" creationId="{9F7201F3-25D7-4BA7-AC41-A9C0AD54BF48}"/>
          </ac:spMkLst>
        </pc:spChg>
        <pc:spChg chg="mod">
          <ac:chgData name="Chai Kyuwook" userId="092013ec8c363c4f" providerId="LiveId" clId="{86E052A1-D726-4DE2-B164-005884A5823C}" dt="2021-02-20T14:42:24.654" v="510"/>
          <ac:spMkLst>
            <pc:docMk/>
            <pc:sldMk cId="996052612" sldId="259"/>
            <ac:spMk id="82" creationId="{AB28DB83-839B-40D2-A205-2FF8F2F62741}"/>
          </ac:spMkLst>
        </pc:spChg>
        <pc:spChg chg="mod">
          <ac:chgData name="Chai Kyuwook" userId="092013ec8c363c4f" providerId="LiveId" clId="{86E052A1-D726-4DE2-B164-005884A5823C}" dt="2021-02-20T14:42:36.002" v="526"/>
          <ac:spMkLst>
            <pc:docMk/>
            <pc:sldMk cId="996052612" sldId="259"/>
            <ac:spMk id="88" creationId="{5E346AD4-BB63-4E46-90C3-A422B51F4613}"/>
          </ac:spMkLst>
        </pc:spChg>
        <pc:spChg chg="mod">
          <ac:chgData name="Chai Kyuwook" userId="092013ec8c363c4f" providerId="LiveId" clId="{86E052A1-D726-4DE2-B164-005884A5823C}" dt="2021-02-20T14:42:38.374" v="530"/>
          <ac:spMkLst>
            <pc:docMk/>
            <pc:sldMk cId="996052612" sldId="259"/>
            <ac:spMk id="89" creationId="{1EA53FB8-DAF7-4F07-BD2E-5366BE90BE83}"/>
          </ac:spMkLst>
        </pc:spChg>
        <pc:spChg chg="mod">
          <ac:chgData name="Chai Kyuwook" userId="092013ec8c363c4f" providerId="LiveId" clId="{86E052A1-D726-4DE2-B164-005884A5823C}" dt="2021-02-20T14:42:33.769" v="522"/>
          <ac:spMkLst>
            <pc:docMk/>
            <pc:sldMk cId="996052612" sldId="259"/>
            <ac:spMk id="90" creationId="{5BF7776B-8616-454A-AA64-9452E217EB5E}"/>
          </ac:spMkLst>
        </pc:spChg>
        <pc:spChg chg="mod">
          <ac:chgData name="Chai Kyuwook" userId="092013ec8c363c4f" providerId="LiveId" clId="{86E052A1-D726-4DE2-B164-005884A5823C}" dt="2021-02-20T14:42:44.658" v="538"/>
          <ac:spMkLst>
            <pc:docMk/>
            <pc:sldMk cId="996052612" sldId="259"/>
            <ac:spMk id="96" creationId="{E45C9C38-78E7-41E2-BA66-23817957B67B}"/>
          </ac:spMkLst>
        </pc:spChg>
        <pc:spChg chg="mod">
          <ac:chgData name="Chai Kyuwook" userId="092013ec8c363c4f" providerId="LiveId" clId="{86E052A1-D726-4DE2-B164-005884A5823C}" dt="2021-02-20T14:42:47.163" v="542"/>
          <ac:spMkLst>
            <pc:docMk/>
            <pc:sldMk cId="996052612" sldId="259"/>
            <ac:spMk id="97" creationId="{407DBAD7-FB47-47CD-BD5A-62C136A60CD4}"/>
          </ac:spMkLst>
        </pc:spChg>
        <pc:spChg chg="mod">
          <ac:chgData name="Chai Kyuwook" userId="092013ec8c363c4f" providerId="LiveId" clId="{86E052A1-D726-4DE2-B164-005884A5823C}" dt="2021-02-20T14:42:40.482" v="534"/>
          <ac:spMkLst>
            <pc:docMk/>
            <pc:sldMk cId="996052612" sldId="259"/>
            <ac:spMk id="98" creationId="{5F023258-B2E2-4101-87C5-880633A365A2}"/>
          </ac:spMkLst>
        </pc:spChg>
        <pc:spChg chg="mod">
          <ac:chgData name="Chai Kyuwook" userId="092013ec8c363c4f" providerId="LiveId" clId="{86E052A1-D726-4DE2-B164-005884A5823C}" dt="2021-02-20T14:42:52.986" v="550"/>
          <ac:spMkLst>
            <pc:docMk/>
            <pc:sldMk cId="996052612" sldId="259"/>
            <ac:spMk id="104" creationId="{B5786813-8526-41F7-81D3-1AE8D75FE132}"/>
          </ac:spMkLst>
        </pc:spChg>
        <pc:spChg chg="mod">
          <ac:chgData name="Chai Kyuwook" userId="092013ec8c363c4f" providerId="LiveId" clId="{86E052A1-D726-4DE2-B164-005884A5823C}" dt="2021-02-20T14:42:55.992" v="554"/>
          <ac:spMkLst>
            <pc:docMk/>
            <pc:sldMk cId="996052612" sldId="259"/>
            <ac:spMk id="105" creationId="{A75A8040-0260-43ED-AE7B-7721AE950244}"/>
          </ac:spMkLst>
        </pc:spChg>
        <pc:spChg chg="mod">
          <ac:chgData name="Chai Kyuwook" userId="092013ec8c363c4f" providerId="LiveId" clId="{86E052A1-D726-4DE2-B164-005884A5823C}" dt="2021-02-20T14:42:50.113" v="546"/>
          <ac:spMkLst>
            <pc:docMk/>
            <pc:sldMk cId="996052612" sldId="259"/>
            <ac:spMk id="106" creationId="{006F1B40-953B-465D-A369-D8B9E412A5B3}"/>
          </ac:spMkLst>
        </pc:spChg>
        <pc:spChg chg="mod">
          <ac:chgData name="Chai Kyuwook" userId="092013ec8c363c4f" providerId="LiveId" clId="{86E052A1-D726-4DE2-B164-005884A5823C}" dt="2021-02-20T14:43:28.039" v="589"/>
          <ac:spMkLst>
            <pc:docMk/>
            <pc:sldMk cId="996052612" sldId="259"/>
            <ac:spMk id="112" creationId="{582243CF-C2B9-4191-B97D-7563A5A433E2}"/>
          </ac:spMkLst>
        </pc:spChg>
        <pc:spChg chg="mod">
          <ac:chgData name="Chai Kyuwook" userId="092013ec8c363c4f" providerId="LiveId" clId="{86E052A1-D726-4DE2-B164-005884A5823C}" dt="2021-02-20T14:43:31.424" v="593"/>
          <ac:spMkLst>
            <pc:docMk/>
            <pc:sldMk cId="996052612" sldId="259"/>
            <ac:spMk id="113" creationId="{0FF163AA-F488-4F16-9F45-B1B02A0062F9}"/>
          </ac:spMkLst>
        </pc:spChg>
        <pc:spChg chg="mod">
          <ac:chgData name="Chai Kyuwook" userId="092013ec8c363c4f" providerId="LiveId" clId="{86E052A1-D726-4DE2-B164-005884A5823C}" dt="2021-02-20T14:43:23.081" v="582"/>
          <ac:spMkLst>
            <pc:docMk/>
            <pc:sldMk cId="996052612" sldId="259"/>
            <ac:spMk id="114" creationId="{601C7BEA-E541-432E-B30C-6CC4BB232FF8}"/>
          </ac:spMkLst>
        </pc:spChg>
        <pc:spChg chg="mod">
          <ac:chgData name="Chai Kyuwook" userId="092013ec8c363c4f" providerId="LiveId" clId="{86E052A1-D726-4DE2-B164-005884A5823C}" dt="2021-02-20T14:44:32.583" v="601"/>
          <ac:spMkLst>
            <pc:docMk/>
            <pc:sldMk cId="996052612" sldId="259"/>
            <ac:spMk id="120" creationId="{40B89C75-38E3-443F-AD73-795B7D062B6C}"/>
          </ac:spMkLst>
        </pc:spChg>
        <pc:spChg chg="mod">
          <ac:chgData name="Chai Kyuwook" userId="092013ec8c363c4f" providerId="LiveId" clId="{86E052A1-D726-4DE2-B164-005884A5823C}" dt="2021-02-20T14:44:36.503" v="605"/>
          <ac:spMkLst>
            <pc:docMk/>
            <pc:sldMk cId="996052612" sldId="259"/>
            <ac:spMk id="121" creationId="{A59DEE64-D882-45A3-96F6-949EABBA3731}"/>
          </ac:spMkLst>
        </pc:spChg>
        <pc:spChg chg="mod">
          <ac:chgData name="Chai Kyuwook" userId="092013ec8c363c4f" providerId="LiveId" clId="{86E052A1-D726-4DE2-B164-005884A5823C}" dt="2021-02-20T14:43:34.715" v="597"/>
          <ac:spMkLst>
            <pc:docMk/>
            <pc:sldMk cId="996052612" sldId="259"/>
            <ac:spMk id="122" creationId="{166CD9BB-044C-47DD-87FA-D8866D30CEF2}"/>
          </ac:spMkLst>
        </pc:spChg>
        <pc:spChg chg="mod">
          <ac:chgData name="Chai Kyuwook" userId="092013ec8c363c4f" providerId="LiveId" clId="{86E052A1-D726-4DE2-B164-005884A5823C}" dt="2021-02-20T14:43:03.359" v="562"/>
          <ac:spMkLst>
            <pc:docMk/>
            <pc:sldMk cId="996052612" sldId="259"/>
            <ac:spMk id="128" creationId="{AC24D053-524C-4608-BFEB-428782042085}"/>
          </ac:spMkLst>
        </pc:spChg>
        <pc:spChg chg="mod">
          <ac:chgData name="Chai Kyuwook" userId="092013ec8c363c4f" providerId="LiveId" clId="{86E052A1-D726-4DE2-B164-005884A5823C}" dt="2021-02-20T14:43:07.993" v="566"/>
          <ac:spMkLst>
            <pc:docMk/>
            <pc:sldMk cId="996052612" sldId="259"/>
            <ac:spMk id="129" creationId="{90591BC0-378D-4A1E-8DFA-15531383EAE8}"/>
          </ac:spMkLst>
        </pc:spChg>
        <pc:spChg chg="mod">
          <ac:chgData name="Chai Kyuwook" userId="092013ec8c363c4f" providerId="LiveId" clId="{86E052A1-D726-4DE2-B164-005884A5823C}" dt="2021-02-20T14:43:00.089" v="558"/>
          <ac:spMkLst>
            <pc:docMk/>
            <pc:sldMk cId="996052612" sldId="259"/>
            <ac:spMk id="130" creationId="{14776C3E-29CE-4E1F-B0D0-58C84935BA91}"/>
          </ac:spMkLst>
        </pc:spChg>
        <pc:spChg chg="mod">
          <ac:chgData name="Chai Kyuwook" userId="092013ec8c363c4f" providerId="LiveId" clId="{86E052A1-D726-4DE2-B164-005884A5823C}" dt="2021-02-20T14:43:15.034" v="574"/>
          <ac:spMkLst>
            <pc:docMk/>
            <pc:sldMk cId="996052612" sldId="259"/>
            <ac:spMk id="136" creationId="{A32A03EF-16B1-44D5-865B-CDABEC227CA3}"/>
          </ac:spMkLst>
        </pc:spChg>
        <pc:spChg chg="mod">
          <ac:chgData name="Chai Kyuwook" userId="092013ec8c363c4f" providerId="LiveId" clId="{86E052A1-D726-4DE2-B164-005884A5823C}" dt="2021-02-20T14:43:19.264" v="578"/>
          <ac:spMkLst>
            <pc:docMk/>
            <pc:sldMk cId="996052612" sldId="259"/>
            <ac:spMk id="137" creationId="{4A8745B5-4612-42EE-8BFC-3CD90998D732}"/>
          </ac:spMkLst>
        </pc:spChg>
        <pc:spChg chg="mod">
          <ac:chgData name="Chai Kyuwook" userId="092013ec8c363c4f" providerId="LiveId" clId="{86E052A1-D726-4DE2-B164-005884A5823C}" dt="2021-02-20T14:43:11.727" v="570"/>
          <ac:spMkLst>
            <pc:docMk/>
            <pc:sldMk cId="996052612" sldId="259"/>
            <ac:spMk id="138" creationId="{B7364653-1D3D-4D88-86AD-1BC061D9E60E}"/>
          </ac:spMkLst>
        </pc:spChg>
        <pc:spChg chg="mod">
          <ac:chgData name="Chai Kyuwook" userId="092013ec8c363c4f" providerId="LiveId" clId="{86E052A1-D726-4DE2-B164-005884A5823C}" dt="2021-02-20T14:44:43.184" v="613"/>
          <ac:spMkLst>
            <pc:docMk/>
            <pc:sldMk cId="996052612" sldId="259"/>
            <ac:spMk id="144" creationId="{7A19670D-568C-478B-A165-7792E999B634}"/>
          </ac:spMkLst>
        </pc:spChg>
        <pc:spChg chg="mod">
          <ac:chgData name="Chai Kyuwook" userId="092013ec8c363c4f" providerId="LiveId" clId="{86E052A1-D726-4DE2-B164-005884A5823C}" dt="2021-02-20T14:44:46.406" v="617"/>
          <ac:spMkLst>
            <pc:docMk/>
            <pc:sldMk cId="996052612" sldId="259"/>
            <ac:spMk id="145" creationId="{63098C26-C681-4752-9346-4986FD42AF5A}"/>
          </ac:spMkLst>
        </pc:spChg>
        <pc:spChg chg="mod">
          <ac:chgData name="Chai Kyuwook" userId="092013ec8c363c4f" providerId="LiveId" clId="{86E052A1-D726-4DE2-B164-005884A5823C}" dt="2021-02-20T14:44:40.144" v="609"/>
          <ac:spMkLst>
            <pc:docMk/>
            <pc:sldMk cId="996052612" sldId="259"/>
            <ac:spMk id="146" creationId="{158126AB-661F-4163-AF9E-EA143A4AB8CC}"/>
          </ac:spMkLst>
        </pc:spChg>
        <pc:spChg chg="mod">
          <ac:chgData name="Chai Kyuwook" userId="092013ec8c363c4f" providerId="LiveId" clId="{86E052A1-D726-4DE2-B164-005884A5823C}" dt="2021-02-20T14:44:52.916" v="625"/>
          <ac:spMkLst>
            <pc:docMk/>
            <pc:sldMk cId="996052612" sldId="259"/>
            <ac:spMk id="152" creationId="{0E3206EB-B95C-46A5-AABA-76BD04054466}"/>
          </ac:spMkLst>
        </pc:spChg>
        <pc:spChg chg="mod">
          <ac:chgData name="Chai Kyuwook" userId="092013ec8c363c4f" providerId="LiveId" clId="{86E052A1-D726-4DE2-B164-005884A5823C}" dt="2021-02-20T14:44:55.389" v="629"/>
          <ac:spMkLst>
            <pc:docMk/>
            <pc:sldMk cId="996052612" sldId="259"/>
            <ac:spMk id="153" creationId="{A0942E0A-84F8-4838-944B-4924004747B9}"/>
          </ac:spMkLst>
        </pc:spChg>
        <pc:spChg chg="mod">
          <ac:chgData name="Chai Kyuwook" userId="092013ec8c363c4f" providerId="LiveId" clId="{86E052A1-D726-4DE2-B164-005884A5823C}" dt="2021-02-20T14:44:50.075" v="621"/>
          <ac:spMkLst>
            <pc:docMk/>
            <pc:sldMk cId="996052612" sldId="259"/>
            <ac:spMk id="154" creationId="{5F0E9519-85D2-4446-BD3A-779A11C5A4E9}"/>
          </ac:spMkLst>
        </pc:spChg>
        <pc:spChg chg="mod">
          <ac:chgData name="Chai Kyuwook" userId="092013ec8c363c4f" providerId="LiveId" clId="{86E052A1-D726-4DE2-B164-005884A5823C}" dt="2021-02-20T14:45:02.287" v="637"/>
          <ac:spMkLst>
            <pc:docMk/>
            <pc:sldMk cId="996052612" sldId="259"/>
            <ac:spMk id="160" creationId="{03094895-C8D8-4334-B454-BAB408C362E2}"/>
          </ac:spMkLst>
        </pc:spChg>
        <pc:spChg chg="mod">
          <ac:chgData name="Chai Kyuwook" userId="092013ec8c363c4f" providerId="LiveId" clId="{86E052A1-D726-4DE2-B164-005884A5823C}" dt="2021-02-20T14:45:07.454" v="645"/>
          <ac:spMkLst>
            <pc:docMk/>
            <pc:sldMk cId="996052612" sldId="259"/>
            <ac:spMk id="161" creationId="{00FAFC6A-F8CA-4BCD-A8AE-4D7785F33A91}"/>
          </ac:spMkLst>
        </pc:spChg>
        <pc:spChg chg="mod">
          <ac:chgData name="Chai Kyuwook" userId="092013ec8c363c4f" providerId="LiveId" clId="{86E052A1-D726-4DE2-B164-005884A5823C}" dt="2021-02-20T14:44:58.862" v="633"/>
          <ac:spMkLst>
            <pc:docMk/>
            <pc:sldMk cId="996052612" sldId="259"/>
            <ac:spMk id="162" creationId="{2E90F0F7-0E3A-4C02-A2B3-0C1462896EB3}"/>
          </ac:spMkLst>
        </pc:spChg>
        <pc:spChg chg="mod">
          <ac:chgData name="Chai Kyuwook" userId="092013ec8c363c4f" providerId="LiveId" clId="{86E052A1-D726-4DE2-B164-005884A5823C}" dt="2021-02-20T14:45:15.183" v="653"/>
          <ac:spMkLst>
            <pc:docMk/>
            <pc:sldMk cId="996052612" sldId="259"/>
            <ac:spMk id="168" creationId="{205B6F4B-6295-473B-94A8-C8D9FF4B72CB}"/>
          </ac:spMkLst>
        </pc:spChg>
        <pc:spChg chg="mod">
          <ac:chgData name="Chai Kyuwook" userId="092013ec8c363c4f" providerId="LiveId" clId="{86E052A1-D726-4DE2-B164-005884A5823C}" dt="2021-02-20T14:45:18.938" v="659"/>
          <ac:spMkLst>
            <pc:docMk/>
            <pc:sldMk cId="996052612" sldId="259"/>
            <ac:spMk id="169" creationId="{7849A385-71BD-436D-B0B7-BBE21D932EB2}"/>
          </ac:spMkLst>
        </pc:spChg>
        <pc:spChg chg="mod">
          <ac:chgData name="Chai Kyuwook" userId="092013ec8c363c4f" providerId="LiveId" clId="{86E052A1-D726-4DE2-B164-005884A5823C}" dt="2021-02-20T14:45:11.176" v="649"/>
          <ac:spMkLst>
            <pc:docMk/>
            <pc:sldMk cId="996052612" sldId="259"/>
            <ac:spMk id="170" creationId="{CB037D27-6157-4F83-BA76-0B31F50EE0C8}"/>
          </ac:spMkLst>
        </pc:spChg>
        <pc:spChg chg="mod">
          <ac:chgData name="Chai Kyuwook" userId="092013ec8c363c4f" providerId="LiveId" clId="{86E052A1-D726-4DE2-B164-005884A5823C}" dt="2021-02-20T14:45:26.472" v="667"/>
          <ac:spMkLst>
            <pc:docMk/>
            <pc:sldMk cId="996052612" sldId="259"/>
            <ac:spMk id="176" creationId="{4F4584B3-80C5-4805-BCCA-673ECC237262}"/>
          </ac:spMkLst>
        </pc:spChg>
        <pc:spChg chg="mod">
          <ac:chgData name="Chai Kyuwook" userId="092013ec8c363c4f" providerId="LiveId" clId="{86E052A1-D726-4DE2-B164-005884A5823C}" dt="2021-02-20T14:45:30.004" v="671"/>
          <ac:spMkLst>
            <pc:docMk/>
            <pc:sldMk cId="996052612" sldId="259"/>
            <ac:spMk id="177" creationId="{FC1030EB-ACEC-4375-BBB1-433B23CFE7F3}"/>
          </ac:spMkLst>
        </pc:spChg>
        <pc:spChg chg="mod">
          <ac:chgData name="Chai Kyuwook" userId="092013ec8c363c4f" providerId="LiveId" clId="{86E052A1-D726-4DE2-B164-005884A5823C}" dt="2021-02-20T14:45:23.540" v="663"/>
          <ac:spMkLst>
            <pc:docMk/>
            <pc:sldMk cId="996052612" sldId="259"/>
            <ac:spMk id="178" creationId="{AE39D0A2-559F-4F6F-99A8-5F5BDE1FA06E}"/>
          </ac:spMkLst>
        </pc:spChg>
        <pc:spChg chg="mod">
          <ac:chgData name="Chai Kyuwook" userId="092013ec8c363c4f" providerId="LiveId" clId="{86E052A1-D726-4DE2-B164-005884A5823C}" dt="2021-02-20T14:45:36.322" v="679"/>
          <ac:spMkLst>
            <pc:docMk/>
            <pc:sldMk cId="996052612" sldId="259"/>
            <ac:spMk id="184" creationId="{CF68E00E-AA79-43D7-A85D-66DF442F8870}"/>
          </ac:spMkLst>
        </pc:spChg>
        <pc:spChg chg="mod">
          <ac:chgData name="Chai Kyuwook" userId="092013ec8c363c4f" providerId="LiveId" clId="{86E052A1-D726-4DE2-B164-005884A5823C}" dt="2021-02-20T14:45:38.986" v="683"/>
          <ac:spMkLst>
            <pc:docMk/>
            <pc:sldMk cId="996052612" sldId="259"/>
            <ac:spMk id="185" creationId="{BCBA57A2-6072-4E6C-A737-8EE01B577538}"/>
          </ac:spMkLst>
        </pc:spChg>
        <pc:spChg chg="mod">
          <ac:chgData name="Chai Kyuwook" userId="092013ec8c363c4f" providerId="LiveId" clId="{86E052A1-D726-4DE2-B164-005884A5823C}" dt="2021-02-20T14:45:33.229" v="675"/>
          <ac:spMkLst>
            <pc:docMk/>
            <pc:sldMk cId="996052612" sldId="259"/>
            <ac:spMk id="186" creationId="{A6C818CA-08EC-40EF-98F9-8E07E22C1A86}"/>
          </ac:spMkLst>
        </pc:spChg>
        <pc:spChg chg="mod">
          <ac:chgData name="Chai Kyuwook" userId="092013ec8c363c4f" providerId="LiveId" clId="{86E052A1-D726-4DE2-B164-005884A5823C}" dt="2021-02-20T14:45:44.183" v="691"/>
          <ac:spMkLst>
            <pc:docMk/>
            <pc:sldMk cId="996052612" sldId="259"/>
            <ac:spMk id="192" creationId="{0E8681C6-8689-47AC-AD58-6EC85EE48E26}"/>
          </ac:spMkLst>
        </pc:spChg>
        <pc:spChg chg="mod">
          <ac:chgData name="Chai Kyuwook" userId="092013ec8c363c4f" providerId="LiveId" clId="{86E052A1-D726-4DE2-B164-005884A5823C}" dt="2021-02-20T14:45:48.076" v="699"/>
          <ac:spMkLst>
            <pc:docMk/>
            <pc:sldMk cId="996052612" sldId="259"/>
            <ac:spMk id="193" creationId="{17CFD16E-8783-460D-BC87-29564DAC0E24}"/>
          </ac:spMkLst>
        </pc:spChg>
        <pc:spChg chg="mod">
          <ac:chgData name="Chai Kyuwook" userId="092013ec8c363c4f" providerId="LiveId" clId="{86E052A1-D726-4DE2-B164-005884A5823C}" dt="2021-02-20T14:45:41.472" v="687"/>
          <ac:spMkLst>
            <pc:docMk/>
            <pc:sldMk cId="996052612" sldId="259"/>
            <ac:spMk id="194" creationId="{D72FF698-A17D-4EC0-961A-60D5F7A0225B}"/>
          </ac:spMkLst>
        </pc:spChg>
        <pc:spChg chg="mod">
          <ac:chgData name="Chai Kyuwook" userId="092013ec8c363c4f" providerId="LiveId" clId="{86E052A1-D726-4DE2-B164-005884A5823C}" dt="2021-02-20T14:45:54.188" v="707"/>
          <ac:spMkLst>
            <pc:docMk/>
            <pc:sldMk cId="996052612" sldId="259"/>
            <ac:spMk id="200" creationId="{57C0D198-2054-4A53-8CEA-C585937A0B9D}"/>
          </ac:spMkLst>
        </pc:spChg>
        <pc:spChg chg="mod">
          <ac:chgData name="Chai Kyuwook" userId="092013ec8c363c4f" providerId="LiveId" clId="{86E052A1-D726-4DE2-B164-005884A5823C}" dt="2021-02-20T14:45:57.291" v="711"/>
          <ac:spMkLst>
            <pc:docMk/>
            <pc:sldMk cId="996052612" sldId="259"/>
            <ac:spMk id="201" creationId="{5B9A7C89-B85C-4239-8D48-379DE2441BB0}"/>
          </ac:spMkLst>
        </pc:spChg>
        <pc:spChg chg="mod">
          <ac:chgData name="Chai Kyuwook" userId="092013ec8c363c4f" providerId="LiveId" clId="{86E052A1-D726-4DE2-B164-005884A5823C}" dt="2021-02-20T14:45:51.189" v="703"/>
          <ac:spMkLst>
            <pc:docMk/>
            <pc:sldMk cId="996052612" sldId="259"/>
            <ac:spMk id="202" creationId="{122992C1-60F6-4BF6-92E5-CAC7B264A592}"/>
          </ac:spMkLst>
        </pc:spChg>
        <pc:spChg chg="mod">
          <ac:chgData name="Chai Kyuwook" userId="092013ec8c363c4f" providerId="LiveId" clId="{86E052A1-D726-4DE2-B164-005884A5823C}" dt="2021-02-20T14:46:03.773" v="719"/>
          <ac:spMkLst>
            <pc:docMk/>
            <pc:sldMk cId="996052612" sldId="259"/>
            <ac:spMk id="208" creationId="{75ADBF2E-DDF2-497E-A989-2FBC61E6F995}"/>
          </ac:spMkLst>
        </pc:spChg>
        <pc:spChg chg="mod">
          <ac:chgData name="Chai Kyuwook" userId="092013ec8c363c4f" providerId="LiveId" clId="{86E052A1-D726-4DE2-B164-005884A5823C}" dt="2021-02-20T14:46:05.949" v="723"/>
          <ac:spMkLst>
            <pc:docMk/>
            <pc:sldMk cId="996052612" sldId="259"/>
            <ac:spMk id="209" creationId="{F8DE8CDA-1672-4BB4-9A20-963BE6F48699}"/>
          </ac:spMkLst>
        </pc:spChg>
        <pc:spChg chg="mod">
          <ac:chgData name="Chai Kyuwook" userId="092013ec8c363c4f" providerId="LiveId" clId="{86E052A1-D726-4DE2-B164-005884A5823C}" dt="2021-02-20T14:46:00.018" v="715"/>
          <ac:spMkLst>
            <pc:docMk/>
            <pc:sldMk cId="996052612" sldId="259"/>
            <ac:spMk id="210" creationId="{D8ADA6AE-4F33-436F-A51E-26132202C699}"/>
          </ac:spMkLst>
        </pc:spChg>
        <pc:cxnChg chg="del mod">
          <ac:chgData name="Chai Kyuwook" userId="092013ec8c363c4f" providerId="LiveId" clId="{86E052A1-D726-4DE2-B164-005884A5823C}" dt="2021-02-20T14:28:59.194" v="18" actId="478"/>
          <ac:cxnSpMkLst>
            <pc:docMk/>
            <pc:sldMk cId="996052612" sldId="259"/>
            <ac:cxnSpMk id="22" creationId="{66E6BD13-D2F3-4815-B720-61C951852634}"/>
          </ac:cxnSpMkLst>
        </pc:cxnChg>
        <pc:cxnChg chg="del mod">
          <ac:chgData name="Chai Kyuwook" userId="092013ec8c363c4f" providerId="LiveId" clId="{86E052A1-D726-4DE2-B164-005884A5823C}" dt="2021-02-20T14:42:19.739" v="506" actId="478"/>
          <ac:cxnSpMkLst>
            <pc:docMk/>
            <pc:sldMk cId="996052612" sldId="259"/>
            <ac:cxnSpMk id="28" creationId="{68E6EBEA-BDC1-4CF6-9CD9-3633D1902F7D}"/>
          </ac:cxnSpMkLst>
        </pc:cxnChg>
      </pc:sldChg>
    </pc:docChg>
  </pc:docChgLst>
  <pc:docChgLst>
    <pc:chgData name="김석기" userId="S::blaqdraq77_gmail.com#ext#@snu770.onmicrosoft.com::6451176a-f855-4e8d-b549-363818b4746d" providerId="AD" clId="Web-{C264CCF6-7E9D-489C-8C9F-03210CD19089}"/>
    <pc:docChg chg="modSld">
      <pc:chgData name="김석기" userId="S::blaqdraq77_gmail.com#ext#@snu770.onmicrosoft.com::6451176a-f855-4e8d-b549-363818b4746d" providerId="AD" clId="Web-{C264CCF6-7E9D-489C-8C9F-03210CD19089}" dt="2020-08-12T05:12:58.595" v="0"/>
      <pc:docMkLst>
        <pc:docMk/>
      </pc:docMkLst>
      <pc:sldChg chg="delSp">
        <pc:chgData name="김석기" userId="S::blaqdraq77_gmail.com#ext#@snu770.onmicrosoft.com::6451176a-f855-4e8d-b549-363818b4746d" providerId="AD" clId="Web-{C264CCF6-7E9D-489C-8C9F-03210CD19089}" dt="2020-08-12T05:12:58.595" v="0"/>
        <pc:sldMkLst>
          <pc:docMk/>
          <pc:sldMk cId="3410766183" sldId="256"/>
        </pc:sldMkLst>
        <pc:spChg chg="del">
          <ac:chgData name="김석기" userId="S::blaqdraq77_gmail.com#ext#@snu770.onmicrosoft.com::6451176a-f855-4e8d-b549-363818b4746d" providerId="AD" clId="Web-{C264CCF6-7E9D-489C-8C9F-03210CD19089}" dt="2020-08-12T05:12:58.595" v="0"/>
          <ac:spMkLst>
            <pc:docMk/>
            <pc:sldMk cId="3410766183" sldId="256"/>
            <ac:spMk id="65" creationId="{497251FB-E936-4166-94C1-83F9EF9AC6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C208-5F1D-47C9-89EF-B05D3600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B9EDC-40C9-4051-88E8-FEF406BF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67A9-35B9-443D-B4F1-49040E3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DDFC3-07BE-4836-8C87-E9B3CE23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9BA1-0AE7-4B95-9DCF-FC54E79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0E0-6CFF-4F66-AB1C-7F88A5C9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EF1A9-8573-4FA3-BDC3-EB4791F4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804CC-9F57-4076-939B-A61C73C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95D14-7CFB-4268-9605-F02A189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4C9D6-7C70-4E86-B061-6E7F49BD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9769C-E7DA-4B20-A4DE-A27AF450B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0DFE8-D4E1-4CAA-9009-73F2EB4C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7C8F4-C9CE-4AA3-974D-0EA4B3C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BF7FC-EC62-49F7-9ED0-2FD4C713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B0305-C9FD-4FA5-B2D3-CFF21922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2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7AB1-5E8F-4666-B0DA-ABDFFBD9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2EE55-CFEB-4E86-8A01-69916F1F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C44C9-BFC5-4627-9D6F-E96134CC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52203-790C-4D7A-AADE-1F596D1E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36765-992C-47F7-8A96-63331223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EDA1-EFB9-4BDE-8100-61243AD1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D06E9-6E2E-40E5-BFA9-8BB2475A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0699C-DDB9-4685-B1F5-AC159E66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C40D5-FD59-405C-9F81-4D8B6DBD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A99FC-5A74-4C6B-935D-47AA8A8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ECF9-5C18-4145-ABCF-19751EF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56EA-7CEB-4162-915C-CF8AAE66D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9B40E-BF51-4C52-9873-BC10D7AD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94E4B-6E0A-452F-8425-38EB2DB1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24147-1945-45AA-88D5-33D6742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1A118-116D-4E0A-9C38-5BDFD14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4777-D777-4584-88C8-6CFD46C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30763-98E7-4DD8-BDA4-7C065CA4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0FA88-E08E-449B-8B37-352F4BF3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AB83B-587B-4E2C-B0DA-B2331A50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62B01-0D8D-4B4C-99A5-548A00B99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099BE-D7EF-4A02-A0D9-CE16843B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E3EBF-7EB7-4CCC-940E-6DBFB79D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154D2-DCA4-46B5-8263-AD5026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70FD-97CF-4D1C-9387-9A2EFF6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A730D-C990-40F6-BD31-8E0948D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38EFD-22D9-4A32-9982-9141EC0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3549-6D28-424C-8200-4E23B5F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EDC17-0214-43D4-A4D6-494C735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F0BCA-8A2B-4208-95A5-0B2284D4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827A5-5233-40A5-8F8D-5FF88027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EF02-AD2F-4798-9C43-8009BBB4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0F4C6-5B0E-4862-92D2-0A7F2CAD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5C98B-0C96-4F1F-9997-B30A810C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F14AD-E8D5-4396-833F-F0F3AA4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D296E-2B4D-4401-9546-24B3D66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C29FE-877A-48F7-AA9A-725ABDF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1384-86B8-4817-828C-21AF4F5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4806-EF65-4E45-BA7A-A34AF189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98555-4DD8-435F-886F-DF4C08AD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BA8AD-8462-4C72-A928-296CA51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F0EFC-1AFA-49A4-BF2B-2BA63C8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2BAB2-DB0E-4501-B75B-C1A30B7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D7138-5C13-4DB7-A948-1852B534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9BBD6-4681-4E8E-BA4C-14975F86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8433-84FA-476B-9C22-333E3CC6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D4B8-1F6C-45FF-A219-ABF5D346AE7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5112-80F2-44AC-9AA5-08F8502E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151E-EE44-4CCC-8E22-A84EC29B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76BD00-3AA5-429B-8B4D-178DE282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4789" y="-91987"/>
            <a:ext cx="13856789" cy="70419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A8DEB-730D-409D-9D18-69E87F676BCA}"/>
              </a:ext>
            </a:extLst>
          </p:cNvPr>
          <p:cNvSpPr/>
          <p:nvPr/>
        </p:nvSpPr>
        <p:spPr>
          <a:xfrm>
            <a:off x="6640711" y="4625634"/>
            <a:ext cx="5065387" cy="1674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752255-B332-584E-8C82-1ACC94C5D578}"/>
              </a:ext>
            </a:extLst>
          </p:cNvPr>
          <p:cNvSpPr/>
          <p:nvPr/>
        </p:nvSpPr>
        <p:spPr>
          <a:xfrm rot="4985665">
            <a:off x="8748527" y="5543848"/>
            <a:ext cx="706628" cy="26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4F6C2C-41B4-B84E-8E6F-9D3FDBFF269E}"/>
              </a:ext>
            </a:extLst>
          </p:cNvPr>
          <p:cNvSpPr/>
          <p:nvPr/>
        </p:nvSpPr>
        <p:spPr>
          <a:xfrm rot="2285665">
            <a:off x="10634060" y="5026341"/>
            <a:ext cx="866583" cy="96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DD5BA4-96BD-5C40-9656-4FC25FE75CB1}"/>
              </a:ext>
            </a:extLst>
          </p:cNvPr>
          <p:cNvSpPr/>
          <p:nvPr/>
        </p:nvSpPr>
        <p:spPr>
          <a:xfrm>
            <a:off x="-1485900" y="-91987"/>
            <a:ext cx="2923646" cy="196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F32178-7118-45C0-8E23-53CB48E1B03F}"/>
              </a:ext>
            </a:extLst>
          </p:cNvPr>
          <p:cNvSpPr/>
          <p:nvPr/>
        </p:nvSpPr>
        <p:spPr>
          <a:xfrm>
            <a:off x="1287" y="304876"/>
            <a:ext cx="1559975" cy="171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&lt;3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자리번호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301, 302, …, 366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3DE6A97-5669-477E-B178-3121BA5E142D}"/>
              </a:ext>
            </a:extLst>
          </p:cNvPr>
          <p:cNvGrpSpPr/>
          <p:nvPr/>
        </p:nvGrpSpPr>
        <p:grpSpPr>
          <a:xfrm>
            <a:off x="9989900" y="4354967"/>
            <a:ext cx="849302" cy="881635"/>
            <a:chOff x="185610" y="5159423"/>
            <a:chExt cx="849302" cy="88163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3E173AE-BF10-47B3-A8C9-765228CD593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97AA5501-A739-497A-9CF8-776D9E8AE39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1292A377-F63D-4126-9ED2-354E66DBE1C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2FF472F-B333-4B18-BB03-A8B2D6560F78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7D2A84-2CF9-4608-87E8-BD01F3B0886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47</a:t>
              </a:r>
              <a:endParaRPr lang="ko-KR" altLang="en-US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404604-AB42-4B66-A2E1-EDF70F83A4AA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48</a:t>
              </a:r>
              <a:endParaRPr lang="ko-KR" altLang="en-US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4D365E-1D6F-4C79-AA25-4A3E6BB6038F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46</a:t>
              </a:r>
              <a:endParaRPr lang="ko-KR" altLang="en-US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3CA644-A43E-4283-9D93-BF542769B204}"/>
              </a:ext>
            </a:extLst>
          </p:cNvPr>
          <p:cNvGrpSpPr/>
          <p:nvPr/>
        </p:nvGrpSpPr>
        <p:grpSpPr>
          <a:xfrm>
            <a:off x="9126676" y="5588367"/>
            <a:ext cx="863224" cy="881635"/>
            <a:chOff x="9271060" y="5588367"/>
            <a:chExt cx="863224" cy="88163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DBCE46-7812-4A2E-8945-3A8DF579393C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3505B997-DA40-45C2-86EC-645F4956843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73F939EB-FF21-4DDD-AC32-287FBD28B958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F99CF1D1-831C-4C54-A154-B44E013384EC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77699-90DD-46E0-B0C6-A42BBACA1994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62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000A6D-06C6-47B3-BA7E-D2B884447301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63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8B9333-8320-478C-90D5-CB3075567F0A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61</a:t>
              </a:r>
              <a:endParaRPr lang="ko-KR" altLang="en-US" b="1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040406A-B2B0-43D0-A9B0-D05F4F76C461}"/>
              </a:ext>
            </a:extLst>
          </p:cNvPr>
          <p:cNvGrpSpPr/>
          <p:nvPr/>
        </p:nvGrpSpPr>
        <p:grpSpPr>
          <a:xfrm>
            <a:off x="10624508" y="5549364"/>
            <a:ext cx="863224" cy="881635"/>
            <a:chOff x="9271060" y="5588367"/>
            <a:chExt cx="863224" cy="88163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CA665F-393E-4559-9672-B3D57BDC8DA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D8112E50-C153-41F5-B00D-0F5F17966D1E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451B6E0A-1674-428D-BFC2-0A77B3B9DDD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C82F4650-4115-4479-AE86-FA963B956F85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5228409-B5C6-4066-9B9F-53870EE3B07F}"/>
                </a:ext>
              </a:extLst>
            </p:cNvPr>
            <p:cNvSpPr txBox="1"/>
            <p:nvPr/>
          </p:nvSpPr>
          <p:spPr>
            <a:xfrm>
              <a:off x="9676016" y="5925809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65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464682-0BEF-4298-9E44-1879322ED910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2CF26D-7D7F-493E-AAB2-9C8115A0F9A4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64</a:t>
              </a:r>
              <a:endParaRPr lang="ko-KR" altLang="en-US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D891EC5-265D-4B28-8F27-91E6A8950E17}"/>
              </a:ext>
            </a:extLst>
          </p:cNvPr>
          <p:cNvGrpSpPr/>
          <p:nvPr/>
        </p:nvGrpSpPr>
        <p:grpSpPr>
          <a:xfrm>
            <a:off x="7449659" y="5511795"/>
            <a:ext cx="863224" cy="881635"/>
            <a:chOff x="9271060" y="5588367"/>
            <a:chExt cx="863224" cy="88163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D081B4-D323-489C-9ACF-93542287176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5C3BEE9A-ED5A-4594-91E2-3CC5CAFC149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064C53E1-3BEA-418E-A62D-F4844F03A80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239813BF-2B4B-4164-8842-9450009925D0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0711C4B-69FB-44B6-A664-B09BB87FD4F2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59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97DCD80-1CEF-4397-A441-C37151DC550C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60</a:t>
              </a:r>
              <a:endParaRPr lang="ko-KR" altLang="en-US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1E931-3A11-440B-87F6-E7405366FA7D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58</a:t>
              </a:r>
              <a:endParaRPr lang="ko-KR" altLang="en-US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49C2D1C-C176-4051-832D-ED7B863EA079}"/>
              </a:ext>
            </a:extLst>
          </p:cNvPr>
          <p:cNvGrpSpPr/>
          <p:nvPr/>
        </p:nvGrpSpPr>
        <p:grpSpPr>
          <a:xfrm>
            <a:off x="8174630" y="4340066"/>
            <a:ext cx="849302" cy="881635"/>
            <a:chOff x="185610" y="5159423"/>
            <a:chExt cx="849302" cy="881635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36EC546-56A8-45DE-B708-55CE30AB9A17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3592C554-2AD4-4863-9090-5BF4DDC3EEB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06B815E8-6E07-4BF9-8CCB-77F1F98C04D1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3482D242-116D-4742-A546-E0A11B95118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09D2AE-9D27-45E0-B73E-F316E9D59AE2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44</a:t>
              </a:r>
              <a:endParaRPr lang="ko-KR" altLang="en-US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7C319BF-8820-4823-94DB-02B41B9812DB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D3ED161-E42E-459A-A31B-6634954CFBC0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43</a:t>
              </a:r>
              <a:endParaRPr lang="ko-KR" altLang="en-US" b="1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2D0AA0-26B1-4248-9B88-0CF42E886771}"/>
              </a:ext>
            </a:extLst>
          </p:cNvPr>
          <p:cNvGrpSpPr/>
          <p:nvPr/>
        </p:nvGrpSpPr>
        <p:grpSpPr>
          <a:xfrm>
            <a:off x="5809972" y="5508947"/>
            <a:ext cx="863224" cy="881635"/>
            <a:chOff x="9271060" y="5588367"/>
            <a:chExt cx="863224" cy="88163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EC76A094-8117-4A38-9757-21C7A04765CC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DB8EAA9B-5265-4699-B0CC-9CDF681DECA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5575A567-49F8-4F9B-81F2-4DD3FAD93B8D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BB80F038-C078-438D-8B53-448A1E3C063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E24D3E-2AD5-46CF-A748-48AD3FD23EA1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56</a:t>
              </a:r>
              <a:endParaRPr lang="ko-KR" altLang="en-US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D3EB4D-54F2-4961-A91C-9B9A883825AF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57</a:t>
              </a:r>
              <a:endParaRPr lang="ko-KR" altLang="en-US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EBA509-6AF8-49CB-84B1-DA78BC7AB3BB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55</a:t>
              </a:r>
              <a:endParaRPr lang="ko-KR" altLang="en-US" b="1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AE79787-E5A8-4D0F-8EB0-3F721ED32927}"/>
              </a:ext>
            </a:extLst>
          </p:cNvPr>
          <p:cNvGrpSpPr/>
          <p:nvPr/>
        </p:nvGrpSpPr>
        <p:grpSpPr>
          <a:xfrm>
            <a:off x="4157039" y="5493192"/>
            <a:ext cx="863224" cy="881635"/>
            <a:chOff x="9271060" y="5588367"/>
            <a:chExt cx="863224" cy="881635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650D480C-8337-425B-9217-80603B7A4912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EBFB35B4-FEF7-4058-85A6-57FC02BFE357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3C391806-6DD6-46D5-A828-2E600F38BC1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0E0563F-C3B9-4C16-8B2A-035F9A41CB5B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29EB3CB-FDD1-4976-B43E-CB022A0FDA0E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53</a:t>
              </a:r>
              <a:endParaRPr lang="ko-KR" altLang="en-US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C4B0A5-01ED-4592-A88C-3B58A8C60AE3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54</a:t>
              </a:r>
              <a:endParaRPr lang="ko-KR" altLang="en-US" b="1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B01A816-528B-4081-8788-FC2F6FFCCD94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52</a:t>
              </a:r>
              <a:endParaRPr lang="ko-KR" altLang="en-US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5636AD0-AACC-4C06-B1C6-62C560743D66}"/>
              </a:ext>
            </a:extLst>
          </p:cNvPr>
          <p:cNvGrpSpPr/>
          <p:nvPr/>
        </p:nvGrpSpPr>
        <p:grpSpPr>
          <a:xfrm>
            <a:off x="2447953" y="5477724"/>
            <a:ext cx="863224" cy="881635"/>
            <a:chOff x="9271060" y="5588367"/>
            <a:chExt cx="863224" cy="88163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4C6F1D5F-91DB-4FA8-B3AE-9F6B9406031B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AF5FD42F-961C-4A91-853F-8EFD0B12594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E0EAA083-A98D-49A1-9C45-2B7DD072DE1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3458C06-222F-46FF-A643-D1C29942E929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98A37A2-C364-40B8-8100-412E01FDEBF5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50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C1270-E391-4299-AF11-346365D599B4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51</a:t>
              </a:r>
              <a:endParaRPr lang="ko-KR" alt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70B508-A56F-40CE-9B4A-CEECD09F906E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49</a:t>
              </a:r>
              <a:endParaRPr lang="ko-KR" altLang="en-US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41C3849-F627-44B6-BA46-D31C0A7F9E71}"/>
              </a:ext>
            </a:extLst>
          </p:cNvPr>
          <p:cNvGrpSpPr/>
          <p:nvPr/>
        </p:nvGrpSpPr>
        <p:grpSpPr>
          <a:xfrm>
            <a:off x="5020263" y="4429660"/>
            <a:ext cx="849302" cy="881635"/>
            <a:chOff x="185610" y="5159423"/>
            <a:chExt cx="849302" cy="881635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61581C0-2B98-4AB8-B130-605C658CE90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BD2A675C-91C9-40A2-9DF5-F27BA5F08877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36C95C8-5348-4B84-9520-18AB7A1D22B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EB0741DC-AEC3-46FF-BD18-F4DB64A276A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367B19D-98F1-4E60-BC26-1B86FF669E20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41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EF6A54-6E84-4601-9B97-36F2936057B5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42</a:t>
              </a:r>
              <a:endParaRPr lang="ko-KR" altLang="en-US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917AAA9-4901-4720-81AE-400845F54E7F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C5FCC25-FF74-4DAD-8FE0-8C649483E3ED}"/>
              </a:ext>
            </a:extLst>
          </p:cNvPr>
          <p:cNvGrpSpPr/>
          <p:nvPr/>
        </p:nvGrpSpPr>
        <p:grpSpPr>
          <a:xfrm>
            <a:off x="3273120" y="4399852"/>
            <a:ext cx="849302" cy="881635"/>
            <a:chOff x="185610" y="5159423"/>
            <a:chExt cx="849302" cy="881635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0028759-1398-41AA-A516-C541EA1D6D8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E31C9EC9-55CB-474E-A56B-B18EF790D6A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7E362303-187B-425F-945E-9CE3E72FAC8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2951EDF-892D-49E6-8577-F4BCB59B86D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A7127EE-E64C-4D5C-BA46-81C3AEB18D4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38</a:t>
              </a:r>
              <a:endParaRPr lang="ko-KR" altLang="en-US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8AB24A2-B48B-4C66-85F9-91163288F6CF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39</a:t>
              </a:r>
              <a:endParaRPr lang="ko-KR" altLang="en-US" b="1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FE4675E-3AD8-428D-87C6-5228E415BD20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37</a:t>
              </a:r>
              <a:endParaRPr lang="ko-KR" altLang="en-US" b="1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A0838C-3B60-4EB8-871A-533022780CDA}"/>
              </a:ext>
            </a:extLst>
          </p:cNvPr>
          <p:cNvSpPr/>
          <p:nvPr/>
        </p:nvSpPr>
        <p:spPr>
          <a:xfrm>
            <a:off x="2711813" y="1378857"/>
            <a:ext cx="8994285" cy="2115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CD4D6E8E-E672-48AA-8134-84078C90FC80}"/>
              </a:ext>
            </a:extLst>
          </p:cNvPr>
          <p:cNvSpPr/>
          <p:nvPr/>
        </p:nvSpPr>
        <p:spPr>
          <a:xfrm>
            <a:off x="4081359" y="1381717"/>
            <a:ext cx="6255823" cy="2047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ECCE9CE7-39D6-4B02-B35B-DF88D5DE87DE}"/>
              </a:ext>
            </a:extLst>
          </p:cNvPr>
          <p:cNvGrpSpPr/>
          <p:nvPr/>
        </p:nvGrpSpPr>
        <p:grpSpPr>
          <a:xfrm>
            <a:off x="2862476" y="1354166"/>
            <a:ext cx="863224" cy="881635"/>
            <a:chOff x="9271060" y="5588367"/>
            <a:chExt cx="863224" cy="881635"/>
          </a:xfrm>
        </p:grpSpPr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7C5315D3-1659-42E7-BA62-6F73B11DF15A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352" name="자유형: 도형 351">
                <a:extLst>
                  <a:ext uri="{FF2B5EF4-FFF2-40B4-BE49-F238E27FC236}">
                    <a16:creationId xmlns:a16="http://schemas.microsoft.com/office/drawing/2014/main" id="{D244E7F9-8259-4931-9E88-3FB0311E02B8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자유형: 도형 352">
                <a:extLst>
                  <a:ext uri="{FF2B5EF4-FFF2-40B4-BE49-F238E27FC236}">
                    <a16:creationId xmlns:a16="http://schemas.microsoft.com/office/drawing/2014/main" id="{083B3EC2-1122-4380-989B-3D99150F08F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자유형: 도형 353">
                <a:extLst>
                  <a:ext uri="{FF2B5EF4-FFF2-40B4-BE49-F238E27FC236}">
                    <a16:creationId xmlns:a16="http://schemas.microsoft.com/office/drawing/2014/main" id="{D09B86B0-58E8-4E0E-A018-7A3D3C5F3C2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9C5CBBEC-53B4-46E8-A170-8EE4EE9AAAF2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02</a:t>
              </a:r>
              <a:endParaRPr lang="ko-KR" altLang="en-US" b="1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C6E20A0-3EAC-4888-8CF3-A3B66F0463B9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03</a:t>
              </a:r>
              <a:endParaRPr lang="ko-KR" altLang="en-US" b="1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E2C0732-9551-4AC4-A3F2-AAAF213E1485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01</a:t>
              </a:r>
              <a:endParaRPr lang="ko-KR" altLang="en-US" b="1" dirty="0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7A0267FB-001E-4E93-AF04-D7F85F4A625C}"/>
              </a:ext>
            </a:extLst>
          </p:cNvPr>
          <p:cNvGrpSpPr/>
          <p:nvPr/>
        </p:nvGrpSpPr>
        <p:grpSpPr>
          <a:xfrm>
            <a:off x="2869437" y="2549721"/>
            <a:ext cx="849302" cy="881635"/>
            <a:chOff x="185610" y="5159423"/>
            <a:chExt cx="849302" cy="881635"/>
          </a:xfrm>
        </p:grpSpPr>
        <p:grpSp>
          <p:nvGrpSpPr>
            <p:cNvPr id="356" name="그룹 355">
              <a:extLst>
                <a:ext uri="{FF2B5EF4-FFF2-40B4-BE49-F238E27FC236}">
                  <a16:creationId xmlns:a16="http://schemas.microsoft.com/office/drawing/2014/main" id="{1124436D-F132-4973-A5A9-14E166A33AF3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360" name="자유형: 도형 359">
                <a:extLst>
                  <a:ext uri="{FF2B5EF4-FFF2-40B4-BE49-F238E27FC236}">
                    <a16:creationId xmlns:a16="http://schemas.microsoft.com/office/drawing/2014/main" id="{FDB28A28-62F3-4CFE-BBEF-24C18286CF56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자유형: 도형 360">
                <a:extLst>
                  <a:ext uri="{FF2B5EF4-FFF2-40B4-BE49-F238E27FC236}">
                    <a16:creationId xmlns:a16="http://schemas.microsoft.com/office/drawing/2014/main" id="{25A1870C-D85F-427E-8416-A481C746AF8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자유형: 도형 361">
                <a:extLst>
                  <a:ext uri="{FF2B5EF4-FFF2-40B4-BE49-F238E27FC236}">
                    <a16:creationId xmlns:a16="http://schemas.microsoft.com/office/drawing/2014/main" id="{5AEFA003-A703-4B02-A1A6-E87DF4D1A4EB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EE9BC4AA-09B0-44CC-BE3B-3384AEBCD88A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</a:t>
              </a:r>
              <a:endParaRPr lang="ko-KR" altLang="en-US" b="1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437F651-0E83-41B3-9371-95ACD6241179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0A910A5A-348D-4D05-9F39-24766AD0CE74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19</a:t>
              </a:r>
              <a:endParaRPr lang="ko-KR" altLang="en-US" b="1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0EA07D68-F75E-4C3C-AA4F-CEE038257016}"/>
              </a:ext>
            </a:extLst>
          </p:cNvPr>
          <p:cNvGrpSpPr/>
          <p:nvPr/>
        </p:nvGrpSpPr>
        <p:grpSpPr>
          <a:xfrm>
            <a:off x="4382881" y="1354166"/>
            <a:ext cx="863224" cy="881635"/>
            <a:chOff x="9271060" y="5588367"/>
            <a:chExt cx="863224" cy="881635"/>
          </a:xfrm>
        </p:grpSpPr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02CA5F28-78AD-473B-8B6F-5A14D507701E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368" name="자유형: 도형 367">
                <a:extLst>
                  <a:ext uri="{FF2B5EF4-FFF2-40B4-BE49-F238E27FC236}">
                    <a16:creationId xmlns:a16="http://schemas.microsoft.com/office/drawing/2014/main" id="{95973895-3796-42D7-A8E8-969AA75A07F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자유형: 도형 368">
                <a:extLst>
                  <a:ext uri="{FF2B5EF4-FFF2-40B4-BE49-F238E27FC236}">
                    <a16:creationId xmlns:a16="http://schemas.microsoft.com/office/drawing/2014/main" id="{235CFD0F-C9AD-4421-8487-E0EED58F3F37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자유형: 도형 369">
                <a:extLst>
                  <a:ext uri="{FF2B5EF4-FFF2-40B4-BE49-F238E27FC236}">
                    <a16:creationId xmlns:a16="http://schemas.microsoft.com/office/drawing/2014/main" id="{4716C465-FB30-46C0-B153-8BF05949109E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7D3B598-52FD-4304-A9CB-53B9CA1631EA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05</a:t>
              </a:r>
              <a:endParaRPr lang="ko-KR" altLang="en-US" b="1" dirty="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46587A48-657D-42BE-9DD6-5EA269FAD632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06</a:t>
              </a:r>
              <a:endParaRPr lang="ko-KR" altLang="en-US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CBB5D47-1E86-4F28-B6AF-5E4BA288F734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04</a:t>
              </a:r>
              <a:endParaRPr lang="ko-KR" altLang="en-US" b="1" dirty="0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C213F6AD-DA34-491D-B8A4-80B54E615592}"/>
              </a:ext>
            </a:extLst>
          </p:cNvPr>
          <p:cNvGrpSpPr/>
          <p:nvPr/>
        </p:nvGrpSpPr>
        <p:grpSpPr>
          <a:xfrm>
            <a:off x="4389842" y="2549721"/>
            <a:ext cx="849302" cy="881635"/>
            <a:chOff x="185610" y="5159423"/>
            <a:chExt cx="849302" cy="881635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EC066955-0A13-4AE8-B61C-F519CE1C80A7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376" name="자유형: 도형 375">
                <a:extLst>
                  <a:ext uri="{FF2B5EF4-FFF2-40B4-BE49-F238E27FC236}">
                    <a16:creationId xmlns:a16="http://schemas.microsoft.com/office/drawing/2014/main" id="{FC485264-D022-42A3-96C6-359B280B5CDF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자유형: 도형 376">
                <a:extLst>
                  <a:ext uri="{FF2B5EF4-FFF2-40B4-BE49-F238E27FC236}">
                    <a16:creationId xmlns:a16="http://schemas.microsoft.com/office/drawing/2014/main" id="{4C28C329-4A0C-48C9-9E8F-E4733B330C7D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자유형: 도형 377">
                <a:extLst>
                  <a:ext uri="{FF2B5EF4-FFF2-40B4-BE49-F238E27FC236}">
                    <a16:creationId xmlns:a16="http://schemas.microsoft.com/office/drawing/2014/main" id="{FC7AC5C8-2F44-467B-B8B5-D2AFE1D85B3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66CB7195-3C78-4F16-A749-46BB3AD55C02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23</a:t>
              </a:r>
              <a:endParaRPr lang="ko-KR" altLang="en-US" b="1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1792EA9-5B6E-4FBD-AE0A-95362D818A63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24</a:t>
              </a:r>
              <a:endParaRPr lang="ko-KR" altLang="en-US" b="1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E8B2C0D-5ECF-4868-96F4-073059FFFAF6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22</a:t>
              </a:r>
              <a:endParaRPr lang="ko-KR" altLang="en-US" b="1" dirty="0"/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25406399-6B98-4D53-9158-B4A15321447F}"/>
              </a:ext>
            </a:extLst>
          </p:cNvPr>
          <p:cNvGrpSpPr/>
          <p:nvPr/>
        </p:nvGrpSpPr>
        <p:grpSpPr>
          <a:xfrm>
            <a:off x="5862604" y="1354166"/>
            <a:ext cx="863224" cy="881635"/>
            <a:chOff x="9271060" y="5588367"/>
            <a:chExt cx="863224" cy="881635"/>
          </a:xfrm>
        </p:grpSpPr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B5D8CA0A-F403-4309-A30B-C0F9C52AC6A0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384" name="자유형: 도형 383">
                <a:extLst>
                  <a:ext uri="{FF2B5EF4-FFF2-40B4-BE49-F238E27FC236}">
                    <a16:creationId xmlns:a16="http://schemas.microsoft.com/office/drawing/2014/main" id="{0C83FE90-CE30-450A-8FFE-58C66967FCAA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자유형: 도형 384">
                <a:extLst>
                  <a:ext uri="{FF2B5EF4-FFF2-40B4-BE49-F238E27FC236}">
                    <a16:creationId xmlns:a16="http://schemas.microsoft.com/office/drawing/2014/main" id="{E624A31D-E4D6-405E-8E72-94CCF0484445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자유형: 도형 385">
                <a:extLst>
                  <a:ext uri="{FF2B5EF4-FFF2-40B4-BE49-F238E27FC236}">
                    <a16:creationId xmlns:a16="http://schemas.microsoft.com/office/drawing/2014/main" id="{01DE12B3-11F7-4BE6-9790-F7F4CD4580DD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75F6B85F-E3D0-4300-862D-505792D95815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08</a:t>
              </a:r>
              <a:endParaRPr lang="ko-KR" altLang="en-US" b="1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15BC991-DC7D-4BBF-B74E-628152A01375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09</a:t>
              </a:r>
              <a:endParaRPr lang="ko-KR" altLang="en-US" b="1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9586181-0067-403A-8ABE-B647254A3C55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07</a:t>
              </a:r>
              <a:endParaRPr lang="ko-KR" altLang="en-US" b="1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E3129A80-1EB8-48D6-94F3-AB8E6E956249}"/>
              </a:ext>
            </a:extLst>
          </p:cNvPr>
          <p:cNvGrpSpPr/>
          <p:nvPr/>
        </p:nvGrpSpPr>
        <p:grpSpPr>
          <a:xfrm>
            <a:off x="5869565" y="2549721"/>
            <a:ext cx="849302" cy="881635"/>
            <a:chOff x="185610" y="5159423"/>
            <a:chExt cx="849302" cy="881635"/>
          </a:xfrm>
        </p:grpSpPr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4C1DB4FC-9BCD-4C82-A369-A9F9B1C7BC18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392" name="자유형: 도형 391">
                <a:extLst>
                  <a:ext uri="{FF2B5EF4-FFF2-40B4-BE49-F238E27FC236}">
                    <a16:creationId xmlns:a16="http://schemas.microsoft.com/office/drawing/2014/main" id="{0E4CC72A-2657-4246-87AF-AA06864FAA61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자유형: 도형 392">
                <a:extLst>
                  <a:ext uri="{FF2B5EF4-FFF2-40B4-BE49-F238E27FC236}">
                    <a16:creationId xmlns:a16="http://schemas.microsoft.com/office/drawing/2014/main" id="{81EA3662-D534-4004-BDF2-9CB01E47430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자유형: 도형 393">
                <a:extLst>
                  <a:ext uri="{FF2B5EF4-FFF2-40B4-BE49-F238E27FC236}">
                    <a16:creationId xmlns:a16="http://schemas.microsoft.com/office/drawing/2014/main" id="{FBD0362E-39D8-48AF-AB0E-0F9EF486DABE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B4F989A-AAD9-450E-8ECD-FB18AE80ED1E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26</a:t>
              </a:r>
              <a:endParaRPr lang="ko-KR" altLang="en-US" b="1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CEF5C08-1051-4EBB-A97F-1721A55666BD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27</a:t>
              </a:r>
              <a:endParaRPr lang="ko-KR" altLang="en-US" b="1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15D0CBF-8496-4221-A40B-13BBE47A6836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25</a:t>
              </a:r>
              <a:endParaRPr lang="ko-KR" altLang="en-US" b="1" dirty="0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CC32A296-BB51-4921-BDE1-5A36D18A7CF4}"/>
              </a:ext>
            </a:extLst>
          </p:cNvPr>
          <p:cNvGrpSpPr/>
          <p:nvPr/>
        </p:nvGrpSpPr>
        <p:grpSpPr>
          <a:xfrm>
            <a:off x="7414967" y="1354166"/>
            <a:ext cx="863224" cy="881635"/>
            <a:chOff x="9271060" y="5588367"/>
            <a:chExt cx="863224" cy="881635"/>
          </a:xfrm>
        </p:grpSpPr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E18274E8-F318-49FA-8F91-FF60730B4406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400" name="자유형: 도형 399">
                <a:extLst>
                  <a:ext uri="{FF2B5EF4-FFF2-40B4-BE49-F238E27FC236}">
                    <a16:creationId xmlns:a16="http://schemas.microsoft.com/office/drawing/2014/main" id="{77A81C24-2EB1-4533-A5D2-91B8E72CD64A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자유형: 도형 400">
                <a:extLst>
                  <a:ext uri="{FF2B5EF4-FFF2-40B4-BE49-F238E27FC236}">
                    <a16:creationId xmlns:a16="http://schemas.microsoft.com/office/drawing/2014/main" id="{6D683306-198C-49E3-947C-9577A839DADC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자유형: 도형 401">
                <a:extLst>
                  <a:ext uri="{FF2B5EF4-FFF2-40B4-BE49-F238E27FC236}">
                    <a16:creationId xmlns:a16="http://schemas.microsoft.com/office/drawing/2014/main" id="{26797FC6-63F8-4010-9FE2-A0A2D5282FEE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ABFD667-8A12-44AA-9AB6-25C4FFEE7CA0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11</a:t>
              </a:r>
              <a:endParaRPr lang="ko-KR" altLang="en-US" b="1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81466B08-392B-4E7F-AAF8-4F8421ED9F4B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2427E6AE-8531-479A-8F89-EFA2F43FF142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10</a:t>
              </a:r>
              <a:endParaRPr lang="ko-KR" altLang="en-US" b="1" dirty="0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9D97A5AB-A59C-4ADD-901C-88A25F9B17DE}"/>
              </a:ext>
            </a:extLst>
          </p:cNvPr>
          <p:cNvGrpSpPr/>
          <p:nvPr/>
        </p:nvGrpSpPr>
        <p:grpSpPr>
          <a:xfrm>
            <a:off x="7421928" y="2549721"/>
            <a:ext cx="849302" cy="881635"/>
            <a:chOff x="185610" y="5159423"/>
            <a:chExt cx="849302" cy="881635"/>
          </a:xfrm>
        </p:grpSpPr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1E2412B3-D7DC-475D-98AA-5C70343B0F02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408" name="자유형: 도형 407">
                <a:extLst>
                  <a:ext uri="{FF2B5EF4-FFF2-40B4-BE49-F238E27FC236}">
                    <a16:creationId xmlns:a16="http://schemas.microsoft.com/office/drawing/2014/main" id="{0904E930-25C5-43FF-8C77-EF557D2A0BB8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자유형: 도형 408">
                <a:extLst>
                  <a:ext uri="{FF2B5EF4-FFF2-40B4-BE49-F238E27FC236}">
                    <a16:creationId xmlns:a16="http://schemas.microsoft.com/office/drawing/2014/main" id="{637D3B06-DFCD-4AB9-89DE-47CE332E7D21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자유형: 도형 409">
                <a:extLst>
                  <a:ext uri="{FF2B5EF4-FFF2-40B4-BE49-F238E27FC236}">
                    <a16:creationId xmlns:a16="http://schemas.microsoft.com/office/drawing/2014/main" id="{D5810F66-374E-4FEA-93BA-63579E6DDF6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A3A3569-136A-46F3-AD5E-D3D39E81B0DF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29</a:t>
              </a:r>
              <a:endParaRPr lang="ko-KR" altLang="en-US" b="1" dirty="0"/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66E5EDA-2618-430B-989E-B140AF6B335D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30</a:t>
              </a:r>
              <a:endParaRPr lang="ko-KR" altLang="en-US" b="1" dirty="0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08B8F847-7A11-4035-A534-7543DC6E8C85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28</a:t>
              </a:r>
              <a:endParaRPr lang="ko-KR" altLang="en-US" b="1" dirty="0"/>
            </a:p>
          </p:txBody>
        </p: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0BFDE6DE-23C9-4F1D-B07C-8FDB6CFBE133}"/>
              </a:ext>
            </a:extLst>
          </p:cNvPr>
          <p:cNvGrpSpPr/>
          <p:nvPr/>
        </p:nvGrpSpPr>
        <p:grpSpPr>
          <a:xfrm>
            <a:off x="8961075" y="1354166"/>
            <a:ext cx="863224" cy="881635"/>
            <a:chOff x="9271060" y="5588367"/>
            <a:chExt cx="863224" cy="881635"/>
          </a:xfrm>
        </p:grpSpPr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40841F52-2574-4ECF-9124-1F3AA6948EF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416" name="자유형: 도형 415">
                <a:extLst>
                  <a:ext uri="{FF2B5EF4-FFF2-40B4-BE49-F238E27FC236}">
                    <a16:creationId xmlns:a16="http://schemas.microsoft.com/office/drawing/2014/main" id="{DA5FC28D-08E5-4114-B6FB-FD5C2FAEDFD5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자유형: 도형 416">
                <a:extLst>
                  <a:ext uri="{FF2B5EF4-FFF2-40B4-BE49-F238E27FC236}">
                    <a16:creationId xmlns:a16="http://schemas.microsoft.com/office/drawing/2014/main" id="{21613A02-9C64-4B4D-9BB3-4167657679AF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자유형: 도형 417">
                <a:extLst>
                  <a:ext uri="{FF2B5EF4-FFF2-40B4-BE49-F238E27FC236}">
                    <a16:creationId xmlns:a16="http://schemas.microsoft.com/office/drawing/2014/main" id="{CA07EE62-210E-40B6-9961-9BC007FD39BC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7260426-1241-403F-BE5D-32C02077C4CC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14</a:t>
              </a:r>
              <a:endParaRPr lang="ko-KR" altLang="en-US" b="1" dirty="0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6AA50F-957C-4111-B960-033DB13B10DE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429CE703-C4F9-4522-A190-00330C451823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13</a:t>
              </a:r>
              <a:endParaRPr lang="ko-KR" altLang="en-US" b="1" dirty="0"/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5D9E9D2A-1532-4B46-B74D-AFFFC33C860E}"/>
              </a:ext>
            </a:extLst>
          </p:cNvPr>
          <p:cNvGrpSpPr/>
          <p:nvPr/>
        </p:nvGrpSpPr>
        <p:grpSpPr>
          <a:xfrm>
            <a:off x="8968036" y="2549721"/>
            <a:ext cx="849302" cy="881635"/>
            <a:chOff x="185610" y="5159423"/>
            <a:chExt cx="849302" cy="881635"/>
          </a:xfrm>
        </p:grpSpPr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422AC99B-648A-4AA0-9BA8-EBC6C392D520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424" name="자유형: 도형 423">
                <a:extLst>
                  <a:ext uri="{FF2B5EF4-FFF2-40B4-BE49-F238E27FC236}">
                    <a16:creationId xmlns:a16="http://schemas.microsoft.com/office/drawing/2014/main" id="{F0654FA8-554B-41E0-9EF8-8A95D94626F8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자유형: 도형 424">
                <a:extLst>
                  <a:ext uri="{FF2B5EF4-FFF2-40B4-BE49-F238E27FC236}">
                    <a16:creationId xmlns:a16="http://schemas.microsoft.com/office/drawing/2014/main" id="{87A22B67-E418-4C72-B7ED-075B1C904229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자유형: 도형 425">
                <a:extLst>
                  <a:ext uri="{FF2B5EF4-FFF2-40B4-BE49-F238E27FC236}">
                    <a16:creationId xmlns:a16="http://schemas.microsoft.com/office/drawing/2014/main" id="{8AEC60E6-5E8C-4602-B4F7-7B2C513CC38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953D6090-1F8F-4AEA-A6D0-C38945EC8B76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32</a:t>
              </a:r>
              <a:endParaRPr lang="ko-KR" altLang="en-US" b="1" dirty="0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243B3ACD-298B-413C-8991-32672931616F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33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2DC3091-EDE5-499C-9C0C-9D28D7B36733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endParaRPr lang="ko-KR" altLang="en-US" b="1" dirty="0"/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AEAB38F6-0A37-451E-96CB-606768A1B6A5}"/>
              </a:ext>
            </a:extLst>
          </p:cNvPr>
          <p:cNvGrpSpPr/>
          <p:nvPr/>
        </p:nvGrpSpPr>
        <p:grpSpPr>
          <a:xfrm>
            <a:off x="10456756" y="1354166"/>
            <a:ext cx="863224" cy="881635"/>
            <a:chOff x="9271060" y="5588367"/>
            <a:chExt cx="863224" cy="881635"/>
          </a:xfrm>
        </p:grpSpPr>
        <p:grpSp>
          <p:nvGrpSpPr>
            <p:cNvPr id="428" name="그룹 427">
              <a:extLst>
                <a:ext uri="{FF2B5EF4-FFF2-40B4-BE49-F238E27FC236}">
                  <a16:creationId xmlns:a16="http://schemas.microsoft.com/office/drawing/2014/main" id="{30A8B2A1-4C49-4C1F-9D13-2671F1162F86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432" name="자유형: 도형 431">
                <a:extLst>
                  <a:ext uri="{FF2B5EF4-FFF2-40B4-BE49-F238E27FC236}">
                    <a16:creationId xmlns:a16="http://schemas.microsoft.com/office/drawing/2014/main" id="{C4D4F558-E7C3-4319-AAC5-4AAE9045EBC4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자유형: 도형 432">
                <a:extLst>
                  <a:ext uri="{FF2B5EF4-FFF2-40B4-BE49-F238E27FC236}">
                    <a16:creationId xmlns:a16="http://schemas.microsoft.com/office/drawing/2014/main" id="{06F31CB3-2213-4B73-9A71-4ACD011B153F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자유형: 도형 433">
                <a:extLst>
                  <a:ext uri="{FF2B5EF4-FFF2-40B4-BE49-F238E27FC236}">
                    <a16:creationId xmlns:a16="http://schemas.microsoft.com/office/drawing/2014/main" id="{00FF4A5D-CB20-4353-9D50-AB7330B96D75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7AC449D2-DBE8-479E-AAE8-D8F03DD58750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17</a:t>
              </a:r>
              <a:endParaRPr lang="ko-KR" altLang="en-US" b="1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7DDEF4DA-4549-48B1-BEF4-A65922EE9EC9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18</a:t>
              </a:r>
              <a:endParaRPr lang="ko-KR" altLang="en-US" b="1" dirty="0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196E62AA-4E1D-4560-AA6F-1E853D677E05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93CC6ED8-0CDC-40D5-BBEA-F19BF237404D}"/>
              </a:ext>
            </a:extLst>
          </p:cNvPr>
          <p:cNvGrpSpPr/>
          <p:nvPr/>
        </p:nvGrpSpPr>
        <p:grpSpPr>
          <a:xfrm>
            <a:off x="10463717" y="2549721"/>
            <a:ext cx="849302" cy="881635"/>
            <a:chOff x="185610" y="5159423"/>
            <a:chExt cx="849302" cy="881635"/>
          </a:xfrm>
        </p:grpSpPr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7447DE49-6ACA-478B-BCAE-962F07BA052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440" name="자유형: 도형 439">
                <a:extLst>
                  <a:ext uri="{FF2B5EF4-FFF2-40B4-BE49-F238E27FC236}">
                    <a16:creationId xmlns:a16="http://schemas.microsoft.com/office/drawing/2014/main" id="{8758EC3D-56BE-4E2F-BB22-A169811DA2FC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자유형: 도형 440">
                <a:extLst>
                  <a:ext uri="{FF2B5EF4-FFF2-40B4-BE49-F238E27FC236}">
                    <a16:creationId xmlns:a16="http://schemas.microsoft.com/office/drawing/2014/main" id="{6ED7B226-3D5A-4DBB-B007-2D58E45EDCA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자유형: 도형 441">
                <a:extLst>
                  <a:ext uri="{FF2B5EF4-FFF2-40B4-BE49-F238E27FC236}">
                    <a16:creationId xmlns:a16="http://schemas.microsoft.com/office/drawing/2014/main" id="{92AB40F8-C8EE-484A-BF57-EFBEAA45829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86F9D068-7734-4FB4-B1E0-26F67F6CBF06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35</a:t>
              </a:r>
              <a:endParaRPr lang="ko-KR" altLang="en-US" b="1" dirty="0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94F609C1-740F-43DE-A170-25CF1883A66C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36</a:t>
              </a:r>
              <a:endParaRPr lang="ko-KR" altLang="en-US" b="1" dirty="0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B5D1867-C09E-43AB-94D7-09528B116FA7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7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AF458-817D-440C-A96D-60B0CFD1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/>
          <a:stretch/>
        </p:blipFill>
        <p:spPr>
          <a:xfrm>
            <a:off x="0" y="893454"/>
            <a:ext cx="12192000" cy="59645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39BD5E-5038-4ED2-9A65-CC94F8D6E86C}"/>
              </a:ext>
            </a:extLst>
          </p:cNvPr>
          <p:cNvSpPr/>
          <p:nvPr/>
        </p:nvSpPr>
        <p:spPr>
          <a:xfrm>
            <a:off x="283153" y="96957"/>
            <a:ext cx="2221992" cy="108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&lt;4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자리번호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401, 402, …, 451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891CCB-6A1A-4257-ABED-093492570607}"/>
              </a:ext>
            </a:extLst>
          </p:cNvPr>
          <p:cNvSpPr/>
          <p:nvPr/>
        </p:nvSpPr>
        <p:spPr>
          <a:xfrm>
            <a:off x="4090759" y="2294225"/>
            <a:ext cx="2382130" cy="425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E4964-8056-4760-83D5-A2B2B90C09DF}"/>
              </a:ext>
            </a:extLst>
          </p:cNvPr>
          <p:cNvSpPr/>
          <p:nvPr/>
        </p:nvSpPr>
        <p:spPr>
          <a:xfrm>
            <a:off x="7106942" y="2244183"/>
            <a:ext cx="2633288" cy="425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4F09E3-3DB9-48B7-B7D0-B29CC0E5D9FF}"/>
              </a:ext>
            </a:extLst>
          </p:cNvPr>
          <p:cNvSpPr/>
          <p:nvPr/>
        </p:nvSpPr>
        <p:spPr>
          <a:xfrm>
            <a:off x="870284" y="3636329"/>
            <a:ext cx="10451432" cy="148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4C04F5-3EC9-4FF8-9A81-0DBC9CB595D4}"/>
              </a:ext>
            </a:extLst>
          </p:cNvPr>
          <p:cNvSpPr/>
          <p:nvPr/>
        </p:nvSpPr>
        <p:spPr>
          <a:xfrm>
            <a:off x="10262938" y="3850753"/>
            <a:ext cx="1058778" cy="2432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06EC203-B8D4-46BE-8476-DB00DDA15E4C}"/>
              </a:ext>
            </a:extLst>
          </p:cNvPr>
          <p:cNvGrpSpPr/>
          <p:nvPr/>
        </p:nvGrpSpPr>
        <p:grpSpPr>
          <a:xfrm>
            <a:off x="3889464" y="2644985"/>
            <a:ext cx="849302" cy="881635"/>
            <a:chOff x="185610" y="5159423"/>
            <a:chExt cx="849302" cy="88163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A45EF43-41BF-4602-B8B0-3BCC0ADF4B70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C93D99F1-9632-4038-A663-1F4E7B50E0BC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A0CDC0DB-5B6C-436F-B600-B18E0EC0A77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4DBD9B7F-FC3F-452C-BC2B-CF041AEF992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8AADD4-1DDE-4515-87D2-CD4E566573E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02</a:t>
              </a:r>
              <a:endParaRPr lang="ko-KR" altLang="en-US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7201F3-25D7-4BA7-AC41-A9C0AD54BF48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03</a:t>
              </a:r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28DB83-839B-40D2-A205-2FF8F2F62741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01</a:t>
              </a:r>
              <a:endParaRPr lang="ko-KR" altLang="en-US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4751215-573B-4922-9DDD-933B16B8D19E}"/>
              </a:ext>
            </a:extLst>
          </p:cNvPr>
          <p:cNvGrpSpPr/>
          <p:nvPr/>
        </p:nvGrpSpPr>
        <p:grpSpPr>
          <a:xfrm>
            <a:off x="5540800" y="2654117"/>
            <a:ext cx="849302" cy="881635"/>
            <a:chOff x="185610" y="5159423"/>
            <a:chExt cx="849302" cy="88163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6840EA6-FCA7-41F2-A0F6-31F3B680C709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129483EF-5036-4431-962F-FCD051C2A0E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D4A22849-1961-4362-B23F-E09ECD84B75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4CFB2B3F-F73E-4205-8000-167AB56C706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346AD4-BB63-4E46-90C3-A422B51F4613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05</a:t>
              </a:r>
              <a:endParaRPr lang="ko-KR" altLang="en-US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A53FB8-DAF7-4F07-BD2E-5366BE90BE83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06</a:t>
              </a:r>
              <a:endParaRPr lang="ko-KR" altLang="en-US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F7776B-8616-454A-AA64-9452E217EB5E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04</a:t>
              </a:r>
              <a:endParaRPr lang="ko-KR" altLang="en-US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4D0F0-836D-4384-9C75-1BA227373AC4}"/>
              </a:ext>
            </a:extLst>
          </p:cNvPr>
          <p:cNvGrpSpPr/>
          <p:nvPr/>
        </p:nvGrpSpPr>
        <p:grpSpPr>
          <a:xfrm>
            <a:off x="7083676" y="2654117"/>
            <a:ext cx="849302" cy="881635"/>
            <a:chOff x="185610" y="5159423"/>
            <a:chExt cx="849302" cy="88163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9EC3FBA-CCF0-438E-B0F5-47396D8A2701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AB1B2AB6-0C3B-466E-90E1-8380BBAD04DC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0196FB39-B681-4810-BB73-3CB40851419D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9CF21C15-9790-4F4F-B5F8-7CBA12E4059E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5C9C38-78E7-41E2-BA66-23817957B67B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08</a:t>
              </a:r>
              <a:endParaRPr lang="ko-KR" altLang="en-US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7DBAD7-FB47-47CD-BD5A-62C136A60CD4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09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023258-B2E2-4101-87C5-880633A365A2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07</a:t>
              </a:r>
              <a:endParaRPr lang="ko-KR" altLang="en-US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271126-38CF-4023-8973-0A123B37FC9F}"/>
              </a:ext>
            </a:extLst>
          </p:cNvPr>
          <p:cNvGrpSpPr/>
          <p:nvPr/>
        </p:nvGrpSpPr>
        <p:grpSpPr>
          <a:xfrm>
            <a:off x="8863786" y="2654117"/>
            <a:ext cx="849302" cy="881635"/>
            <a:chOff x="185610" y="5159423"/>
            <a:chExt cx="849302" cy="88163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71436FD-679A-4C32-8712-6043CF433153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2E3BF94-D68C-436A-AAB3-3FC687DF872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CC95E3F5-4F95-4C12-B9B6-5A90B5A371BC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1DEE8D1E-7575-46E3-B5A7-2FC01AFD4B54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786813-8526-41F7-81D3-1AE8D75FE132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11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5A8040-0260-43ED-AE7B-7721AE950244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06F1B40-953B-465D-A369-D8B9E412A5B3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6DCCD67-FE17-4B6E-A058-7380C97F7460}"/>
              </a:ext>
            </a:extLst>
          </p:cNvPr>
          <p:cNvGrpSpPr/>
          <p:nvPr/>
        </p:nvGrpSpPr>
        <p:grpSpPr>
          <a:xfrm rot="19800000">
            <a:off x="3861424" y="3919949"/>
            <a:ext cx="849302" cy="881635"/>
            <a:chOff x="185610" y="5159423"/>
            <a:chExt cx="849302" cy="88163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B1F3122-CC21-4795-9C1E-3905E5EA4B42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9E23BAC7-C7C9-4F55-87B7-B029461C4966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2928823-D867-4D0C-B7F0-6D949D7D932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C952513-54F3-4FE3-861E-CC4F8CAACEC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82243CF-C2B9-4191-B97D-7563A5A433E2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F163AA-F488-4F16-9F45-B1B02A0062F9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1C7BEA-E541-432E-B30C-6CC4BB232FF8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19</a:t>
              </a:r>
              <a:endParaRPr lang="ko-KR" altLang="en-US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F5F093-33A0-45AA-B261-705D857C6F85}"/>
              </a:ext>
            </a:extLst>
          </p:cNvPr>
          <p:cNvGrpSpPr/>
          <p:nvPr/>
        </p:nvGrpSpPr>
        <p:grpSpPr>
          <a:xfrm>
            <a:off x="5212597" y="3916189"/>
            <a:ext cx="810565" cy="881635"/>
            <a:chOff x="4949553" y="4072633"/>
            <a:chExt cx="810565" cy="881635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277DC34-983B-4AED-BA31-5530CC39E1CD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1132F26F-A4D2-4932-AA37-305273C3981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2A395B73-8012-4FAC-9DD5-4A01C537C078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1D356099-8ADB-436E-A706-7E19596D837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B89C75-38E3-443F-AD73-795B7D062B6C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23</a:t>
              </a:r>
              <a:endParaRPr lang="ko-KR" altLang="en-US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9DEE64-D882-45A3-96F6-949EABBA3731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24</a:t>
              </a:r>
              <a:endParaRPr lang="ko-KR" altLang="en-US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66CD9BB-044C-47DD-87FA-D8866D30CEF2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22</a:t>
              </a:r>
              <a:endParaRPr lang="ko-KR" altLang="en-US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69ACD6A-4E7A-488F-9940-F338FB1818FD}"/>
              </a:ext>
            </a:extLst>
          </p:cNvPr>
          <p:cNvGrpSpPr/>
          <p:nvPr/>
        </p:nvGrpSpPr>
        <p:grpSpPr>
          <a:xfrm rot="19800000">
            <a:off x="1197815" y="3919949"/>
            <a:ext cx="849302" cy="881635"/>
            <a:chOff x="185610" y="5159423"/>
            <a:chExt cx="849302" cy="88163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46D58B2-2A9F-47B4-952D-FE24DEB5D752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23304DC1-645F-4A1B-9BCE-9A80AB94229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050FA45D-B878-4CF6-8E4A-7A83EFFB120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9777E613-C5D7-4786-9695-ADFAF52ACC6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24D053-524C-4608-BFEB-428782042085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14</a:t>
              </a:r>
              <a:endParaRPr lang="ko-KR" alt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0591BC0-378D-4A1E-8DFA-15531383EAE8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776C3E-29CE-4E1F-B0D0-58C84935BA91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82409C8-1B0B-4126-9EDD-8C5ABF31A941}"/>
              </a:ext>
            </a:extLst>
          </p:cNvPr>
          <p:cNvGrpSpPr/>
          <p:nvPr/>
        </p:nvGrpSpPr>
        <p:grpSpPr>
          <a:xfrm>
            <a:off x="2548988" y="3916189"/>
            <a:ext cx="810565" cy="881635"/>
            <a:chOff x="4949553" y="4072633"/>
            <a:chExt cx="810565" cy="881635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BBE65D7-AD7C-43E1-A812-8A8D78C47DA3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7DBDBA21-14B7-4D1A-B5B4-00E8F6136B5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F409B473-5899-4890-AEE1-B83E891A072A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C6304C4F-3531-4224-A344-77B5751C2F4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32A03EF-16B1-44D5-865B-CDABEC227CA3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17</a:t>
              </a:r>
              <a:endParaRPr lang="ko-KR" altLang="en-US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A8745B5-4612-42EE-8BFC-3CD90998D732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18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364653-1D3D-4D88-86AD-1BC061D9E60E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6DC5C33-0154-40D7-BDF3-8BFBC5553F69}"/>
              </a:ext>
            </a:extLst>
          </p:cNvPr>
          <p:cNvGrpSpPr/>
          <p:nvPr/>
        </p:nvGrpSpPr>
        <p:grpSpPr>
          <a:xfrm rot="19800000">
            <a:off x="6525033" y="3919951"/>
            <a:ext cx="849302" cy="881635"/>
            <a:chOff x="185610" y="5159423"/>
            <a:chExt cx="849302" cy="881635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233C970-7341-4ACC-9E80-275C34CF4245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0981F1BB-5F5E-426B-93BF-70F7CC5F5C8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81A0D56B-27A2-4731-9C13-081F2465D9B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D8AA61C2-E545-4C81-BB39-281DC507F786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A19670D-568C-478B-A165-7792E999B634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26</a:t>
              </a:r>
              <a:endParaRPr lang="ko-KR" altLang="en-US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098C26-C681-4752-9346-4986FD42AF5A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27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58126AB-661F-4163-AF9E-EA143A4AB8CC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25</a:t>
              </a:r>
              <a:endParaRPr lang="ko-KR" altLang="en-US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0219E1F-7406-4650-A34C-BDA1B0BEE73D}"/>
              </a:ext>
            </a:extLst>
          </p:cNvPr>
          <p:cNvGrpSpPr/>
          <p:nvPr/>
        </p:nvGrpSpPr>
        <p:grpSpPr>
          <a:xfrm>
            <a:off x="7876206" y="3916190"/>
            <a:ext cx="810565" cy="881635"/>
            <a:chOff x="4949553" y="4072633"/>
            <a:chExt cx="810565" cy="881635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98F3503-9B2E-4C11-88B6-DB3884D9C10B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D147724D-E5A7-42E2-82D6-DAE08CE466F4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37763C55-3049-4F75-8B6D-D84067800FC2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5FC49CEA-6FAD-4E9A-A872-407A750EEABC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E3206EB-B95C-46A5-AABA-76BD04054466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29</a:t>
              </a:r>
              <a:endParaRPr lang="ko-KR" altLang="en-US" b="1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0942E0A-84F8-4838-944B-4924004747B9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30</a:t>
              </a:r>
              <a:endParaRPr lang="ko-KR" altLang="en-US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F0E9519-85D2-4446-BD3A-779A11C5A4E9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28</a:t>
              </a:r>
              <a:endParaRPr lang="ko-KR" altLang="en-US" b="1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787C86A-6EE6-4B5B-9076-02AF18621D65}"/>
              </a:ext>
            </a:extLst>
          </p:cNvPr>
          <p:cNvGrpSpPr/>
          <p:nvPr/>
        </p:nvGrpSpPr>
        <p:grpSpPr>
          <a:xfrm rot="19800000">
            <a:off x="9188642" y="3919950"/>
            <a:ext cx="849302" cy="881635"/>
            <a:chOff x="185610" y="5159423"/>
            <a:chExt cx="849302" cy="881635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814EA468-4B47-4869-86A0-D5BA0D3C7EDC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7AFCE82A-887C-47A5-BD2A-1E5C51E658E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29593F73-D4C0-4229-84E4-1A67CE47D23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98688C32-C57A-46D0-83EF-F5304BF1376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3094895-C8D8-4334-B454-BAB408C362E2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32</a:t>
              </a:r>
              <a:endParaRPr lang="ko-KR" altLang="en-US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FAFC6A-F8CA-4BCD-A8AE-4D7785F33A91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33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90F0F7-0E3A-4C02-A2B3-0C1462896EB3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endParaRPr lang="ko-KR" altLang="en-US" b="1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233E556-3014-49F2-B579-57A5F68269D8}"/>
              </a:ext>
            </a:extLst>
          </p:cNvPr>
          <p:cNvGrpSpPr/>
          <p:nvPr/>
        </p:nvGrpSpPr>
        <p:grpSpPr>
          <a:xfrm>
            <a:off x="10539814" y="3916190"/>
            <a:ext cx="810565" cy="881635"/>
            <a:chOff x="4949553" y="4072633"/>
            <a:chExt cx="810565" cy="881635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A0414EF-C17D-41D6-A89C-E6E5A77955B0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71" name="자유형: 도형 170">
                <a:extLst>
                  <a:ext uri="{FF2B5EF4-FFF2-40B4-BE49-F238E27FC236}">
                    <a16:creationId xmlns:a16="http://schemas.microsoft.com/office/drawing/2014/main" id="{5FC02608-2940-4B64-9997-7A607FAD0C4F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: 도형 171">
                <a:extLst>
                  <a:ext uri="{FF2B5EF4-FFF2-40B4-BE49-F238E27FC236}">
                    <a16:creationId xmlns:a16="http://schemas.microsoft.com/office/drawing/2014/main" id="{8397BBEA-8EA5-4E07-BFE7-7C50C13D3225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6E8CCC79-5503-4A15-B605-7533D78242ED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05B6F4B-6295-473B-94A8-C8D9FF4B72CB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35</a:t>
              </a:r>
              <a:endParaRPr lang="ko-KR" altLang="en-US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849A385-71BD-436D-B0B7-BBE21D932EB2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36</a:t>
              </a:r>
              <a:endParaRPr lang="ko-KR" altLang="en-US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037D27-6157-4F83-BA76-0B31F50EE0C8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34</a:t>
              </a:r>
              <a:endParaRPr lang="ko-KR" altLang="en-US" b="1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A4E0907-A478-486D-8B7D-133F1E0F5CC9}"/>
              </a:ext>
            </a:extLst>
          </p:cNvPr>
          <p:cNvGrpSpPr/>
          <p:nvPr/>
        </p:nvGrpSpPr>
        <p:grpSpPr>
          <a:xfrm>
            <a:off x="3940004" y="5475357"/>
            <a:ext cx="863224" cy="881635"/>
            <a:chOff x="9271060" y="5588367"/>
            <a:chExt cx="863224" cy="88163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91CB2A9-2BE8-4685-A90E-6B4F5362FAF6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D5EFD7E8-AF6F-4DB7-A0BB-1C019FB5C37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0EB11782-34EC-4826-83F2-68422D839FC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D4426F9C-57EC-48E1-B0F1-FF92F474313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F4584B3-80C5-4805-BCCA-673ECC237262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38</a:t>
              </a:r>
              <a:endParaRPr lang="ko-KR" altLang="en-US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C1030EB-ACEC-4375-BBB1-433B23CFE7F3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39</a:t>
              </a:r>
              <a:endParaRPr lang="ko-KR" altLang="en-US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E39D0A2-559F-4F6F-99A8-5F5BDE1FA06E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37</a:t>
              </a:r>
              <a:endParaRPr lang="ko-KR" altLang="en-US" b="1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52E0C98-A4D0-4411-9BFA-E03F394A9091}"/>
              </a:ext>
            </a:extLst>
          </p:cNvPr>
          <p:cNvGrpSpPr/>
          <p:nvPr/>
        </p:nvGrpSpPr>
        <p:grpSpPr>
          <a:xfrm>
            <a:off x="5415536" y="5475357"/>
            <a:ext cx="863224" cy="881635"/>
            <a:chOff x="9271060" y="5588367"/>
            <a:chExt cx="863224" cy="881635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FF4ADEE-48AA-40AB-8C17-F7DA95A9FBDF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B21FED9E-5E0F-4E3D-B485-FBC0D451D52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id="{176414C3-4971-49FA-80FB-2F4053DFFEA2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35277EF9-97F2-4DEC-91DC-504D0F9E1FAF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F68E00E-AA79-43D7-A85D-66DF442F8870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41</a:t>
              </a:r>
              <a:endParaRPr lang="ko-KR" altLang="en-US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BA57A2-6072-4E6C-A737-8EE01B577538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42</a:t>
              </a:r>
              <a:endParaRPr lang="ko-KR" altLang="en-US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6C818CA-08EC-40EF-98F9-8E07E22C1A86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BBA3F9E-9446-4076-9B3A-4F3320FD65F3}"/>
              </a:ext>
            </a:extLst>
          </p:cNvPr>
          <p:cNvGrpSpPr/>
          <p:nvPr/>
        </p:nvGrpSpPr>
        <p:grpSpPr>
          <a:xfrm>
            <a:off x="7276148" y="5475357"/>
            <a:ext cx="863224" cy="881635"/>
            <a:chOff x="9271060" y="5588367"/>
            <a:chExt cx="863224" cy="881635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F79E790-0163-4180-A400-193279050AF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C6706627-CD08-44B1-89D5-43BB3D38CC7D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BC047188-9412-450F-8335-F55E821D721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9CC764A4-9E7B-4286-B1A9-EC4E74148D59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E8681C6-8689-47AC-AD58-6EC85EE48E26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44</a:t>
              </a:r>
              <a:endParaRPr lang="ko-KR" altLang="en-US" b="1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7CFD16E-8783-460D-BC87-29564DAC0E24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72FF698-A17D-4EC0-961A-60D5F7A0225B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43</a:t>
              </a:r>
              <a:endParaRPr lang="ko-KR" altLang="en-US" b="1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EDF30850-6E33-4426-9193-220F26E8FC27}"/>
              </a:ext>
            </a:extLst>
          </p:cNvPr>
          <p:cNvGrpSpPr/>
          <p:nvPr/>
        </p:nvGrpSpPr>
        <p:grpSpPr>
          <a:xfrm>
            <a:off x="8811840" y="5475357"/>
            <a:ext cx="863224" cy="881635"/>
            <a:chOff x="9271060" y="5588367"/>
            <a:chExt cx="863224" cy="881635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47174D37-464C-4E64-A4CE-3D2FBF481874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88D81022-8F3F-4763-AF4C-5C9D2784579E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53DAF1D4-9284-4A9C-993A-5A685918AC7A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560DCCDB-5653-4F77-B076-906570D987F4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7C0D198-2054-4A53-8CEA-C585937A0B9D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47</a:t>
              </a:r>
              <a:endParaRPr lang="ko-KR" altLang="en-US" b="1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B9A7C89-B85C-4239-8D48-379DE2441BB0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48</a:t>
              </a:r>
              <a:endParaRPr lang="ko-KR" altLang="en-US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2992C1-60F6-4BF6-92E5-CAC7B264A592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46</a:t>
              </a:r>
              <a:endParaRPr lang="ko-KR" altLang="en-US" b="1" dirty="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631C3A4-F0D0-4BC2-A12A-185D01950AFF}"/>
              </a:ext>
            </a:extLst>
          </p:cNvPr>
          <p:cNvGrpSpPr/>
          <p:nvPr/>
        </p:nvGrpSpPr>
        <p:grpSpPr>
          <a:xfrm>
            <a:off x="10438191" y="5475357"/>
            <a:ext cx="863224" cy="881635"/>
            <a:chOff x="9271060" y="5588367"/>
            <a:chExt cx="863224" cy="881635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369FBFE-F42C-4259-923C-DC736A2DCFBB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15637FBF-6830-4194-80BC-93D7329BE0E1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84E4765B-7DF1-41B8-91CE-BC5ADB6A3827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5590C896-5B55-4C3C-88DB-0E8CB41323F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5ADBF2E-DDF2-497E-A989-2FBC61E6F995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50</a:t>
              </a:r>
              <a:endParaRPr lang="ko-KR" altLang="en-US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DE8CDA-1672-4BB4-9A20-963BE6F48699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51</a:t>
              </a:r>
              <a:endParaRPr lang="ko-KR" altLang="en-US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8ADA6AE-4F33-436F-A51E-26132202C699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49</a:t>
              </a:r>
              <a:endParaRPr lang="ko-KR" altLang="en-US" b="1" dirty="0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B6F5744-D5A0-48F0-B1B3-376B57CAF7D3}"/>
              </a:ext>
            </a:extLst>
          </p:cNvPr>
          <p:cNvGrpSpPr/>
          <p:nvPr/>
        </p:nvGrpSpPr>
        <p:grpSpPr>
          <a:xfrm>
            <a:off x="10539814" y="2579849"/>
            <a:ext cx="810565" cy="881635"/>
            <a:chOff x="4949553" y="4072633"/>
            <a:chExt cx="810565" cy="881635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6A6BE3D1-2492-40B3-8D60-5824CC3B956F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434048C7-5AD0-43B2-9E2C-E72B912DB085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자유형: 도형 219">
                <a:extLst>
                  <a:ext uri="{FF2B5EF4-FFF2-40B4-BE49-F238E27FC236}">
                    <a16:creationId xmlns:a16="http://schemas.microsoft.com/office/drawing/2014/main" id="{481F6A12-273F-4C00-B577-BF3AFA6050F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E5777078-DF88-4905-9394-03E3DFEBC946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CD084EF-F321-4822-98EC-F4CB9889B311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24F62D3-1669-4FE8-B20A-CD40917B6C7B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E2A6AAF-A1D0-4EB8-97EC-7CD4319B934D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60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AC380A75D223445B37ABB89C769CDC8" ma:contentTypeVersion="8" ma:contentTypeDescription="새 문서를 만듭니다." ma:contentTypeScope="" ma:versionID="c30f6b61bd952a37ce57db71b434c3aa">
  <xsd:schema xmlns:xsd="http://www.w3.org/2001/XMLSchema" xmlns:xs="http://www.w3.org/2001/XMLSchema" xmlns:p="http://schemas.microsoft.com/office/2006/metadata/properties" xmlns:ns2="4b7ded99-34fa-4612-ab62-fdc9079a7748" targetNamespace="http://schemas.microsoft.com/office/2006/metadata/properties" ma:root="true" ma:fieldsID="5e97b1c369f9045d963671830d3d4471" ns2:_="">
    <xsd:import namespace="4b7ded99-34fa-4612-ab62-fdc9079a7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ed99-34fa-4612-ab62-fdc9079a7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2AB496-A4B5-49BD-8D14-89021A159D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C07206-151C-4A6B-B511-697B1895DB9C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b7ded99-34fa-4612-ab62-fdc9079a7748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9A9704-9384-4938-A4BB-9D544212E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ded99-34fa-4612-ab62-fdc9079a77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141</Words>
  <Application>Microsoft Office PowerPoint</Application>
  <PresentationFormat>와이드스크린</PresentationFormat>
  <Paragraphs>121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Chai Kyuwook</dc:creator>
  <cp:lastModifiedBy>Chai Kyuwook</cp:lastModifiedBy>
  <cp:revision>33</cp:revision>
  <dcterms:created xsi:type="dcterms:W3CDTF">2020-07-22T00:40:06Z</dcterms:created>
  <dcterms:modified xsi:type="dcterms:W3CDTF">2021-02-22T01:04:39Z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0x010100CAC380A75D223445B37ABB89C769CDC8</vt:lpwstr>
  </property>
</Properties>
</file>