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E3F2-267E-44CD-B9C5-595DE9B4C1C3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5989-D70E-4FF3-8773-8388F9323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3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E3F2-267E-44CD-B9C5-595DE9B4C1C3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5989-D70E-4FF3-8773-8388F9323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2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E3F2-267E-44CD-B9C5-595DE9B4C1C3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5989-D70E-4FF3-8773-8388F9323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95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E3F2-267E-44CD-B9C5-595DE9B4C1C3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5989-D70E-4FF3-8773-8388F9323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12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E3F2-267E-44CD-B9C5-595DE9B4C1C3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5989-D70E-4FF3-8773-8388F9323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25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E3F2-267E-44CD-B9C5-595DE9B4C1C3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5989-D70E-4FF3-8773-8388F9323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15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E3F2-267E-44CD-B9C5-595DE9B4C1C3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5989-D70E-4FF3-8773-8388F9323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E3F2-267E-44CD-B9C5-595DE9B4C1C3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5989-D70E-4FF3-8773-8388F9323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E3F2-267E-44CD-B9C5-595DE9B4C1C3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5989-D70E-4FF3-8773-8388F9323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03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E3F2-267E-44CD-B9C5-595DE9B4C1C3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5989-D70E-4FF3-8773-8388F9323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98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E3F2-267E-44CD-B9C5-595DE9B4C1C3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5989-D70E-4FF3-8773-8388F9323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05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E3F2-267E-44CD-B9C5-595DE9B4C1C3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F5989-D70E-4FF3-8773-8388F9323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52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397" y="0"/>
            <a:ext cx="452048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6307" y="1684045"/>
            <a:ext cx="4262907" cy="837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76160" y="1915865"/>
            <a:ext cx="282047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推荐买房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6307" y="2673743"/>
            <a:ext cx="4262907" cy="4121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52301" y="2695139"/>
            <a:ext cx="141667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有奖邀约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0398" y="6146441"/>
            <a:ext cx="1101144" cy="711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987541" y="6146441"/>
            <a:ext cx="1133341" cy="711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90362" y="6317554"/>
            <a:ext cx="72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8444" y="6146441"/>
            <a:ext cx="1159096" cy="711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701542" y="6146441"/>
            <a:ext cx="1126901" cy="711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91506" y="6317554"/>
            <a:ext cx="72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房源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047384" y="6314700"/>
            <a:ext cx="72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93603" y="6314700"/>
            <a:ext cx="72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6307" y="3238438"/>
            <a:ext cx="1107583" cy="759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00397" y="629520"/>
            <a:ext cx="4520485" cy="837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476160" y="861340"/>
            <a:ext cx="28204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广告位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909490" y="3444294"/>
            <a:ext cx="72121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06848" y="3232718"/>
            <a:ext cx="1107583" cy="759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500031" y="3438574"/>
            <a:ext cx="72121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871631" y="3232718"/>
            <a:ext cx="1107583" cy="759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064814" y="3286135"/>
            <a:ext cx="72121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排行榜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16307" y="4168183"/>
            <a:ext cx="4262907" cy="4121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16306" y="4189579"/>
            <a:ext cx="426290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列表（活动、热点、排行榜）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6307" y="4580307"/>
            <a:ext cx="4262907" cy="4121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16307" y="4991004"/>
            <a:ext cx="4262907" cy="4121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16307" y="5403128"/>
            <a:ext cx="4262907" cy="4121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973023" y="-21396"/>
            <a:ext cx="452048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979462" y="6125045"/>
            <a:ext cx="1094706" cy="711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0360167" y="6125045"/>
            <a:ext cx="1133341" cy="711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162988" y="6296158"/>
            <a:ext cx="72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201070" y="6125045"/>
            <a:ext cx="1159096" cy="711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074168" y="6125045"/>
            <a:ext cx="1126901" cy="711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8264132" y="6296158"/>
            <a:ext cx="72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房源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9420010" y="6293304"/>
            <a:ext cx="72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0566229" y="6293304"/>
            <a:ext cx="72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973023" y="622545"/>
            <a:ext cx="2228045" cy="724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7162988" y="806537"/>
            <a:ext cx="18481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201068" y="622545"/>
            <a:ext cx="2292440" cy="724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9391034" y="806537"/>
            <a:ext cx="18964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973023" y="1337363"/>
            <a:ext cx="4520485" cy="1062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967106" y="2393188"/>
            <a:ext cx="4520485" cy="10596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6967104" y="3444374"/>
            <a:ext cx="4520485" cy="1061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6967104" y="4505758"/>
            <a:ext cx="4520486" cy="1070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7270844" y="1684043"/>
            <a:ext cx="16324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房源详情跳转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0289333" y="1434639"/>
            <a:ext cx="1087964" cy="4249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10404942" y="1512486"/>
            <a:ext cx="88250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推荐给人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0289333" y="1899160"/>
            <a:ext cx="1087964" cy="4249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10613926" y="1977749"/>
            <a:ext cx="49059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00397" y="-4488"/>
            <a:ext cx="4520485" cy="6419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1437523" y="131805"/>
            <a:ext cx="282047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967104" y="-21397"/>
            <a:ext cx="4520485" cy="6419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7804230" y="114896"/>
            <a:ext cx="282047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我的房源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431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3684" y="0"/>
            <a:ext cx="452048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0123" y="6146441"/>
            <a:ext cx="1094706" cy="711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90828" y="6146441"/>
            <a:ext cx="1133341" cy="711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93649" y="6317554"/>
            <a:ext cx="72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31731" y="6146441"/>
            <a:ext cx="1159096" cy="711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704829" y="6146441"/>
            <a:ext cx="1126901" cy="7115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94793" y="6317554"/>
            <a:ext cx="72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房源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050671" y="6314700"/>
            <a:ext cx="72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96890" y="6314700"/>
            <a:ext cx="72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3684" y="643950"/>
            <a:ext cx="2228045" cy="724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93649" y="827942"/>
            <a:ext cx="18481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推送客户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31729" y="643950"/>
            <a:ext cx="2292440" cy="724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021695" y="827942"/>
            <a:ext cx="18964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我的客户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3684" y="1358768"/>
            <a:ext cx="4520485" cy="1062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09602" y="2427472"/>
            <a:ext cx="4520485" cy="10596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09600" y="3493172"/>
            <a:ext cx="4520485" cy="1061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09600" y="4554556"/>
            <a:ext cx="4520486" cy="1070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69257" y="1578919"/>
            <a:ext cx="256420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客户详情跳转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（我的客户示例条目）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71886" y="1455365"/>
            <a:ext cx="1213834" cy="4249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897454" y="1548685"/>
            <a:ext cx="953637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推荐买房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771886" y="1905372"/>
            <a:ext cx="1213834" cy="4249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897454" y="1998692"/>
            <a:ext cx="953637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交换客户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81614" y="2639315"/>
            <a:ext cx="256420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客户详情跳转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（推荐客户示例条目）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318718" y="2615213"/>
            <a:ext cx="679359" cy="67989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539784" y="2823980"/>
            <a:ext cx="23722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抢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507349" y="2612756"/>
            <a:ext cx="679359" cy="67989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587432" y="2809172"/>
            <a:ext cx="51919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084441" y="0"/>
            <a:ext cx="452048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90880" y="6146441"/>
            <a:ext cx="1094706" cy="711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471585" y="6146441"/>
            <a:ext cx="1133341" cy="711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274406" y="6317554"/>
            <a:ext cx="72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312488" y="6146441"/>
            <a:ext cx="1159096" cy="7115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185586" y="6146441"/>
            <a:ext cx="1126901" cy="7115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8375550" y="6317554"/>
            <a:ext cx="72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房源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9531428" y="6314700"/>
            <a:ext cx="72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677647" y="6314700"/>
            <a:ext cx="72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086966" y="3325"/>
            <a:ext cx="4520485" cy="10596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7403493" y="224845"/>
            <a:ext cx="679359" cy="67989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7461341" y="420924"/>
            <a:ext cx="53428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头像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360450" y="230158"/>
            <a:ext cx="953637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昵称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471583" y="183992"/>
            <a:ext cx="924239" cy="7207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10573983" y="392368"/>
            <a:ext cx="719437" cy="2816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</a:p>
        </p:txBody>
      </p:sp>
      <p:sp>
        <p:nvSpPr>
          <p:cNvPr id="67" name="矩形 66"/>
          <p:cNvSpPr/>
          <p:nvPr/>
        </p:nvSpPr>
        <p:spPr>
          <a:xfrm>
            <a:off x="7086966" y="1051456"/>
            <a:ext cx="4520485" cy="1482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钱包余额（点击跳转到钱包）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078523" y="2533972"/>
            <a:ext cx="4526403" cy="738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8113441" y="2720857"/>
            <a:ext cx="25642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我的积分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368040" y="574781"/>
            <a:ext cx="953637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领客级别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086966" y="3263081"/>
            <a:ext cx="4517438" cy="738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8121884" y="3449966"/>
            <a:ext cx="25642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我的收藏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078001" y="4002536"/>
            <a:ext cx="4526403" cy="738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8112919" y="4189421"/>
            <a:ext cx="25642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我的邀约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078523" y="5405967"/>
            <a:ext cx="4526403" cy="738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8128323" y="5543732"/>
            <a:ext cx="25642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我的设置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11264" y="-39"/>
            <a:ext cx="4520485" cy="6419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1448390" y="136254"/>
            <a:ext cx="282047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我的客源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077480" y="4743091"/>
            <a:ext cx="4520486" cy="661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8140158" y="4880855"/>
            <a:ext cx="25608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的客户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04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8197" y="0"/>
            <a:ext cx="452048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98770" y="0"/>
            <a:ext cx="3939911" cy="724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8196" y="-1"/>
            <a:ext cx="580573" cy="724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箭头 6"/>
          <p:cNvSpPr/>
          <p:nvPr/>
        </p:nvSpPr>
        <p:spPr>
          <a:xfrm>
            <a:off x="725714" y="246743"/>
            <a:ext cx="362857" cy="2467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20520" y="174172"/>
            <a:ext cx="18964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我的客户详情页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30233" y="1317815"/>
            <a:ext cx="18964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客户姓名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98769" y="2280525"/>
            <a:ext cx="3649625" cy="448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069957" y="2317702"/>
            <a:ext cx="1756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报备追踪信息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98769" y="3004961"/>
            <a:ext cx="3649625" cy="448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69957" y="3042138"/>
            <a:ext cx="1756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报备追踪信息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8769" y="3729397"/>
            <a:ext cx="3649625" cy="448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069957" y="3766574"/>
            <a:ext cx="1756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报备追踪信息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98769" y="4453833"/>
            <a:ext cx="3649625" cy="448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069957" y="4491010"/>
            <a:ext cx="1756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报备追踪信息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8769" y="5178269"/>
            <a:ext cx="3649625" cy="448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069957" y="5215446"/>
            <a:ext cx="1756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报备追踪信息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98769" y="5902705"/>
            <a:ext cx="3649625" cy="448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069957" y="5939882"/>
            <a:ext cx="1756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报备追踪信息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951984" y="1738250"/>
            <a:ext cx="189641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意向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870857" y="2280525"/>
            <a:ext cx="0" cy="4178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10" idx="1"/>
          </p:cNvCxnSpPr>
          <p:nvPr/>
        </p:nvCxnSpPr>
        <p:spPr>
          <a:xfrm flipV="1">
            <a:off x="870857" y="2504606"/>
            <a:ext cx="327912" cy="6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875352" y="3245447"/>
            <a:ext cx="327912" cy="6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869434" y="3950295"/>
            <a:ext cx="327912" cy="6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875352" y="4657034"/>
            <a:ext cx="327912" cy="6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875352" y="5413682"/>
            <a:ext cx="327912" cy="6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875352" y="6160388"/>
            <a:ext cx="327912" cy="6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7011740" y="0"/>
            <a:ext cx="452048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7592313" y="0"/>
            <a:ext cx="3939911" cy="724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7011739" y="-1"/>
            <a:ext cx="580573" cy="724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左箭头 54"/>
          <p:cNvSpPr/>
          <p:nvPr/>
        </p:nvSpPr>
        <p:spPr>
          <a:xfrm>
            <a:off x="7119257" y="246743"/>
            <a:ext cx="362857" cy="2467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8614063" y="174172"/>
            <a:ext cx="18964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推荐买房页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338312" y="1918306"/>
            <a:ext cx="3939911" cy="724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7694886" y="2138644"/>
            <a:ext cx="18964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被推荐人姓名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338312" y="2878139"/>
            <a:ext cx="3939911" cy="724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8360062" y="3052311"/>
            <a:ext cx="18964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被推荐人电话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9937114" y="2091491"/>
            <a:ext cx="1213834" cy="4249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10062682" y="2184811"/>
            <a:ext cx="953637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通讯录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501323" y="3777891"/>
            <a:ext cx="3649625" cy="448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8372511" y="3815068"/>
            <a:ext cx="1756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选择房源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338312" y="4459719"/>
            <a:ext cx="3939911" cy="5749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8352805" y="4585588"/>
            <a:ext cx="189641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451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8197" y="0"/>
            <a:ext cx="452048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98770" y="0"/>
            <a:ext cx="3939911" cy="724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18196" y="-1"/>
            <a:ext cx="580573" cy="724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箭头 4"/>
          <p:cNvSpPr/>
          <p:nvPr/>
        </p:nvSpPr>
        <p:spPr>
          <a:xfrm>
            <a:off x="725714" y="246743"/>
            <a:ext cx="362857" cy="2467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79342" y="174975"/>
            <a:ext cx="18964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房源详情页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08483" y="971179"/>
            <a:ext cx="3939911" cy="2076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930233" y="1824923"/>
            <a:ext cx="18964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房源滚动图片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08483" y="3294742"/>
            <a:ext cx="3939911" cy="899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198769" y="3468052"/>
            <a:ext cx="34022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房源位置、活动推送、联系电话、楼盘信息、均价等（待定）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08483" y="4441371"/>
            <a:ext cx="3939911" cy="549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930233" y="4531629"/>
            <a:ext cx="18964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户型列表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08483" y="4991219"/>
            <a:ext cx="3939911" cy="549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930233" y="5081477"/>
            <a:ext cx="18964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户型列表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08483" y="5640972"/>
            <a:ext cx="3939911" cy="549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930233" y="5731230"/>
            <a:ext cx="18964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其他房源推荐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08483" y="6190820"/>
            <a:ext cx="3939911" cy="5498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930233" y="6281078"/>
            <a:ext cx="189641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其他房源推荐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742088" y="165961"/>
            <a:ext cx="626711" cy="4249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826643" y="246743"/>
            <a:ext cx="49237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收藏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432596" y="154201"/>
            <a:ext cx="626711" cy="4249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517151" y="234983"/>
            <a:ext cx="49237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18195" y="6133563"/>
            <a:ext cx="4520486" cy="7244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907142" y="6353954"/>
            <a:ext cx="189641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佣金数目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767156" y="6298627"/>
            <a:ext cx="1072877" cy="4249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3897564" y="6366705"/>
            <a:ext cx="842897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立即推荐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009520" y="724435"/>
            <a:ext cx="129160" cy="5409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000795" y="799997"/>
            <a:ext cx="137885" cy="2991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9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208</Words>
  <Application>Microsoft Office PowerPoint</Application>
  <PresentationFormat>宽屏</PresentationFormat>
  <Paragraphs>77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Genesis</dc:creator>
  <cp:lastModifiedBy>Genesis</cp:lastModifiedBy>
  <cp:revision>25</cp:revision>
  <dcterms:created xsi:type="dcterms:W3CDTF">2014-12-30T12:58:53Z</dcterms:created>
  <dcterms:modified xsi:type="dcterms:W3CDTF">2014-12-31T03:58:10Z</dcterms:modified>
</cp:coreProperties>
</file>