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74" r:id="rId6"/>
    <p:sldId id="353" r:id="rId7"/>
    <p:sldId id="279" r:id="rId8"/>
    <p:sldId id="280" r:id="rId9"/>
    <p:sldId id="284" r:id="rId10"/>
    <p:sldId id="290" r:id="rId11"/>
    <p:sldId id="296" r:id="rId12"/>
    <p:sldId id="302" r:id="rId13"/>
    <p:sldId id="303" r:id="rId14"/>
    <p:sldId id="309" r:id="rId15"/>
    <p:sldId id="314" r:id="rId16"/>
    <p:sldId id="318" r:id="rId17"/>
    <p:sldId id="329" r:id="rId18"/>
    <p:sldId id="345" r:id="rId19"/>
    <p:sldId id="3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33644-F514-44F0-AC78-48276F6FC7C4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E740-67EF-4A92-9B6E-14F4475DE3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411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903EF-2D90-41EF-B0A3-4A56BD3F4B0C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35EF6-7929-4BAF-A3B8-FDE7674FA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003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DAA08-1509-4D20-9C79-334AF08BAD0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2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DAA08-1509-4D20-9C79-334AF08BAD0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4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DAA08-1509-4D20-9C79-334AF08BAD0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5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571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10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183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3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23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/>
            </a:lvl1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9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14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67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698989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698989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5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03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2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5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8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5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1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329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" y="155448"/>
            <a:ext cx="336686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2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3416D63-31BF-4B94-B6C5-E20B2C63F515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0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82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6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2"/>
            <a:ext cx="2540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2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8" y="6377461"/>
            <a:ext cx="5115205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1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214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597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031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135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84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13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8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E749-1D38-4DDB-A1C6-C74033BC6F29}" type="datetimeFigureOut">
              <a:rPr lang="en-PH" smtClean="0"/>
              <a:t>02/09/2022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5261-D554-452E-93BF-C670BEEE26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64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3" y="2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3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B1B13E-D5AF-485E-81A1-82A140076526}" type="datetime4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September 2, 2022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8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RIS%20data%20flow.pptx#-1,2,PowerPoint Presentation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RIS%20data%20flow.pptx#-1,4,WS3-6 : Department Management" TargetMode="External"/><Relationship Id="rId2" Type="http://schemas.openxmlformats.org/officeDocument/2006/relationships/hyperlink" Target="HRIS%20data%20flow.pptx#-1,3,PowerPoint 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RIS%20data%20flow.pptx#-1,8,D: Admin Managem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RIS%20data%20flow.pptx#-1,2,PowerPoint Present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RIS%20data%20flow.pptx#-1,2,PowerPoint Presentation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RIS%20data%20flow.pptx#-1,2,PowerPoint Presentation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RIS%20data%20flow.pptx#-1,2,PowerPoint Presentatio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HRIS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OVERVIEW MAP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34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F: 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4"/>
            <a:ext cx="10972800" cy="2805274"/>
          </a:xfrm>
        </p:spPr>
        <p:txBody>
          <a:bodyPr/>
          <a:lstStyle/>
          <a:p>
            <a:r>
              <a:rPr lang="en-US" dirty="0" smtClean="0"/>
              <a:t>F1: Add User</a:t>
            </a:r>
          </a:p>
          <a:p>
            <a:r>
              <a:rPr lang="en-US" dirty="0" smtClean="0"/>
              <a:t>F2:  Search User</a:t>
            </a:r>
          </a:p>
          <a:p>
            <a:r>
              <a:rPr lang="en-US" dirty="0" smtClean="0"/>
              <a:t>F3: View User</a:t>
            </a:r>
          </a:p>
          <a:p>
            <a:r>
              <a:rPr lang="en-US" dirty="0" smtClean="0"/>
              <a:t>F4: Edit User</a:t>
            </a:r>
          </a:p>
          <a:p>
            <a:r>
              <a:rPr lang="en-US" dirty="0" smtClean="0"/>
              <a:t>F5: Deactivate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Oval 4">
            <a:hlinkClick r:id="rId2" action="ppaction://hlinkpres?slideindex=2&amp;slidetitle=PowerPoint Presentation"/>
          </p:cNvPr>
          <p:cNvSpPr/>
          <p:nvPr/>
        </p:nvSpPr>
        <p:spPr>
          <a:xfrm>
            <a:off x="10896600" y="6036733"/>
            <a:ext cx="42333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24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dirty="0" smtClean="0"/>
              <a:t>: Employee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G1: Add Employee</a:t>
            </a:r>
          </a:p>
          <a:p>
            <a:r>
              <a:rPr lang="en-US" dirty="0" smtClean="0"/>
              <a:t>G2: Search Employee</a:t>
            </a:r>
          </a:p>
          <a:p>
            <a:r>
              <a:rPr lang="en-US" dirty="0" smtClean="0"/>
              <a:t>G3: View Employee</a:t>
            </a:r>
          </a:p>
          <a:p>
            <a:r>
              <a:rPr lang="en-US" dirty="0" smtClean="0"/>
              <a:t>G4: Edit Employee</a:t>
            </a:r>
          </a:p>
          <a:p>
            <a:r>
              <a:rPr lang="en-US" dirty="0" smtClean="0"/>
              <a:t>G5: Edit PDS</a:t>
            </a:r>
          </a:p>
          <a:p>
            <a:r>
              <a:rPr lang="en-US" dirty="0" smtClean="0"/>
              <a:t>G6: Print PDS</a:t>
            </a:r>
          </a:p>
          <a:p>
            <a:r>
              <a:rPr lang="en-US" dirty="0" smtClean="0"/>
              <a:t>G7: Add Service Record</a:t>
            </a:r>
          </a:p>
          <a:p>
            <a:r>
              <a:rPr lang="en-US" dirty="0" smtClean="0"/>
              <a:t>G8: Verify Service Records</a:t>
            </a:r>
          </a:p>
          <a:p>
            <a:r>
              <a:rPr lang="en-US" dirty="0" smtClean="0"/>
              <a:t>G9: Print Service Record</a:t>
            </a:r>
          </a:p>
          <a:p>
            <a:r>
              <a:rPr lang="en-US" dirty="0" smtClean="0"/>
              <a:t>G10: Add Assets &amp; Liabilities (SALN FORM)</a:t>
            </a:r>
          </a:p>
          <a:p>
            <a:r>
              <a:rPr lang="en-US" dirty="0" smtClean="0"/>
              <a:t>G11: Add 201 Files (UPLOAD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G1: Add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Requisites:</a:t>
            </a:r>
          </a:p>
          <a:p>
            <a:pPr marL="514350" indent="-514350">
              <a:buAutoNum type="alphaLcPeriod"/>
            </a:pPr>
            <a:r>
              <a:rPr lang="en-US" dirty="0" smtClean="0"/>
              <a:t>Employee number</a:t>
            </a:r>
          </a:p>
          <a:p>
            <a:pPr marL="514350" indent="-514350">
              <a:buAutoNum type="alphaLcPeriod"/>
            </a:pPr>
            <a:r>
              <a:rPr lang="en-US" dirty="0" smtClean="0"/>
              <a:t>Employee details (name, gender, status, religion, birthday,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G7: Add Service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Requisites:</a:t>
            </a:r>
          </a:p>
          <a:p>
            <a:pPr marL="514350" indent="-514350">
              <a:buAutoNum type="alphaLcPeriod"/>
            </a:pPr>
            <a:r>
              <a:rPr lang="en-US" dirty="0" smtClean="0"/>
              <a:t>Inclusive dates of service</a:t>
            </a:r>
          </a:p>
          <a:p>
            <a:pPr marL="514350" indent="-514350">
              <a:buAutoNum type="alphaLcPeriod"/>
            </a:pPr>
            <a:r>
              <a:rPr lang="en-US" dirty="0" smtClean="0"/>
              <a:t>Records of appointment</a:t>
            </a:r>
          </a:p>
          <a:p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: DTR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H1: Print DTR</a:t>
            </a:r>
          </a:p>
          <a:p>
            <a:r>
              <a:rPr lang="en-US" dirty="0" smtClean="0"/>
              <a:t>H2: Generate Tardiness Report (per office)</a:t>
            </a:r>
          </a:p>
          <a:p>
            <a:r>
              <a:rPr lang="en-US" dirty="0" smtClean="0"/>
              <a:t>H3: Generate Tardiness Report (per employee)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I: Attendance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I1: Update DTR (Manual Log)</a:t>
            </a:r>
          </a:p>
          <a:p>
            <a:r>
              <a:rPr lang="en-US" dirty="0" smtClean="0"/>
              <a:t>I2</a:t>
            </a:r>
            <a:r>
              <a:rPr lang="en-US" dirty="0"/>
              <a:t>: View Log</a:t>
            </a:r>
          </a:p>
          <a:p>
            <a:r>
              <a:rPr lang="en-US" dirty="0" smtClean="0"/>
              <a:t>I3: Generate Attendance Report</a:t>
            </a:r>
          </a:p>
          <a:p>
            <a:r>
              <a:rPr lang="en-US" dirty="0" smtClean="0"/>
              <a:t>I4: Input Official Business Record (whole-day)</a:t>
            </a:r>
          </a:p>
          <a:p>
            <a:r>
              <a:rPr lang="en-US" dirty="0" smtClean="0"/>
              <a:t>I5: Input Official Business Record (half-day)</a:t>
            </a:r>
          </a:p>
          <a:p>
            <a:r>
              <a:rPr lang="en-US" dirty="0" smtClean="0"/>
              <a:t>I6: Delete Official Business Record</a:t>
            </a:r>
          </a:p>
          <a:p>
            <a:r>
              <a:rPr lang="en-US" dirty="0" smtClean="0"/>
              <a:t>I7:</a:t>
            </a:r>
            <a:r>
              <a:rPr lang="en-US" dirty="0"/>
              <a:t>View Attendance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K: Leave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K1: Add Leave Record</a:t>
            </a:r>
          </a:p>
          <a:p>
            <a:r>
              <a:rPr lang="en-US" dirty="0" smtClean="0"/>
              <a:t>K2: Add Half-Day Leave Record</a:t>
            </a:r>
          </a:p>
          <a:p>
            <a:r>
              <a:rPr lang="en-US" dirty="0" smtClean="0"/>
              <a:t>K3: Add Multiple Leave Record</a:t>
            </a:r>
          </a:p>
          <a:p>
            <a:r>
              <a:rPr lang="en-US" dirty="0" smtClean="0"/>
              <a:t>K4: View Leave Record</a:t>
            </a:r>
          </a:p>
          <a:p>
            <a:r>
              <a:rPr lang="en-US" dirty="0" smtClean="0"/>
              <a:t>K5: Cancel Leave Record</a:t>
            </a:r>
          </a:p>
          <a:p>
            <a:r>
              <a:rPr lang="en-US" dirty="0" smtClean="0"/>
              <a:t>K6: Delete Leave Record</a:t>
            </a:r>
          </a:p>
          <a:p>
            <a:r>
              <a:rPr lang="en-US" dirty="0" smtClean="0"/>
              <a:t>K7: Transfer/Forward Leave Record</a:t>
            </a:r>
          </a:p>
          <a:p>
            <a:r>
              <a:rPr lang="en-US" dirty="0" smtClean="0"/>
              <a:t>K8: Generate Leave History</a:t>
            </a:r>
          </a:p>
          <a:p>
            <a:r>
              <a:rPr lang="en-US" dirty="0" smtClean="0"/>
              <a:t>K9: Generate Terminal Leave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L: Manage Holiday Settings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L1: Add </a:t>
            </a:r>
            <a:r>
              <a:rPr lang="en-US" dirty="0" err="1" smtClean="0"/>
              <a:t>Holidate</a:t>
            </a:r>
            <a:endParaRPr lang="en-US" dirty="0" smtClean="0"/>
          </a:p>
          <a:p>
            <a:r>
              <a:rPr lang="en-US" dirty="0" smtClean="0"/>
              <a:t>L2: Search Holiday</a:t>
            </a:r>
          </a:p>
          <a:p>
            <a:r>
              <a:rPr lang="en-US" dirty="0" smtClean="0"/>
              <a:t>L3: Edit Holiday</a:t>
            </a:r>
          </a:p>
          <a:p>
            <a:r>
              <a:rPr lang="en-US" dirty="0" smtClean="0"/>
              <a:t>L4: Delete Holiday</a:t>
            </a:r>
          </a:p>
          <a:p>
            <a:r>
              <a:rPr lang="en-US" dirty="0" smtClean="0"/>
              <a:t>L5: Add Special/Partial Holiday</a:t>
            </a:r>
          </a:p>
          <a:p>
            <a:r>
              <a:rPr lang="en-US" dirty="0" smtClean="0"/>
              <a:t>L6: Edit Special/Partial Holiday</a:t>
            </a:r>
          </a:p>
          <a:p>
            <a:r>
              <a:rPr lang="en-US" dirty="0" smtClean="0"/>
              <a:t>L7: Delete Special/Partial holiday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</a:t>
            </a:r>
            <a:r>
              <a:rPr lang="en-US" dirty="0" err="1" smtClean="0"/>
              <a:t>Mngt</a:t>
            </a:r>
            <a:endParaRPr lang="en-US" dirty="0" smtClean="0"/>
          </a:p>
          <a:p>
            <a:r>
              <a:rPr lang="en-US" dirty="0" smtClean="0"/>
              <a:t>employee NUMBER to be transferred (Transfer Status (full or detailed)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Callout 2"/>
          <p:cNvSpPr/>
          <p:nvPr/>
        </p:nvSpPr>
        <p:spPr>
          <a:xfrm>
            <a:off x="1280160" y="326437"/>
            <a:ext cx="8997696" cy="6308745"/>
          </a:xfrm>
          <a:prstGeom prst="rightArrowCallout">
            <a:avLst>
              <a:gd name="adj1" fmla="val 34276"/>
              <a:gd name="adj2" fmla="val 40074"/>
              <a:gd name="adj3" fmla="val 30218"/>
              <a:gd name="adj4" fmla="val 7576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Oval 1"/>
          <p:cNvSpPr>
            <a:spLocks noChangeArrowheads="1"/>
          </p:cNvSpPr>
          <p:nvPr/>
        </p:nvSpPr>
        <p:spPr bwMode="auto">
          <a:xfrm>
            <a:off x="10314332" y="3036309"/>
            <a:ext cx="872218" cy="889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HRIS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-571500" y="-130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2" name="TextBox 11">
            <a:hlinkClick r:id="rId2" action="ppaction://hlinkpres?slideindex=3&amp;slidetitle=PowerPoint Presentation"/>
          </p:cNvPr>
          <p:cNvSpPr txBox="1"/>
          <p:nvPr/>
        </p:nvSpPr>
        <p:spPr>
          <a:xfrm>
            <a:off x="1587500" y="457200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Account Management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5746750" y="2511353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USER Management</a:t>
            </a:r>
            <a:endParaRPr lang="en-PH" dirty="0"/>
          </a:p>
        </p:txBody>
      </p:sp>
      <p:sp>
        <p:nvSpPr>
          <p:cNvPr id="14" name="TextBox 13"/>
          <p:cNvSpPr txBox="1"/>
          <p:nvPr/>
        </p:nvSpPr>
        <p:spPr>
          <a:xfrm>
            <a:off x="5746750" y="3394021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Employee Management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1587500" y="4929764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DTR Management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1587500" y="5752525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Attendance Management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5746750" y="5569352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Payroll Management</a:t>
            </a:r>
            <a:endParaRPr lang="en-PH" dirty="0"/>
          </a:p>
        </p:txBody>
      </p:sp>
      <p:sp>
        <p:nvSpPr>
          <p:cNvPr id="18" name="TextBox 17">
            <a:hlinkClick r:id="rId3" action="ppaction://hlinkpres?slideindex=4&amp;slidetitle=WS3-6 : Department Management"/>
          </p:cNvPr>
          <p:cNvSpPr txBox="1"/>
          <p:nvPr/>
        </p:nvSpPr>
        <p:spPr>
          <a:xfrm>
            <a:off x="1603375" y="1187280"/>
            <a:ext cx="18415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Office/ Department Management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683000" y="475564"/>
            <a:ext cx="1841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Log Management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3683000" y="1002614"/>
            <a:ext cx="1841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Reports Settings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3683000" y="1500494"/>
            <a:ext cx="1841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Holiday Settings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3683000" y="2036810"/>
            <a:ext cx="1841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Leave Settings</a:t>
            </a:r>
            <a:endParaRPr lang="en-PH" dirty="0"/>
          </a:p>
        </p:txBody>
      </p:sp>
      <p:sp>
        <p:nvSpPr>
          <p:cNvPr id="24" name="TextBox 23"/>
          <p:cNvSpPr txBox="1"/>
          <p:nvPr/>
        </p:nvSpPr>
        <p:spPr>
          <a:xfrm>
            <a:off x="1603375" y="3072636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Group management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3683000" y="4177828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Database management</a:t>
            </a:r>
            <a:endParaRPr lang="en-PH" dirty="0"/>
          </a:p>
        </p:txBody>
      </p:sp>
      <p:sp>
        <p:nvSpPr>
          <p:cNvPr id="26" name="TextBox 25"/>
          <p:cNvSpPr txBox="1"/>
          <p:nvPr/>
        </p:nvSpPr>
        <p:spPr>
          <a:xfrm>
            <a:off x="3683000" y="5000427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OPCR/IPCR Management</a:t>
            </a:r>
            <a:endParaRPr lang="en-PH" dirty="0"/>
          </a:p>
        </p:txBody>
      </p:sp>
      <p:sp>
        <p:nvSpPr>
          <p:cNvPr id="27" name="TextBox 26"/>
          <p:cNvSpPr txBox="1"/>
          <p:nvPr/>
        </p:nvSpPr>
        <p:spPr>
          <a:xfrm>
            <a:off x="3683000" y="5858169"/>
            <a:ext cx="1841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Web Log</a:t>
            </a:r>
            <a:endParaRPr lang="en-PH" dirty="0"/>
          </a:p>
        </p:txBody>
      </p:sp>
      <p:sp>
        <p:nvSpPr>
          <p:cNvPr id="28" name="TextBox 27"/>
          <p:cNvSpPr txBox="1"/>
          <p:nvPr/>
        </p:nvSpPr>
        <p:spPr>
          <a:xfrm>
            <a:off x="5746750" y="454985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Employee Monitoring</a:t>
            </a:r>
            <a:endParaRPr lang="en-PH" dirty="0"/>
          </a:p>
        </p:txBody>
      </p:sp>
      <p:sp>
        <p:nvSpPr>
          <p:cNvPr id="29" name="TextBox 28"/>
          <p:cNvSpPr txBox="1"/>
          <p:nvPr/>
        </p:nvSpPr>
        <p:spPr>
          <a:xfrm>
            <a:off x="5746750" y="1306223"/>
            <a:ext cx="18415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Online Application management</a:t>
            </a:r>
            <a:endParaRPr lang="en-PH" dirty="0"/>
          </a:p>
        </p:txBody>
      </p:sp>
      <p:sp>
        <p:nvSpPr>
          <p:cNvPr id="30" name="TextBox 29">
            <a:hlinkClick r:id="rId4" action="ppaction://hlinkpres?slideindex=8&amp;slidetitle=D: Admin Management"/>
          </p:cNvPr>
          <p:cNvSpPr txBox="1"/>
          <p:nvPr/>
        </p:nvSpPr>
        <p:spPr>
          <a:xfrm>
            <a:off x="1587500" y="2248009"/>
            <a:ext cx="1841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Admin Management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860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06761"/>
              </p:ext>
            </p:extLst>
          </p:nvPr>
        </p:nvGraphicFramePr>
        <p:xfrm>
          <a:off x="2032000" y="719666"/>
          <a:ext cx="8128000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USER</a:t>
                      </a:r>
                      <a:r>
                        <a:rPr lang="en-PH" baseline="0" dirty="0" smtClean="0"/>
                        <a:t> NO.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FIRST</a:t>
                      </a:r>
                      <a:r>
                        <a:rPr lang="en-PH" baseline="0" dirty="0" smtClean="0"/>
                        <a:t> 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MIDDLE 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LAST</a:t>
                      </a:r>
                      <a:r>
                        <a:rPr lang="en-PH" baseline="0" dirty="0" smtClean="0"/>
                        <a:t> 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USER</a:t>
                      </a:r>
                      <a:r>
                        <a:rPr lang="en-PH" baseline="0" dirty="0" smtClean="0"/>
                        <a:t> TYPE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PH" dirty="0" smtClean="0"/>
                        <a:t>CHANGE PASSWORD</a:t>
                      </a:r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CURRENT PASSWORD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NEW PASSWORD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CONFIRM PASSWORD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65392" y="4224528"/>
            <a:ext cx="1005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SAVE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7869936" y="4224528"/>
            <a:ext cx="1005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RESET</a:t>
            </a:r>
            <a:endParaRPr lang="en-PH" dirty="0"/>
          </a:p>
        </p:txBody>
      </p:sp>
      <p:sp>
        <p:nvSpPr>
          <p:cNvPr id="5" name="Oval 4">
            <a:hlinkClick r:id="rId2" action="ppaction://hlinkpres?slideindex=2&amp;slidetitle=PowerPoint Presentation"/>
          </p:cNvPr>
          <p:cNvSpPr/>
          <p:nvPr/>
        </p:nvSpPr>
        <p:spPr>
          <a:xfrm>
            <a:off x="10896600" y="6036733"/>
            <a:ext cx="42333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7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B:Department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B1: </a:t>
            </a:r>
            <a:r>
              <a:rPr lang="en-US" dirty="0"/>
              <a:t>Add Department</a:t>
            </a:r>
          </a:p>
          <a:p>
            <a:r>
              <a:rPr lang="en-US" dirty="0" smtClean="0"/>
              <a:t>B2: View Departments</a:t>
            </a:r>
          </a:p>
          <a:p>
            <a:r>
              <a:rPr lang="en-US" dirty="0" smtClean="0"/>
              <a:t>B3: Edit Department</a:t>
            </a:r>
          </a:p>
          <a:p>
            <a:r>
              <a:rPr lang="en-US" dirty="0" smtClean="0"/>
              <a:t>B4: Delete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B1:  Add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Requisite:</a:t>
            </a:r>
          </a:p>
          <a:p>
            <a:pPr marL="514350" indent="-514350">
              <a:buAutoNum type="alphaLcPeriod"/>
            </a:pPr>
            <a:r>
              <a:rPr lang="en-US" sz="2800" dirty="0"/>
              <a:t>Department Name</a:t>
            </a:r>
          </a:p>
          <a:p>
            <a:pPr marL="514350" indent="-514350">
              <a:buAutoNum type="alphaLcPeriod"/>
            </a:pPr>
            <a:r>
              <a:rPr lang="en-US" sz="2800" dirty="0"/>
              <a:t>Department Code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C:Office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C1: Add Office</a:t>
            </a:r>
          </a:p>
          <a:p>
            <a:r>
              <a:rPr lang="en-US" dirty="0" smtClean="0"/>
              <a:t>C2: Search Office</a:t>
            </a:r>
          </a:p>
          <a:p>
            <a:r>
              <a:rPr lang="en-US" dirty="0" smtClean="0"/>
              <a:t>C3: Edit Office</a:t>
            </a:r>
          </a:p>
          <a:p>
            <a:r>
              <a:rPr lang="en-US" dirty="0" smtClean="0"/>
              <a:t>C4: Delete Office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C1:  Add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4582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Requisite:</a:t>
            </a:r>
          </a:p>
          <a:p>
            <a:pPr marL="514350" indent="-514350">
              <a:buAutoNum type="alphaLcPeriod"/>
            </a:pPr>
            <a:r>
              <a:rPr lang="en-US" sz="2800" dirty="0"/>
              <a:t>Office Name</a:t>
            </a:r>
          </a:p>
          <a:p>
            <a:pPr marL="514350" indent="-514350">
              <a:buAutoNum type="alphaLcPeriod"/>
            </a:pPr>
            <a:r>
              <a:rPr lang="en-US" sz="2800" dirty="0"/>
              <a:t>Office Code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Click the “Office </a:t>
            </a:r>
            <a:r>
              <a:rPr lang="en-US" sz="2800" dirty="0" err="1"/>
              <a:t>Mngt</a:t>
            </a:r>
            <a:r>
              <a:rPr lang="en-US" sz="2800" dirty="0"/>
              <a:t>” tab</a:t>
            </a:r>
          </a:p>
          <a:p>
            <a:pPr marL="514350" indent="-514350">
              <a:buAutoNum type="arabicPeriod"/>
            </a:pPr>
            <a:r>
              <a:rPr lang="en-US" sz="2800" dirty="0"/>
              <a:t>Click “Add Office” button</a:t>
            </a:r>
          </a:p>
          <a:p>
            <a:pPr marL="514350" indent="-514350">
              <a:buAutoNum type="arabicPeriod"/>
            </a:pPr>
            <a:r>
              <a:rPr lang="en-US" sz="2800" dirty="0"/>
              <a:t>Enter office Code</a:t>
            </a:r>
          </a:p>
          <a:p>
            <a:pPr marL="514350" indent="-514350">
              <a:buAutoNum type="arabicPeriod"/>
            </a:pPr>
            <a:r>
              <a:rPr lang="en-US" sz="2800" dirty="0"/>
              <a:t>Enter office Description/Name</a:t>
            </a:r>
          </a:p>
          <a:p>
            <a:pPr marL="514350" indent="-514350">
              <a:buAutoNum type="arabicPeriod"/>
            </a:pPr>
            <a:r>
              <a:rPr lang="en-US" sz="2800" dirty="0"/>
              <a:t>Enter office function</a:t>
            </a:r>
          </a:p>
          <a:p>
            <a:pPr marL="514350" indent="-514350">
              <a:buAutoNum type="arabicPeriod"/>
            </a:pPr>
            <a:r>
              <a:rPr lang="en-US" sz="2800" dirty="0"/>
              <a:t>Enter tag</a:t>
            </a:r>
          </a:p>
          <a:p>
            <a:pPr marL="514350" indent="-514350">
              <a:buAutoNum type="arabicPeriod"/>
            </a:pPr>
            <a:r>
              <a:rPr lang="en-US" sz="2800" dirty="0"/>
              <a:t>Enter office address</a:t>
            </a:r>
          </a:p>
          <a:p>
            <a:pPr marL="514350" indent="-514350">
              <a:buAutoNum type="arabicPeriod"/>
            </a:pPr>
            <a:r>
              <a:rPr lang="en-US" sz="2800" dirty="0"/>
              <a:t>Enter office e-mail address</a:t>
            </a:r>
          </a:p>
          <a:p>
            <a:pPr marL="514350" indent="-514350">
              <a:buAutoNum type="arabicPeriod"/>
            </a:pPr>
            <a:r>
              <a:rPr lang="en-US" sz="2800" dirty="0"/>
              <a:t>Enter office telephone number</a:t>
            </a:r>
          </a:p>
          <a:p>
            <a:pPr marL="514350" indent="-514350">
              <a:buAutoNum type="arabicPeriod"/>
            </a:pPr>
            <a:r>
              <a:rPr lang="en-US" sz="2800" dirty="0"/>
              <a:t>Enter website</a:t>
            </a:r>
          </a:p>
          <a:p>
            <a:pPr marL="514350" indent="-514350">
              <a:buAutoNum type="arabicPeriod"/>
            </a:pPr>
            <a:r>
              <a:rPr lang="en-US" sz="2800" dirty="0"/>
              <a:t>Select mother office/department from the dropdown</a:t>
            </a:r>
          </a:p>
          <a:p>
            <a:pPr marL="514350" indent="-514350">
              <a:buAutoNum type="arabicPeriod"/>
            </a:pPr>
            <a:r>
              <a:rPr lang="en-US" sz="2800" dirty="0"/>
              <a:t>Click Save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Oval 4">
            <a:hlinkClick r:id="rId2" action="ppaction://hlinkpres?slideindex=2&amp;slidetitle=PowerPoint Presentation"/>
          </p:cNvPr>
          <p:cNvSpPr/>
          <p:nvPr/>
        </p:nvSpPr>
        <p:spPr>
          <a:xfrm>
            <a:off x="10896600" y="6036733"/>
            <a:ext cx="42333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82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D: Admin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D1- Add Administrator</a:t>
            </a:r>
          </a:p>
          <a:p>
            <a:r>
              <a:rPr lang="en-US" dirty="0" smtClean="0"/>
              <a:t>D2-Search Administrator</a:t>
            </a:r>
          </a:p>
          <a:p>
            <a:r>
              <a:rPr lang="en-US" dirty="0" smtClean="0"/>
              <a:t>D3- View Administrator</a:t>
            </a:r>
          </a:p>
          <a:p>
            <a:r>
              <a:rPr lang="en-US" dirty="0" smtClean="0"/>
              <a:t>D4- Edit Administrator</a:t>
            </a:r>
          </a:p>
          <a:p>
            <a:r>
              <a:rPr lang="en-US" dirty="0" smtClean="0"/>
              <a:t>D5- Deactivate Administrator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Oval 4">
            <a:hlinkClick r:id="rId2" action="ppaction://hlinkpres?slideindex=2&amp;slidetitle=PowerPoint Presentation"/>
          </p:cNvPr>
          <p:cNvSpPr/>
          <p:nvPr/>
        </p:nvSpPr>
        <p:spPr>
          <a:xfrm>
            <a:off x="10896600" y="6036733"/>
            <a:ext cx="42333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02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: Group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E1: Add Group</a:t>
            </a:r>
          </a:p>
          <a:p>
            <a:r>
              <a:rPr lang="en-US" dirty="0" smtClean="0"/>
              <a:t>E2: Search Group</a:t>
            </a:r>
          </a:p>
          <a:p>
            <a:r>
              <a:rPr lang="en-US" dirty="0" smtClean="0"/>
              <a:t>E3: View Group</a:t>
            </a:r>
          </a:p>
          <a:p>
            <a:r>
              <a:rPr lang="en-US" dirty="0" smtClean="0"/>
              <a:t>E4: Edit Group</a:t>
            </a:r>
          </a:p>
          <a:p>
            <a:r>
              <a:rPr lang="en-US" dirty="0" smtClean="0"/>
              <a:t>E5: Delete Grou</a:t>
            </a:r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Oval 4">
            <a:hlinkClick r:id="rId2" action="ppaction://hlinkpres?slideindex=2&amp;slidetitle=PowerPoint Presentation"/>
          </p:cNvPr>
          <p:cNvSpPr/>
          <p:nvPr/>
        </p:nvSpPr>
        <p:spPr>
          <a:xfrm>
            <a:off x="10896600" y="6036733"/>
            <a:ext cx="423333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9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ul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526</Words>
  <Application>Microsoft Office PowerPoint</Application>
  <PresentationFormat>Widescreen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Times New Roman</vt:lpstr>
      <vt:lpstr>Wingdings</vt:lpstr>
      <vt:lpstr>Wingdings 2</vt:lpstr>
      <vt:lpstr>Wingdings 3</vt:lpstr>
      <vt:lpstr>Office Theme</vt:lpstr>
      <vt:lpstr>Module</vt:lpstr>
      <vt:lpstr>HRIS</vt:lpstr>
      <vt:lpstr>PowerPoint Presentation</vt:lpstr>
      <vt:lpstr>PowerPoint Presentation</vt:lpstr>
      <vt:lpstr>B:Department Management</vt:lpstr>
      <vt:lpstr>B1:  Add Department</vt:lpstr>
      <vt:lpstr>C:Office Management</vt:lpstr>
      <vt:lpstr>C1:  Add Office</vt:lpstr>
      <vt:lpstr>D: Admin Management </vt:lpstr>
      <vt:lpstr>E: Group Management</vt:lpstr>
      <vt:lpstr>F: User Management</vt:lpstr>
      <vt:lpstr>G: Employee Management</vt:lpstr>
      <vt:lpstr>G1: Add Employee</vt:lpstr>
      <vt:lpstr>G7: Add Service Records</vt:lpstr>
      <vt:lpstr>H: DTR Management</vt:lpstr>
      <vt:lpstr>I: Attendance Management</vt:lpstr>
      <vt:lpstr>K: Leave Management</vt:lpstr>
      <vt:lpstr>L: Manage Holiday Settings </vt:lpstr>
      <vt:lpstr>Transfer Employee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HRIS</dc:title>
  <dc:creator>PHRMDO</dc:creator>
  <cp:lastModifiedBy>PGO-IT_Jennyrose</cp:lastModifiedBy>
  <cp:revision>17</cp:revision>
  <dcterms:created xsi:type="dcterms:W3CDTF">2022-07-22T00:10:48Z</dcterms:created>
  <dcterms:modified xsi:type="dcterms:W3CDTF">2022-09-02T08:57:24Z</dcterms:modified>
</cp:coreProperties>
</file>