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367036-2F7F-89DC-5122-5F5142A4A5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422" y="1455308"/>
            <a:ext cx="9595450" cy="19736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4FEBE5-B5FC-D321-F79F-A218218D908D}"/>
              </a:ext>
            </a:extLst>
          </p:cNvPr>
          <p:cNvSpPr txBox="1"/>
          <p:nvPr/>
        </p:nvSpPr>
        <p:spPr>
          <a:xfrm>
            <a:off x="1" y="6581422"/>
            <a:ext cx="2537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Reviews Data Source: airlinequality.com</a:t>
            </a:r>
            <a:endParaRPr lang="en-GB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8B978FC-50AE-0B33-F748-0D8823467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9611"/>
            <a:ext cx="9144000" cy="590400"/>
          </a:xfrm>
        </p:spPr>
        <p:txBody>
          <a:bodyPr/>
          <a:lstStyle/>
          <a:p>
            <a:r>
              <a:rPr lang="en-US" dirty="0"/>
              <a:t>Predicting customer buying behaviour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1C8-A9FC-0F0F-7358-75191DA5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03" y="198407"/>
            <a:ext cx="1558355" cy="5302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ptos" panose="020B0004020202020204" pitchFamily="34" charset="0"/>
              </a:rPr>
              <a:t>Results</a:t>
            </a:r>
            <a:endParaRPr lang="en-GB" b="1" dirty="0">
              <a:latin typeface="Aptos" panose="020B00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4255F3-8A9D-3F90-752C-02A0146B3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8906"/>
            <a:ext cx="7776860" cy="54432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C129F-13E4-B8FA-3785-44D442ACD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34219" y="1361460"/>
            <a:ext cx="3932237" cy="4539008"/>
          </a:xfrm>
        </p:spPr>
        <p:txBody>
          <a:bodyPr>
            <a:normAutofit/>
          </a:bodyPr>
          <a:lstStyle/>
          <a:p>
            <a:r>
              <a:rPr lang="en-US" sz="1800" dirty="0"/>
              <a:t>Evaluation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most important feature was the purchase lead time, which indicates how far in advance a customer books their flight.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Other significant features included departure time, duration of stay, day of the week, number of passengers, and flight duration.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Random Forest model achieved an accuracy of 86% when predicting cases where customers did not complete the booking and 54% for cases where bookings were completed.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The lower accuracy for predicting completed bookings is due to the limited training data; out of 50,000 cases, only around 7,000 involved completed bookings.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300" dirty="0"/>
              <a:t>Greater accuracy could be achieved with more data on completed bookings.</a:t>
            </a: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891086098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Office Theme</vt:lpstr>
      <vt:lpstr>PowerPoint Presentation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Durinder Singh</cp:lastModifiedBy>
  <cp:revision>8</cp:revision>
  <dcterms:created xsi:type="dcterms:W3CDTF">2022-12-06T11:13:27Z</dcterms:created>
  <dcterms:modified xsi:type="dcterms:W3CDTF">2024-08-05T07:29:11Z</dcterms:modified>
</cp:coreProperties>
</file>