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4283-FDB5-4502-8E0E-B1B085FD2F71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05AB-ADC5-4E7C-B0CC-153256025246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1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EB2-D48C-5D5E-2450-2AF82965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3636-CCCE-4DD4-0FF5-812C6A6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7592-42CB-2035-2C21-A92763CB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26B5-4AED-E594-B396-EDAA452E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2277-510B-1E8E-745B-81F651E7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365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DAE3-A7C3-1169-13DF-9CA7DA7D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4FD2A-38FE-DE55-A769-D0E3BBBD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B2D9-7A42-7436-098D-FA4BB7D4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DA56-4DFC-F130-9363-DFA38ABC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59D8-F1EC-0616-C059-D9BF7454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5270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5E89-EB99-0C72-60EA-6A1DA99C1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C5C65-539E-9240-8FC6-D282EEB0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17F0-3C40-42CC-A4AE-851B975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4D5F-A184-27EA-EE8A-6DF9514B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1190-53EB-AD92-CC30-16F26AF8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740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44A0-EE79-EC1E-1FD1-1B26CD7B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EF88-4190-30D5-02C1-F0E9FC4E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50F5-DF1B-AFA9-0BE3-6C16A144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D5D1-9431-3FEC-9EED-A27733F2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132A-1B5D-EA43-156E-B9C5786C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202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E534-C6D2-4B3E-71F1-B9668BB8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0CA2-CCE8-EB60-FB55-E3423623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87A3-F279-C11A-5483-65BFE4B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3D60-5C95-78F6-0FF1-7A821CBF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5E74-3A17-693D-ACEB-95CEA458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5847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3A63-E272-CD7A-AA4D-810213E9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4048-342C-E064-C348-F3F4DA401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480E-0830-35DF-7CEF-EF0EBE24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EEA6-3641-F875-41BA-11969DEF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21789-20E0-098C-C624-43BB7BE0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6496C-B16B-64FF-A73A-A5B01E0B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6892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93CA-C455-D7C6-F8A9-88B18B53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DDD7-7A88-AEED-B1BE-338A67EA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7402A-6E62-AA97-7562-7DB41943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C846D-E8D7-FE6E-FE32-3D585B70B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4E673-ABF7-01DC-7B99-28A6C846A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DFE00-5127-4978-2F9C-ED9A9CE9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1739-388B-C565-577C-6D1C0A81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B5790-2F51-EB1E-20A2-813604FD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64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8897-BA19-DA4A-6BAC-C2BD26D9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C62DB-69FB-0358-5488-C7DDA9A0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A322-62DB-FF8F-7DE1-6659B0BE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4FCD-F12E-12AA-9EB6-19CEC700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334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C9344-02F1-053A-4E97-D10A1008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BF644-488A-7CB7-9299-A01A0B58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5BA1F-8041-D6FA-F256-36A7CA6C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726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0848-47CE-ABFF-FDB0-6250179F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04CE-4CE5-D167-0A58-48A7DA8A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FC85C-4CA8-6028-0D20-EDB24E8D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35F8F-93AB-5756-CB91-1C542F1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ED3A-A6C4-F224-2B51-8716BAA2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40E5-EEFD-154A-46A6-CD966A66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64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0980-C1F4-5004-B47B-F8524918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451B4-36C5-E866-0BF8-CA9B58AED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88FE1-013C-B4E1-8715-86F1299F6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B1BA-2F08-E6B2-B5A7-75DD62CD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C50B-FAEF-5671-09C1-DCFA26C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2CDB-6B39-6F30-2E03-B9404E14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646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D8ECF-ECF2-B929-3492-23A4277C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879F-C397-62F1-2B5D-C5E8A102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7785-B77A-4251-A7E9-BA248C4A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F92A-F16F-4A80-B63C-89D210F86F56}" type="datetimeFigureOut">
              <a:rPr lang="x-none" smtClean="0"/>
              <a:pPr/>
              <a:t>3/15/2025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24DE-5637-0EF8-A7E3-555E200F6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04AC-0A86-4027-31DB-91C42764A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58F5-E85C-4EB6-A836-801B42DA9CB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18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E1B9C30B-A435-3950-7AAE-4AFE2241AC3A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21C26-742F-BC7B-3F83-52B184F83ADF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AA6221-8D53-7BB7-EFF1-F72EDBD44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150" y="420688"/>
            <a:ext cx="9191625" cy="1016000"/>
          </a:xfrm>
        </p:spPr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lang="en-US" altLang="en-US" sz="2800" b="1" kern="1200" dirty="0">
                <a:solidFill>
                  <a:srgbClr val="2F549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MALLAREDDY COLLEGE OF ENGINEERING &amp; TECHNOLOGY</a:t>
            </a:r>
            <a:br>
              <a:rPr lang="en-US" altLang="en-US" sz="2800" kern="1200" dirty="0">
                <a:latin typeface="Calibri" panose="020F0502020204030204" pitchFamily="34" charset="0"/>
                <a:ea typeface="+mj-ea"/>
                <a:cs typeface="+mj-cs"/>
              </a:rPr>
            </a:br>
            <a:r>
              <a:rPr lang="en-US" altLang="en-US" sz="14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(AUTONOMUS INSTITUTION –UGC, GOVT. OF INDIA)</a:t>
            </a:r>
            <a:br>
              <a:rPr lang="en-US" altLang="en-US" sz="1400" kern="1200" dirty="0">
                <a:latin typeface="Calibri" panose="020F0502020204030204" pitchFamily="34" charset="0"/>
                <a:ea typeface="+mj-ea"/>
                <a:cs typeface="+mj-cs"/>
              </a:rPr>
            </a:br>
            <a:r>
              <a:rPr lang="en-US" altLang="en-US" sz="14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Affiliated to JNTUH; Approved by AICTE, NBA-Tier 1 &amp; NAAC with A-GRADE| ISO 9001:2015</a:t>
            </a:r>
            <a:endParaRPr lang="en-US" altLang="en-IN" sz="2000" b="1" kern="1200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400B89E-9AA5-B58B-4FB1-B402E97EE1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25" y="265113"/>
            <a:ext cx="1452563" cy="1452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8F2FCC-48A3-5F7D-8CD1-BEAABE4F28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45763" y="265113"/>
            <a:ext cx="1571625" cy="1573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60177F85-D0FF-C24D-8E8A-FEE46B4D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06" y="1253553"/>
            <a:ext cx="9701729" cy="493934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lnSpc>
                <a:spcPts val="8459"/>
              </a:lnSpc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AI-Driven Automated Video Generator for Content Creation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Members Details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1.D. ANIRUDH                 -    22N31A6626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2.B. VIGNESH REDDY     -    22N31A6626</a:t>
            </a:r>
          </a:p>
          <a:p>
            <a:pPr marL="514350" marR="0" lvl="0" indent="-51435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3.</a:t>
            </a: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B. RANJITH KUMAR    -    22N31A6622</a:t>
            </a:r>
            <a:endParaRPr kumimoji="0" lang="en-US" alt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libri Light" panose="020F0302020204030204" pitchFamily="34" charset="0"/>
              <a:buNone/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II/III/IV Year B.Tech-I/II Semester –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CSE(AIML)/AIML</a:t>
            </a:r>
            <a:endParaRPr lang="en-IN" altLang="en-US" dirty="0"/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libri Light" panose="020F0302020204030204" pitchFamily="34" charset="0"/>
              <a:buNone/>
              <a:defRPr/>
            </a:pPr>
            <a:endParaRPr kumimoji="0" lang="en-I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fontAlgn="base">
              <a:lnSpc>
                <a:spcPct val="50000"/>
              </a:lnSpc>
              <a:spcAft>
                <a:spcPct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Gotham Bold"/>
                <a:ea typeface="Gotham Bold"/>
                <a:cs typeface="Gotham Bold"/>
                <a:sym typeface="Gotham Bold"/>
              </a:rPr>
              <a:t>DR. L. MELINDA</a:t>
            </a:r>
          </a:p>
          <a:p>
            <a:pPr lvl="0" fontAlgn="base">
              <a:lnSpc>
                <a:spcPct val="5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Assistant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</a:t>
            </a:r>
            <a:endParaRPr kumimoji="0" lang="en-US" altLang="en-I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DE8FF6E6-29D5-FAF9-71C8-02A1F8255509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DFA1ECF-BE15-9D04-4EFE-FA04D399CC39}"/>
              </a:ext>
            </a:extLst>
          </p:cNvPr>
          <p:cNvSpPr txBox="1">
            <a:spLocks/>
          </p:cNvSpPr>
          <p:nvPr/>
        </p:nvSpPr>
        <p:spPr>
          <a:xfrm>
            <a:off x="9209087" y="61253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0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A62DE-51BC-AAF9-7BB1-5D9B7BCAF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861DA09C-B682-1C2E-3EAB-E7326602D67D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CDD90-5D3A-8473-9E5F-33EFD066DB39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6BFD1C35-A42A-D332-3EAD-2F7D0C70B145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F5756-C755-B04F-0C19-C866C04C056B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BFED8B0-4637-FF16-80A4-BF12C2A88D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0577467-A8E2-FDFE-CE9B-8A10C5DD8219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10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206A68-EB6E-63F9-0C77-F364533AF1D2}"/>
              </a:ext>
            </a:extLst>
          </p:cNvPr>
          <p:cNvSpPr txBox="1">
            <a:spLocks/>
          </p:cNvSpPr>
          <p:nvPr/>
        </p:nvSpPr>
        <p:spPr>
          <a:xfrm>
            <a:off x="0" y="1242539"/>
            <a:ext cx="10405110" cy="5351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Processor: 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Intel Core i5 12500H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RAM: 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16 GB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Storage: 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20 GB free space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GPU: 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RTX 3050 4GB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Operating System: 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Windows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592D45-6C3D-9A8D-F0EA-C8060B12375E}"/>
              </a:ext>
            </a:extLst>
          </p:cNvPr>
          <p:cNvSpPr txBox="1">
            <a:spLocks/>
          </p:cNvSpPr>
          <p:nvPr/>
        </p:nvSpPr>
        <p:spPr>
          <a:xfrm>
            <a:off x="443971" y="615914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9321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CE0E-16E4-B477-D8B9-2EDA9662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761FE9E-6B9C-22C4-B217-369E5666C3D6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72BD6-DF8E-8D41-23C3-30763D7275EA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E4D4A6-7BBB-968D-4EFD-79B1F7848A85}"/>
              </a:ext>
            </a:extLst>
          </p:cNvPr>
          <p:cNvSpPr txBox="1">
            <a:spLocks/>
          </p:cNvSpPr>
          <p:nvPr/>
        </p:nvSpPr>
        <p:spPr>
          <a:xfrm>
            <a:off x="3042931" y="3123673"/>
            <a:ext cx="6090261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Models</a:t>
            </a:r>
          </a:p>
          <a:p>
            <a:pPr>
              <a:defRPr/>
            </a:pPr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(UML Diagrams)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B325BCA7-9E1B-82D2-A3AE-C0635D84C361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123F4-1D17-E3FF-53C7-C6C2E045D566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095D0F4-7B93-B1E8-EEA2-8E2B98B9FC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448B5B-A85F-EFF0-057D-1EB1E0F3A053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11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0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753AF-09D3-65E7-8708-E371A4C6E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849E127-8193-A810-5445-323EFA47A099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187F7-5B88-1183-E5B2-347A0B38F453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EE6C77-FC87-826F-97F3-5F8D0116F17D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E09A10D-5236-E461-381F-3F951F6BBD14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37DD2-3B91-DC5B-E068-D4AB88A13AEF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4969CED-1C6C-52C3-B447-CA7BC2C957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69695B9-5F95-717F-4A95-58A7428A390A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12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4BA67A-AA36-C02A-5A9B-C5F4E282D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28" y="1147759"/>
            <a:ext cx="6697817" cy="50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F8A7-3ADF-149D-90E4-DC99ED45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019C2-F8D9-70C0-D4E1-40C85C7D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99" y="808831"/>
            <a:ext cx="3454903" cy="5368131"/>
          </a:xfrm>
          <a:prstGeom prst="rect">
            <a:avLst/>
          </a:prstGeom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9456A66-14A3-E1A7-F67F-71F30E0A8908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52EAD-B932-C18E-546A-681133C9FCAA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6F7180-6924-28DE-E7F3-E5D8823439BF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0736B8C-9FC5-129D-C9F6-F3430F537C97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A33AF-F3EE-F092-27BE-6ED01056FEA1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E485022-910C-BF55-278F-9CEE4EA800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BFCC592-AA73-E798-3A88-E532ED342E3B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13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1B18-0CE5-622A-E145-B0CB6080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DFBABF48-F469-C215-0B36-96913A6C1CD4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6BE4F-BD70-3882-06C5-87D94971D3EA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F1C31E-1774-ADEC-0BFF-8453C675F2DA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7C684CF4-EFEC-B78F-6A28-E2D984CA0D49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9EF99-BBB8-7C81-0461-B914B5AD9E90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2846827-85E4-50D8-6816-4AEFBA4C79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04CBD19-6181-6B76-4B1F-C50FF63B4A65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14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388AE-28EC-56F8-3C5F-C6474128D0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52" y="914401"/>
            <a:ext cx="8162556" cy="51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2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3FC8-0CE5-7314-0CAB-7438BAE3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05DDA94-8059-3559-43DE-68D14EC3C4A3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16A3D-BB8A-212F-BD35-821142AD15C2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BED0BC-C20C-92CB-1BD7-E964EA36CD35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ECE423C0-9C8F-5F67-89EE-90513C1CF11D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5CD94-C6C6-ADB2-D7C7-7BEE153EEB3F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4D228E4-0939-4C1F-5D26-5FAD7EBA91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3C7EE32-3ABA-D10A-4792-672FBA9110DE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15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28D8D-837F-45BA-3C9A-317CC0217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23" y="1118726"/>
            <a:ext cx="9237920" cy="51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7CE3F-206B-FF66-7E85-B9F6D2817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6E3394D2-240C-293F-84BC-AAE51C7D2721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F305C-6A20-3C54-6036-58C2818B1303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17B7A6-5107-0E28-C1DA-BE5B96CA35EE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4DB72A4E-F177-F103-6B2D-05C1D30CDEF5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64F33-1364-C0BA-2506-3C1C6FF2C96C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15ED282-95CD-1819-0B6F-AAEF5D5D0C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9ECAC6-C86B-BD47-DFDC-E3351740CA7B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16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1BB66E-B7B9-A665-4512-B2CB160CAAC2}"/>
              </a:ext>
            </a:extLst>
          </p:cNvPr>
          <p:cNvSpPr txBox="1">
            <a:spLocks/>
          </p:cNvSpPr>
          <p:nvPr/>
        </p:nvSpPr>
        <p:spPr>
          <a:xfrm>
            <a:off x="901382" y="1112431"/>
            <a:ext cx="10405110" cy="5351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Features a custom rendering engine for seamless video production.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Automates the entire content creation process, from script generation to video rendering.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Utilizes ChatGPT for scriptwriting and advanced generative AI for video creation.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Integrates EdgeTTS for voiceovers and Whisper for generating timed captions.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Reduces manual effort and saves time for content creators.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Offers flexibility for user modifications at any stage.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Provides an efficient, user-friendly solution for producing high-quality, social media-ready videos. </a:t>
            </a:r>
          </a:p>
        </p:txBody>
      </p:sp>
    </p:spTree>
    <p:extLst>
      <p:ext uri="{BB962C8B-B14F-4D97-AF65-F5344CB8AC3E}">
        <p14:creationId xmlns:p14="http://schemas.microsoft.com/office/powerpoint/2010/main" val="8541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E63C2-1052-606F-1350-33F5460B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430ABE4-B537-7C90-B81C-681F6609394D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DEA45-AD2B-8F21-AEFB-65B85D8D0BD4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DF783C3-1EDD-6EAA-5E5C-412044A479C4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E3EFF-EC32-592B-19C1-33B71DA70AD6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9E6E3C5A-B497-AE26-EE72-4BC9A097BC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E5DF2C-A923-30EB-6D8D-A85353A6A33F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F0EFCA-D097-C212-16F4-B1496C3657D3}"/>
              </a:ext>
            </a:extLst>
          </p:cNvPr>
          <p:cNvSpPr txBox="1">
            <a:spLocks/>
          </p:cNvSpPr>
          <p:nvPr/>
        </p:nvSpPr>
        <p:spPr>
          <a:xfrm>
            <a:off x="901382" y="1125581"/>
            <a:ext cx="10405110" cy="5351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Abstract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Proposed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System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Requirements Specifications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System Models(UML Diagram)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800" dirty="0"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F1E0ADE-6C86-9FA4-FBC6-8994E04FA5DF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2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9A00E-6C47-92BA-2AE0-32B8F106E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0DAD441-377C-ED76-A821-0303EE9A6E2F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4DC6-932D-0115-06C4-1E99D087D58A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E64E8C-0611-5424-51FD-87B90A5BB1D2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2748D6-A8CF-9A53-0B34-987967D537E1}"/>
              </a:ext>
            </a:extLst>
          </p:cNvPr>
          <p:cNvSpPr txBox="1">
            <a:spLocks/>
          </p:cNvSpPr>
          <p:nvPr/>
        </p:nvSpPr>
        <p:spPr>
          <a:xfrm>
            <a:off x="893444" y="1013497"/>
            <a:ext cx="10405110" cy="5351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The rapid growth of social media demands tools for effortless content creation.Traditional methods are manual, time-consuming, and rely on multiple platforms.Our proposed system is a fully automated video generation bot, streamlining the process from keyword-based script generation to final video rendering.It integrates ChatGPT for scripts, EdgeTTS for voiceovers, Whisper for captions, and Python-based video processing.Built with a user-friendly Streamlit interface, the system ensures full automation with flexibility for user customization. </a:t>
            </a:r>
          </a:p>
          <a:p>
            <a:pPr algn="l"/>
            <a:endParaRPr lang="en-US" alt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F3DC896-5D0D-0AF6-AD2F-BFAEC514E434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5E56A-030D-1093-EFDD-B3D9814C9F32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F42EDA05-3B2A-4605-D3DA-A61B811F9B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0686955-48C0-216B-5670-518652638B2B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3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3A09-5721-D8BE-8E7F-509310762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D81356BF-023C-E08A-AAAF-F1162BF6F77B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3D8D0-3830-76F6-FA4D-4F7E49DEB168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1E9341-3059-4A80-4F3B-1120E41CEA92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9B330D-6E8B-173D-CEFC-B9C20729134C}"/>
              </a:ext>
            </a:extLst>
          </p:cNvPr>
          <p:cNvSpPr txBox="1">
            <a:spLocks/>
          </p:cNvSpPr>
          <p:nvPr/>
        </p:nvSpPr>
        <p:spPr>
          <a:xfrm>
            <a:off x="550508" y="1051070"/>
            <a:ext cx="10405110" cy="5351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992" lvl="1" indent="-390996" algn="just">
              <a:lnSpc>
                <a:spcPts val="4889"/>
              </a:lnSpc>
              <a:spcBef>
                <a:spcPct val="0"/>
              </a:spcBef>
            </a:pPr>
            <a:r>
              <a:rPr lang="en-US" sz="30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</a:t>
            </a:r>
            <a:r>
              <a:rPr lang="en-US" sz="32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The rapid rise of social media platforms has create a</a:t>
            </a: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</a:pPr>
            <a:r>
              <a:rPr lang="en-US" sz="32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high demand for video content.Content creators face</a:t>
            </a: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</a:pPr>
            <a:r>
              <a:rPr lang="en-US" sz="32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challenges such as brainstorming ideas, generating</a:t>
            </a: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</a:pPr>
            <a:r>
              <a:rPr lang="en-US" sz="32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scripts, creating captions, and editing </a:t>
            </a:r>
            <a:r>
              <a:rPr lang="en-US" sz="3200" spc="217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videos.This</a:t>
            </a:r>
            <a:endParaRPr lang="en-US" sz="3200" spc="217" dirty="0">
              <a:solidFill>
                <a:srgbClr val="000000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</a:pPr>
            <a:r>
              <a:rPr lang="en-US" sz="32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project aims to simplify the video creation process</a:t>
            </a: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</a:pPr>
            <a:r>
              <a:rPr lang="en-US" sz="32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by automating every step, from topic selection to</a:t>
            </a: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</a:pPr>
            <a:r>
              <a:rPr lang="en-US" sz="3200" spc="21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final video output and social media upload.</a:t>
            </a:r>
          </a:p>
          <a:p>
            <a:pPr algn="l"/>
            <a:endParaRPr lang="en-US" altLang="en-IN" dirty="0">
              <a:latin typeface="Times New Roman" panose="02020603050405020304" pitchFamily="18" charset="0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DAB8195F-6086-A6D9-AB34-FE3B4D8CB8F1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50DFF-A289-C783-D742-DC4C45683678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FB54C2A-BE64-1C4B-3AA4-3062C3FB81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A0EE22B-390E-6009-30CD-AA212B910A4F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4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862D2-9537-38F9-56F8-0D9D6057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D8187542-8070-7B71-1280-2EFCC1A01046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BED0E-7D0B-7BF0-264B-44B45C65F295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EBD773-5ACA-2A00-611F-865445C22D99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07C56-D746-3906-595C-12D8DBAFA5D6}"/>
              </a:ext>
            </a:extLst>
          </p:cNvPr>
          <p:cNvSpPr txBox="1">
            <a:spLocks/>
          </p:cNvSpPr>
          <p:nvPr/>
        </p:nvSpPr>
        <p:spPr>
          <a:xfrm>
            <a:off x="893444" y="1121638"/>
            <a:ext cx="10405110" cy="5351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2299" lvl="1" indent="-356150" algn="just">
              <a:lnSpc>
                <a:spcPts val="4453"/>
              </a:lnSpc>
            </a:pPr>
            <a:r>
              <a:rPr lang="en-US" sz="2600" spc="19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Current tools provide isolated solutions like script generation,</a:t>
            </a:r>
          </a:p>
          <a:p>
            <a:pPr marL="712299" lvl="1" indent="-356150" algn="just">
              <a:lnSpc>
                <a:spcPts val="4453"/>
              </a:lnSpc>
            </a:pPr>
            <a:r>
              <a:rPr lang="en-US" sz="2600" spc="19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captioning, or video editing.Users often rely on multiple</a:t>
            </a:r>
          </a:p>
          <a:p>
            <a:pPr marL="712299" lvl="1" indent="-356150" algn="just">
              <a:lnSpc>
                <a:spcPts val="4453"/>
              </a:lnSpc>
            </a:pPr>
            <a:r>
              <a:rPr lang="en-US" sz="2600" spc="19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platforms to complete a single project.These systems are time</a:t>
            </a:r>
          </a:p>
          <a:p>
            <a:pPr marL="712299" lvl="1" indent="-356150" algn="just">
              <a:lnSpc>
                <a:spcPts val="4453"/>
              </a:lnSpc>
            </a:pPr>
            <a:r>
              <a:rPr lang="en-US" sz="2600" spc="19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consuming, lack integration, and are inefficient for fast-paced</a:t>
            </a:r>
          </a:p>
          <a:p>
            <a:pPr marL="712299" lvl="1" indent="-356150" algn="just">
              <a:lnSpc>
                <a:spcPts val="4453"/>
              </a:lnSpc>
            </a:pPr>
            <a:r>
              <a:rPr lang="en-US" sz="2600" spc="197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content creation needs.</a:t>
            </a:r>
          </a:p>
          <a:p>
            <a:pPr marL="712299" lvl="1" indent="-356150" algn="just">
              <a:lnSpc>
                <a:spcPts val="4453"/>
              </a:lnSpc>
            </a:pPr>
            <a:endParaRPr lang="en-US" sz="3299" spc="197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AAFD4A0A-8314-13BE-DBA7-A4FB08597427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5151A-A8BB-A7B2-FF3E-23D0AD369C5C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102CE51-9130-CD4E-2CC6-31C56F0AA5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728BDD9-4931-AD9F-5EEA-5C5144852956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5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4F6F-C8B1-2ECD-ECC7-11B026E5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A7BF529-0A90-9A6F-A36C-7657C313EA20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B3E86-F56C-AD68-A7D6-113EF6D5E074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EAEABF-12BB-4E88-A0BE-8A093FA7CB3F}"/>
              </a:ext>
            </a:extLst>
          </p:cNvPr>
          <p:cNvSpPr txBox="1">
            <a:spLocks/>
          </p:cNvSpPr>
          <p:nvPr/>
        </p:nvSpPr>
        <p:spPr>
          <a:xfrm>
            <a:off x="465236" y="651244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60468-61E5-95EE-AE7B-3AA146D09855}"/>
              </a:ext>
            </a:extLst>
          </p:cNvPr>
          <p:cNvSpPr txBox="1">
            <a:spLocks/>
          </p:cNvSpPr>
          <p:nvPr/>
        </p:nvSpPr>
        <p:spPr>
          <a:xfrm>
            <a:off x="575726" y="1416112"/>
            <a:ext cx="10405110" cy="5351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233" lvl="1" indent="-341116" algn="just">
              <a:lnSpc>
                <a:spcPct val="10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bot that automates the entire content creation process, starting from keyword input to final video rendering.</a:t>
            </a:r>
          </a:p>
          <a:p>
            <a:pPr marL="682233" lvl="1" indent="-341116" algn="just">
              <a:lnSpc>
                <a:spcPct val="10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Integrates advanced AI tools:</a:t>
            </a:r>
          </a:p>
          <a:p>
            <a:pPr marL="1364465" lvl="2" indent="-454822" algn="just">
              <a:lnSpc>
                <a:spcPct val="100000"/>
              </a:lnSpc>
              <a:spcBef>
                <a:spcPct val="0"/>
              </a:spcBef>
              <a:buFont typeface="Arial"/>
              <a:buChar char="⚬"/>
            </a:pPr>
            <a:r>
              <a:rPr lang="en-US" sz="2400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ChatGPT for script generation.</a:t>
            </a:r>
          </a:p>
          <a:p>
            <a:pPr marL="1364465" lvl="2" indent="-454822" algn="just">
              <a:lnSpc>
                <a:spcPct val="100000"/>
              </a:lnSpc>
              <a:spcBef>
                <a:spcPct val="0"/>
              </a:spcBef>
              <a:buFont typeface="Arial"/>
              <a:buChar char="⚬"/>
            </a:pPr>
            <a:r>
              <a:rPr lang="en-US" sz="2400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EdgeTTS for voiceovers.</a:t>
            </a:r>
          </a:p>
          <a:p>
            <a:pPr marL="1364465" lvl="2" indent="-454822" algn="just">
              <a:lnSpc>
                <a:spcPct val="100000"/>
              </a:lnSpc>
              <a:spcBef>
                <a:spcPct val="0"/>
              </a:spcBef>
              <a:buFont typeface="Arial"/>
              <a:buChar char="⚬"/>
            </a:pPr>
            <a:r>
              <a:rPr lang="en-US" sz="2400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Whisper for caption generation.</a:t>
            </a:r>
          </a:p>
          <a:p>
            <a:pPr marL="1372765" lvl="2" indent="-457588" algn="just">
              <a:lnSpc>
                <a:spcPct val="100000"/>
              </a:lnSpc>
              <a:buFont typeface="Arial"/>
              <a:buChar char="⚬"/>
            </a:pPr>
            <a:r>
              <a:rPr lang="en-US" sz="2400" spc="19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Python-based search engine for finding relevant video clips.</a:t>
            </a:r>
          </a:p>
          <a:p>
            <a:pPr marL="686382" lvl="1" indent="-343191" algn="just">
              <a:lnSpc>
                <a:spcPct val="100000"/>
              </a:lnSpc>
              <a:buFont typeface="Arial"/>
              <a:buChar char="•"/>
            </a:pPr>
            <a:r>
              <a:rPr lang="en-US" sz="2400" spc="19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user-friendly GUI built with Streamlit ensures seamless interaction and complete flexibility for customization.</a:t>
            </a:r>
          </a:p>
          <a:p>
            <a:pPr algn="l">
              <a:lnSpc>
                <a:spcPct val="100000"/>
              </a:lnSpc>
            </a:pPr>
            <a:endParaRPr lang="en-US" altLang="en-IN" dirty="0">
              <a:latin typeface="Times New Roman" panose="02020603050405020304" pitchFamily="18" charset="0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93942C56-50B1-50A8-C3D1-A9B4DA898AC5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505D6-1E50-25BF-3D69-E5502A0188FD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8D23E64-5F69-BAC4-6C6A-878BA3414A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452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B139E-AAAF-9973-25DC-CB4231417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8DDD209-BAD1-4194-2A9D-B164D515E522}"/>
              </a:ext>
            </a:extLst>
          </p:cNvPr>
          <p:cNvSpPr/>
          <p:nvPr/>
        </p:nvSpPr>
        <p:spPr>
          <a:xfrm>
            <a:off x="0" y="646430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E4717-2F62-E558-86F3-5DFA1B57DE66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389907-A9C4-34E6-8047-31C2FBEF3719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B5454663-7A03-F4E1-92D8-8E3D83A847A6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46F14-9500-CD76-0960-47234107EA9D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1EBFD92-AD3B-70B8-9F18-CCB53E27F6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879C87F-2922-FC14-ADAD-9D499DE319FC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7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2" name="Picture 2" descr="C:\Users\DELL\Downloads\arch.draw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479" y="1121390"/>
            <a:ext cx="9487465" cy="5105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56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2D804-87B5-32D3-D9E7-58FAA6DE0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86F5FD9-63B6-01FA-1A8D-56D0186A9E21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2F849-6F80-6B46-CFE8-FED5ADEFE369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00420E-CC38-E653-80BC-E39167A9FCE2}"/>
              </a:ext>
            </a:extLst>
          </p:cNvPr>
          <p:cNvSpPr txBox="1">
            <a:spLocks/>
          </p:cNvSpPr>
          <p:nvPr/>
        </p:nvSpPr>
        <p:spPr>
          <a:xfrm>
            <a:off x="3632859" y="2830512"/>
            <a:ext cx="4942153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>
              <a:defRPr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29413D4-E731-724F-293B-F5ABDF9DAC1E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60B36-B1FD-0C3B-CAB6-F85FEC9935D5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C63A1C13-4394-5F99-A65C-A94B66E9E1E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D3BF877-142D-2057-3B58-1DEBB8651E64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8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7506-7F76-6B2F-BEC0-B23F74A95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8E6C9041-E0C0-5DCB-9F01-633B8C388724}"/>
              </a:ext>
            </a:extLst>
          </p:cNvPr>
          <p:cNvSpPr/>
          <p:nvPr/>
        </p:nvSpPr>
        <p:spPr>
          <a:xfrm>
            <a:off x="0" y="6462940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4FB06-88E5-1D68-2375-B152328AEE1E}"/>
              </a:ext>
            </a:extLst>
          </p:cNvPr>
          <p:cNvSpPr txBox="1"/>
          <p:nvPr/>
        </p:nvSpPr>
        <p:spPr>
          <a:xfrm>
            <a:off x="443971" y="6490513"/>
            <a:ext cx="112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B.Tech III Year – II Sem | Dept of Computational Intelligence| Application Development – II | Project Review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2C0D6A17-699F-CE84-2E58-4B149A9BD853}"/>
              </a:ext>
            </a:extLst>
          </p:cNvPr>
          <p:cNvSpPr/>
          <p:nvPr/>
        </p:nvSpPr>
        <p:spPr>
          <a:xfrm>
            <a:off x="-15875" y="-10805"/>
            <a:ext cx="12207875" cy="3937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6E584-62B4-E9EA-97AE-BE6DF3036E9F}"/>
              </a:ext>
            </a:extLst>
          </p:cNvPr>
          <p:cNvSpPr txBox="1"/>
          <p:nvPr/>
        </p:nvSpPr>
        <p:spPr>
          <a:xfrm>
            <a:off x="2801516" y="16768"/>
            <a:ext cx="65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MALLA REDDY COLLEGE OF ENGINEERING AND TECHNOLOGY</a:t>
            </a:r>
            <a:endParaRPr lang="x-none" sz="1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4D78613-63E8-3502-7028-C05B82EDA8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775" y="-128587"/>
            <a:ext cx="1276350" cy="127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A922D68-75D9-7386-4031-04A9B438F2FE}"/>
              </a:ext>
            </a:extLst>
          </p:cNvPr>
          <p:cNvSpPr txBox="1">
            <a:spLocks/>
          </p:cNvSpPr>
          <p:nvPr/>
        </p:nvSpPr>
        <p:spPr>
          <a:xfrm>
            <a:off x="90678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IN" altLang="en-US" sz="1200" b="1" smtClean="0">
                <a:solidFill>
                  <a:srgbClr val="C00000"/>
                </a:solidFill>
              </a:rPr>
              <a:pPr algn="r">
                <a:spcBef>
                  <a:spcPct val="0"/>
                </a:spcBef>
              </a:pPr>
              <a:t>9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B6B-C334-26BF-20F8-67B777F5D02F}"/>
              </a:ext>
            </a:extLst>
          </p:cNvPr>
          <p:cNvSpPr txBox="1">
            <a:spLocks/>
          </p:cNvSpPr>
          <p:nvPr/>
        </p:nvSpPr>
        <p:spPr>
          <a:xfrm>
            <a:off x="146470" y="1114949"/>
            <a:ext cx="9794972" cy="437145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IDE: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VS Code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Programming Language: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Python 3.11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DM Sans"/>
              </a:rPr>
              <a:t>Framework: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DM Sans"/>
              </a:rPr>
              <a:t> Streamlit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2400" b="1" spc="1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DM Sans"/>
              </a:rPr>
              <a:t>Libraries:</a:t>
            </a:r>
            <a:r>
              <a:rPr lang="en-US" sz="2400" spc="18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DM Sans"/>
              </a:rPr>
              <a:t> OpenAI, EdgeTTS, Whisper, MoviePy, FFmpeg, NumPy, Pandas</a:t>
            </a:r>
            <a:endParaRPr lang="en-US" sz="2400" spc="189" dirty="0">
              <a:solidFill>
                <a:srgbClr val="000000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algn="l"/>
            <a:endParaRPr lang="en-US" alt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D58EEB-48DC-423E-A50A-4347A839F947}"/>
              </a:ext>
            </a:extLst>
          </p:cNvPr>
          <p:cNvSpPr txBox="1">
            <a:spLocks/>
          </p:cNvSpPr>
          <p:nvPr/>
        </p:nvSpPr>
        <p:spPr>
          <a:xfrm>
            <a:off x="443971" y="509588"/>
            <a:ext cx="10515600" cy="59848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IN" sz="489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7364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1000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DM Sans</vt:lpstr>
      <vt:lpstr>Gotham Bold</vt:lpstr>
      <vt:lpstr>Times New Roman</vt:lpstr>
      <vt:lpstr>Office Theme</vt:lpstr>
      <vt:lpstr>MALLAREDDY COLLEGE OF ENGINEERING &amp; TECHNOLOGY (AUTONOMUS INSTITUTION –UGC, GOVT. OF INDIA) Affiliated to JNTUH; Approved by AICTE, NBA-Tier 1 &amp; NAAC with A-GRADE| ISO 9001:2015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MALLAREDDY COLLEGE OF ENGINEERING &amp; TECHNOLOGY (AUTONOMUS INSTITUTION –UGC, GOVT. OF INDIA) Affiliated to JNTUH; Approved by AICTE, NBA-Tier 1 &amp; NAAC with A-GRADE| ISO 9001:2015</dc:title>
  <dc:creator>supreeth kumar</dc:creator>
  <cp:lastModifiedBy>D Anirudh</cp:lastModifiedBy>
  <cp:revision>27</cp:revision>
  <dcterms:created xsi:type="dcterms:W3CDTF">2025-02-21T15:42:40Z</dcterms:created>
  <dcterms:modified xsi:type="dcterms:W3CDTF">2025-03-15T07:56:32Z</dcterms:modified>
</cp:coreProperties>
</file>