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8" r:id="rId11"/>
    <p:sldId id="271" r:id="rId12"/>
    <p:sldId id="272" r:id="rId13"/>
    <p:sldId id="274" r:id="rId14"/>
    <p:sldId id="273" r:id="rId15"/>
    <p:sldId id="275" r:id="rId16"/>
    <p:sldId id="276" r:id="rId17"/>
    <p:sldId id="277" r:id="rId18"/>
    <p:sldId id="263" r:id="rId19"/>
    <p:sldId id="265" r:id="rId20"/>
  </p:sldIdLst>
  <p:sldSz cx="18288000" cy="10287000"/>
  <p:notesSz cx="6858000" cy="9144000"/>
  <p:embeddedFontLst>
    <p:embeddedFont>
      <p:font typeface="Gotham" panose="020B0604020202020204" charset="0"/>
      <p:regular r:id="rId21"/>
    </p:embeddedFont>
    <p:embeddedFont>
      <p:font typeface="Gotham Bold" panose="020B0604020202020204" charset="0"/>
      <p:regular r:id="rId22"/>
    </p:embeddedFont>
    <p:embeddedFont>
      <p:font typeface="Gotham Bold Italics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2" autoAdjust="0"/>
    <p:restoredTop sz="94622" autoAdjust="0"/>
  </p:normalViewPr>
  <p:slideViewPr>
    <p:cSldViewPr>
      <p:cViewPr varScale="1">
        <p:scale>
          <a:sx n="52" d="100"/>
          <a:sy n="52" d="100"/>
        </p:scale>
        <p:origin x="54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2.sv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svg"/><Relationship Id="rId7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svg"/><Relationship Id="rId7" Type="http://schemas.openxmlformats.org/officeDocument/2006/relationships/image" Target="../media/image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017845" y="-353712"/>
            <a:ext cx="14723814" cy="10994424"/>
            <a:chOff x="0" y="0"/>
            <a:chExt cx="1088508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88508" cy="812800"/>
            </a:xfrm>
            <a:custGeom>
              <a:avLst/>
              <a:gdLst/>
              <a:ahLst/>
              <a:cxnLst/>
              <a:rect l="l" t="t" r="r" b="b"/>
              <a:pathLst>
                <a:path w="1088508" h="812800">
                  <a:moveTo>
                    <a:pt x="544254" y="0"/>
                  </a:moveTo>
                  <a:cubicBezTo>
                    <a:pt x="243671" y="0"/>
                    <a:pt x="0" y="181951"/>
                    <a:pt x="0" y="406400"/>
                  </a:cubicBezTo>
                  <a:cubicBezTo>
                    <a:pt x="0" y="630849"/>
                    <a:pt x="243671" y="812800"/>
                    <a:pt x="544254" y="812800"/>
                  </a:cubicBezTo>
                  <a:cubicBezTo>
                    <a:pt x="844837" y="812800"/>
                    <a:pt x="1088508" y="630849"/>
                    <a:pt x="1088508" y="406400"/>
                  </a:cubicBezTo>
                  <a:cubicBezTo>
                    <a:pt x="1088508" y="181951"/>
                    <a:pt x="844837" y="0"/>
                    <a:pt x="5442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02048" y="47625"/>
              <a:ext cx="884413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832058" y="-353712"/>
            <a:ext cx="11148345" cy="10994424"/>
            <a:chOff x="0" y="0"/>
            <a:chExt cx="824179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4179" cy="812800"/>
            </a:xfrm>
            <a:custGeom>
              <a:avLst/>
              <a:gdLst/>
              <a:ahLst/>
              <a:cxnLst/>
              <a:rect l="l" t="t" r="r" b="b"/>
              <a:pathLst>
                <a:path w="824179" h="812800">
                  <a:moveTo>
                    <a:pt x="412090" y="0"/>
                  </a:moveTo>
                  <a:cubicBezTo>
                    <a:pt x="184499" y="0"/>
                    <a:pt x="0" y="181951"/>
                    <a:pt x="0" y="406400"/>
                  </a:cubicBezTo>
                  <a:cubicBezTo>
                    <a:pt x="0" y="630849"/>
                    <a:pt x="184499" y="812800"/>
                    <a:pt x="412090" y="812800"/>
                  </a:cubicBezTo>
                  <a:cubicBezTo>
                    <a:pt x="639680" y="812800"/>
                    <a:pt x="824179" y="630849"/>
                    <a:pt x="824179" y="406400"/>
                  </a:cubicBezTo>
                  <a:cubicBezTo>
                    <a:pt x="824179" y="181951"/>
                    <a:pt x="639680" y="0"/>
                    <a:pt x="4120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7267" y="47625"/>
              <a:ext cx="669646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291664" y="5143500"/>
            <a:ext cx="6059445" cy="605944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6627529" y="6728012"/>
            <a:ext cx="2000810" cy="4114800"/>
          </a:xfrm>
          <a:custGeom>
            <a:avLst/>
            <a:gdLst/>
            <a:ahLst/>
            <a:cxnLst/>
            <a:rect l="l" t="t" r="r" b="b"/>
            <a:pathLst>
              <a:path w="2000810" h="4114800">
                <a:moveTo>
                  <a:pt x="0" y="0"/>
                </a:moveTo>
                <a:lnTo>
                  <a:pt x="2000809" y="0"/>
                </a:lnTo>
                <a:lnTo>
                  <a:pt x="20008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04881"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2356684" y="-9141569"/>
            <a:ext cx="10994424" cy="10994424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38521" y="588468"/>
            <a:ext cx="15731691" cy="1976494"/>
            <a:chOff x="0" y="0"/>
            <a:chExt cx="4143326" cy="52055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143326" cy="520558"/>
            </a:xfrm>
            <a:custGeom>
              <a:avLst/>
              <a:gdLst/>
              <a:ahLst/>
              <a:cxnLst/>
              <a:rect l="l" t="t" r="r" b="b"/>
              <a:pathLst>
                <a:path w="4143326" h="520558">
                  <a:moveTo>
                    <a:pt x="0" y="0"/>
                  </a:moveTo>
                  <a:lnTo>
                    <a:pt x="4143326" y="0"/>
                  </a:lnTo>
                  <a:lnTo>
                    <a:pt x="4143326" y="520558"/>
                  </a:lnTo>
                  <a:lnTo>
                    <a:pt x="0" y="520558"/>
                  </a:lnTo>
                  <a:close/>
                </a:path>
              </a:pathLst>
            </a:custGeom>
            <a:solidFill>
              <a:srgbClr val="FFFFFE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28575"/>
              <a:ext cx="4143326" cy="549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104525" y="3731762"/>
            <a:ext cx="14583052" cy="3539025"/>
            <a:chOff x="0" y="0"/>
            <a:chExt cx="3840804" cy="93208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840804" cy="932089"/>
            </a:xfrm>
            <a:custGeom>
              <a:avLst/>
              <a:gdLst/>
              <a:ahLst/>
              <a:cxnLst/>
              <a:rect l="l" t="t" r="r" b="b"/>
              <a:pathLst>
                <a:path w="3840804" h="932089">
                  <a:moveTo>
                    <a:pt x="0" y="0"/>
                  </a:moveTo>
                  <a:lnTo>
                    <a:pt x="3840804" y="0"/>
                  </a:lnTo>
                  <a:lnTo>
                    <a:pt x="3840804" y="932089"/>
                  </a:lnTo>
                  <a:lnTo>
                    <a:pt x="0" y="932089"/>
                  </a:lnTo>
                  <a:close/>
                </a:path>
              </a:pathLst>
            </a:custGeom>
            <a:solidFill>
              <a:srgbClr val="FFFFFE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28575"/>
              <a:ext cx="3840804" cy="960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3078210" y="497673"/>
            <a:ext cx="1899820" cy="1899820"/>
          </a:xfrm>
          <a:custGeom>
            <a:avLst/>
            <a:gdLst/>
            <a:ahLst/>
            <a:cxnLst/>
            <a:rect l="l" t="t" r="r" b="b"/>
            <a:pathLst>
              <a:path w="1899820" h="1899820">
                <a:moveTo>
                  <a:pt x="0" y="0"/>
                </a:moveTo>
                <a:lnTo>
                  <a:pt x="1899819" y="0"/>
                </a:lnTo>
                <a:lnTo>
                  <a:pt x="1899819" y="1899819"/>
                </a:lnTo>
                <a:lnTo>
                  <a:pt x="0" y="18998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3511924" y="615875"/>
            <a:ext cx="1697866" cy="1781617"/>
          </a:xfrm>
          <a:custGeom>
            <a:avLst/>
            <a:gdLst/>
            <a:ahLst/>
            <a:cxnLst/>
            <a:rect l="l" t="t" r="r" b="b"/>
            <a:pathLst>
              <a:path w="1697866" h="1781617">
                <a:moveTo>
                  <a:pt x="0" y="0"/>
                </a:moveTo>
                <a:lnTo>
                  <a:pt x="1697866" y="0"/>
                </a:lnTo>
                <a:lnTo>
                  <a:pt x="1697866" y="1781617"/>
                </a:lnTo>
                <a:lnTo>
                  <a:pt x="0" y="17816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4978029" y="539675"/>
            <a:ext cx="8533895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b="1" spc="212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MALLA REDDY COLLEGE OF 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 b="1" spc="212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ENGINEERING &amp; TECHNOLOGY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323885" y="5404588"/>
            <a:ext cx="11487829" cy="1717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 b="1" spc="1399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TIME-IT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299500" y="1955794"/>
            <a:ext cx="7890955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 spc="12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(Autonomous Institution -UGC, Govt of India)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50997" y="3793090"/>
            <a:ext cx="15490108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b="1" spc="70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APPLICATION DEVELOPMENT</a:t>
            </a:r>
          </a:p>
        </p:txBody>
      </p:sp>
      <p:sp>
        <p:nvSpPr>
          <p:cNvPr id="28" name="Freeform 38">
            <a:extLst>
              <a:ext uri="{FF2B5EF4-FFF2-40B4-BE49-F238E27FC236}">
                <a16:creationId xmlns:a16="http://schemas.microsoft.com/office/drawing/2014/main" id="{877650EA-7FA6-3798-C585-C648790C9667}"/>
              </a:ext>
            </a:extLst>
          </p:cNvPr>
          <p:cNvSpPr/>
          <p:nvPr/>
        </p:nvSpPr>
        <p:spPr>
          <a:xfrm>
            <a:off x="16313420" y="792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2"/>
          <p:cNvSpPr/>
          <p:nvPr/>
        </p:nvSpPr>
        <p:spPr>
          <a:xfrm>
            <a:off x="16313420" y="792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DAA0484-B050-D02D-E9CB-BD7E7C389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1163771"/>
            <a:ext cx="11950608" cy="8729187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0E33592-ED4B-5CB7-2335-A0DA4B5C0075}"/>
              </a:ext>
            </a:extLst>
          </p:cNvPr>
          <p:cNvSpPr txBox="1"/>
          <p:nvPr/>
        </p:nvSpPr>
        <p:spPr>
          <a:xfrm>
            <a:off x="2743200" y="4169458"/>
            <a:ext cx="368394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500" dirty="0"/>
              <a:t>Sequence </a:t>
            </a:r>
          </a:p>
          <a:p>
            <a:r>
              <a:rPr lang="en-IN" sz="6500" dirty="0"/>
              <a:t>Diagram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195AE8-F953-495E-74A4-66DEB8F4EABF}"/>
              </a:ext>
            </a:extLst>
          </p:cNvPr>
          <p:cNvGrpSpPr/>
          <p:nvPr/>
        </p:nvGrpSpPr>
        <p:grpSpPr>
          <a:xfrm>
            <a:off x="762001" y="1023208"/>
            <a:ext cx="507699" cy="480956"/>
            <a:chOff x="863901" y="1309744"/>
            <a:chExt cx="507699" cy="480956"/>
          </a:xfrm>
        </p:grpSpPr>
        <p:sp>
          <p:nvSpPr>
            <p:cNvPr id="3" name="Freeform 18">
              <a:extLst>
                <a:ext uri="{FF2B5EF4-FFF2-40B4-BE49-F238E27FC236}">
                  <a16:creationId xmlns:a16="http://schemas.microsoft.com/office/drawing/2014/main" id="{C51ACF1E-57EA-1763-E3FA-24ED31F071E3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19">
              <a:extLst>
                <a:ext uri="{FF2B5EF4-FFF2-40B4-BE49-F238E27FC236}">
                  <a16:creationId xmlns:a16="http://schemas.microsoft.com/office/drawing/2014/main" id="{199F3630-6653-FB42-1010-AAE479B3F549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F240142-B9EA-751E-35CE-84EDEC27F58D}"/>
              </a:ext>
            </a:extLst>
          </p:cNvPr>
          <p:cNvGrpSpPr/>
          <p:nvPr/>
        </p:nvGrpSpPr>
        <p:grpSpPr>
          <a:xfrm>
            <a:off x="764376" y="1635554"/>
            <a:ext cx="507699" cy="480956"/>
            <a:chOff x="863901" y="1309744"/>
            <a:chExt cx="507699" cy="480956"/>
          </a:xfrm>
        </p:grpSpPr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6EE38BCB-6F36-6645-D71A-11F3BD0D65BC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" name="TextBox 19">
              <a:extLst>
                <a:ext uri="{FF2B5EF4-FFF2-40B4-BE49-F238E27FC236}">
                  <a16:creationId xmlns:a16="http://schemas.microsoft.com/office/drawing/2014/main" id="{5A8397A8-39DE-0900-71D9-574DAC96D18A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F0F9DE-D79D-91C6-FC09-FEEB33391D9C}"/>
              </a:ext>
            </a:extLst>
          </p:cNvPr>
          <p:cNvGrpSpPr/>
          <p:nvPr/>
        </p:nvGrpSpPr>
        <p:grpSpPr>
          <a:xfrm>
            <a:off x="762000" y="2247900"/>
            <a:ext cx="507699" cy="480956"/>
            <a:chOff x="863901" y="1309744"/>
            <a:chExt cx="507699" cy="480956"/>
          </a:xfrm>
        </p:grpSpPr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6E3F3FEF-CDEA-C032-DA25-99BBEE02CF1F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0" name="TextBox 19">
              <a:extLst>
                <a:ext uri="{FF2B5EF4-FFF2-40B4-BE49-F238E27FC236}">
                  <a16:creationId xmlns:a16="http://schemas.microsoft.com/office/drawing/2014/main" id="{6CB4D4C5-C731-95F6-51A9-AAB2F97D2188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219D81-6CDB-D4CA-C1F3-5879AD1CCE65}"/>
              </a:ext>
            </a:extLst>
          </p:cNvPr>
          <p:cNvGrpSpPr/>
          <p:nvPr/>
        </p:nvGrpSpPr>
        <p:grpSpPr>
          <a:xfrm>
            <a:off x="761999" y="2860246"/>
            <a:ext cx="507699" cy="480956"/>
            <a:chOff x="863901" y="1309744"/>
            <a:chExt cx="507699" cy="480956"/>
          </a:xfrm>
        </p:grpSpPr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D690DBB3-7971-56F8-6BF3-79B5FABEEF83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E1699490-105B-965B-BC63-9F93EDC64FBA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A454F1-7BC6-2B78-CCAC-E142E802AC87}"/>
              </a:ext>
            </a:extLst>
          </p:cNvPr>
          <p:cNvGrpSpPr/>
          <p:nvPr/>
        </p:nvGrpSpPr>
        <p:grpSpPr>
          <a:xfrm>
            <a:off x="761999" y="3472592"/>
            <a:ext cx="507699" cy="480956"/>
            <a:chOff x="863901" y="1309744"/>
            <a:chExt cx="507699" cy="480956"/>
          </a:xfrm>
        </p:grpSpPr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C21BAC24-595A-19AE-CA96-65D20073DB03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68FBB37E-6D41-8D4E-3700-18E65C717C55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32FEA3-9369-011B-8B6D-612DD7564DA4}"/>
              </a:ext>
            </a:extLst>
          </p:cNvPr>
          <p:cNvGrpSpPr/>
          <p:nvPr/>
        </p:nvGrpSpPr>
        <p:grpSpPr>
          <a:xfrm>
            <a:off x="764374" y="4084938"/>
            <a:ext cx="507699" cy="480956"/>
            <a:chOff x="863901" y="1309744"/>
            <a:chExt cx="507699" cy="480956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F213CE2-E751-867C-3B77-F4AA480F7F3B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7972628E-6A28-D3C5-263E-57505A2CE3CE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35D6AC-CD2F-5F61-745A-CA5BE6B79E17}"/>
              </a:ext>
            </a:extLst>
          </p:cNvPr>
          <p:cNvGrpSpPr/>
          <p:nvPr/>
        </p:nvGrpSpPr>
        <p:grpSpPr>
          <a:xfrm>
            <a:off x="761998" y="4697284"/>
            <a:ext cx="507699" cy="480956"/>
            <a:chOff x="863901" y="1309744"/>
            <a:chExt cx="507699" cy="480956"/>
          </a:xfrm>
        </p:grpSpPr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0DF5E24-6ACC-DCD6-2863-1702A00F8480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DC32F1-F95A-45E8-E62E-612FB62D2793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0524D56-5D7B-C0B0-28B4-3834253FDEEB}"/>
              </a:ext>
            </a:extLst>
          </p:cNvPr>
          <p:cNvGrpSpPr/>
          <p:nvPr/>
        </p:nvGrpSpPr>
        <p:grpSpPr>
          <a:xfrm>
            <a:off x="761997" y="5309630"/>
            <a:ext cx="507699" cy="480956"/>
            <a:chOff x="863901" y="1309744"/>
            <a:chExt cx="507699" cy="480956"/>
          </a:xfrm>
        </p:grpSpPr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5B0353C-650C-602A-385C-0F3FF1480C39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92B07EA4-FEA6-6DD8-B8EF-6F43B6B4D780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6168BF-6BAF-F10A-1B78-49029A6C6C3A}"/>
              </a:ext>
            </a:extLst>
          </p:cNvPr>
          <p:cNvGrpSpPr/>
          <p:nvPr/>
        </p:nvGrpSpPr>
        <p:grpSpPr>
          <a:xfrm>
            <a:off x="761997" y="5921976"/>
            <a:ext cx="507699" cy="480956"/>
            <a:chOff x="863901" y="1309744"/>
            <a:chExt cx="507699" cy="480956"/>
          </a:xfrm>
        </p:grpSpPr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A0050A76-0D87-1650-3048-7F72AD06722D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id="{9927627D-34C9-D099-3831-C480510B1A5C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8147B95-BC18-5B19-E741-1085A59BEB81}"/>
              </a:ext>
            </a:extLst>
          </p:cNvPr>
          <p:cNvGrpSpPr/>
          <p:nvPr/>
        </p:nvGrpSpPr>
        <p:grpSpPr>
          <a:xfrm>
            <a:off x="761996" y="7146668"/>
            <a:ext cx="507699" cy="480956"/>
            <a:chOff x="863901" y="1309744"/>
            <a:chExt cx="507699" cy="480956"/>
          </a:xfrm>
        </p:grpSpPr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EF9594BF-E17E-22F8-1EB9-ABFDC3E9FF07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9" name="TextBox 19">
              <a:extLst>
                <a:ext uri="{FF2B5EF4-FFF2-40B4-BE49-F238E27FC236}">
                  <a16:creationId xmlns:a16="http://schemas.microsoft.com/office/drawing/2014/main" id="{6D72D3D6-9A30-6983-CB90-2C581267EEDA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11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017836D-C3FC-3E67-2749-A5FF113012F0}"/>
              </a:ext>
            </a:extLst>
          </p:cNvPr>
          <p:cNvGrpSpPr/>
          <p:nvPr/>
        </p:nvGrpSpPr>
        <p:grpSpPr>
          <a:xfrm>
            <a:off x="761995" y="7759014"/>
            <a:ext cx="507699" cy="480956"/>
            <a:chOff x="863901" y="1309744"/>
            <a:chExt cx="507699" cy="480956"/>
          </a:xfrm>
        </p:grpSpPr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88F9F3B8-E45E-48A8-2009-8BC22F80AFA3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82" name="TextBox 19">
              <a:extLst>
                <a:ext uri="{FF2B5EF4-FFF2-40B4-BE49-F238E27FC236}">
                  <a16:creationId xmlns:a16="http://schemas.microsoft.com/office/drawing/2014/main" id="{24DDD5A3-EEF7-C7EF-2723-EF927363EF09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12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7506EB1-5FA4-A1D5-16C8-965AF8B3EC98}"/>
              </a:ext>
            </a:extLst>
          </p:cNvPr>
          <p:cNvGrpSpPr/>
          <p:nvPr/>
        </p:nvGrpSpPr>
        <p:grpSpPr>
          <a:xfrm>
            <a:off x="761995" y="8371360"/>
            <a:ext cx="507699" cy="480956"/>
            <a:chOff x="863901" y="1309744"/>
            <a:chExt cx="507699" cy="480956"/>
          </a:xfrm>
        </p:grpSpPr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9EE74EF4-2C36-3262-33DA-762EF9F0F8EC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85" name="TextBox 19">
              <a:extLst>
                <a:ext uri="{FF2B5EF4-FFF2-40B4-BE49-F238E27FC236}">
                  <a16:creationId xmlns:a16="http://schemas.microsoft.com/office/drawing/2014/main" id="{7624194E-118E-6291-6907-65BDE82F76D3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13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ED32670-89E4-EF2D-22A1-B461F03D6917}"/>
              </a:ext>
            </a:extLst>
          </p:cNvPr>
          <p:cNvGrpSpPr/>
          <p:nvPr/>
        </p:nvGrpSpPr>
        <p:grpSpPr>
          <a:xfrm>
            <a:off x="761993" y="6555009"/>
            <a:ext cx="507699" cy="480955"/>
            <a:chOff x="2085216" y="1346288"/>
            <a:chExt cx="507699" cy="480955"/>
          </a:xfrm>
        </p:grpSpPr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8ACA0238-BFAA-601C-F887-69695786A6CB}"/>
                </a:ext>
              </a:extLst>
            </p:cNvPr>
            <p:cNvSpPr/>
            <p:nvPr/>
          </p:nvSpPr>
          <p:spPr>
            <a:xfrm>
              <a:off x="2085216" y="1346288"/>
              <a:ext cx="507699" cy="480955"/>
            </a:xfrm>
            <a:prstGeom prst="flowChartConnector">
              <a:avLst/>
            </a:prstGeom>
            <a:solidFill>
              <a:srgbClr val="FD62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1" name="TextBox 19">
              <a:extLst>
                <a:ext uri="{FF2B5EF4-FFF2-40B4-BE49-F238E27FC236}">
                  <a16:creationId xmlns:a16="http://schemas.microsoft.com/office/drawing/2014/main" id="{D584E1D7-EB50-1DDF-A1A3-8369B87D5DF7}"/>
                </a:ext>
              </a:extLst>
            </p:cNvPr>
            <p:cNvSpPr txBox="1"/>
            <p:nvPr/>
          </p:nvSpPr>
          <p:spPr>
            <a:xfrm>
              <a:off x="2132814" y="1370688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chemeClr val="bg1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  <p:sp>
        <p:nvSpPr>
          <p:cNvPr id="29" name="Freeform 11">
            <a:extLst>
              <a:ext uri="{FF2B5EF4-FFF2-40B4-BE49-F238E27FC236}">
                <a16:creationId xmlns:a16="http://schemas.microsoft.com/office/drawing/2014/main" id="{FCFCAE12-AEAA-AF83-CF8E-1B0AF5FF9261}"/>
              </a:ext>
            </a:extLst>
          </p:cNvPr>
          <p:cNvSpPr/>
          <p:nvPr/>
        </p:nvSpPr>
        <p:spPr>
          <a:xfrm>
            <a:off x="16313399" y="792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30" name="Group 8">
            <a:extLst>
              <a:ext uri="{FF2B5EF4-FFF2-40B4-BE49-F238E27FC236}">
                <a16:creationId xmlns:a16="http://schemas.microsoft.com/office/drawing/2014/main" id="{EE0DF6F9-0B54-D18B-5B39-D3A2EEE3F0EB}"/>
              </a:ext>
            </a:extLst>
          </p:cNvPr>
          <p:cNvGrpSpPr/>
          <p:nvPr/>
        </p:nvGrpSpPr>
        <p:grpSpPr>
          <a:xfrm>
            <a:off x="-3079122" y="-2091879"/>
            <a:ext cx="5218346" cy="13984672"/>
            <a:chOff x="76200" y="-43885"/>
            <a:chExt cx="962469" cy="812800"/>
          </a:xfrm>
        </p:grpSpPr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874A3260-F684-6FD3-2D99-DA8B186E4E9B}"/>
                </a:ext>
              </a:extLst>
            </p:cNvPr>
            <p:cNvSpPr/>
            <p:nvPr/>
          </p:nvSpPr>
          <p:spPr>
            <a:xfrm>
              <a:off x="225869" y="-43885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3" name="TextBox 10">
              <a:extLst>
                <a:ext uri="{FF2B5EF4-FFF2-40B4-BE49-F238E27FC236}">
                  <a16:creationId xmlns:a16="http://schemas.microsoft.com/office/drawing/2014/main" id="{FE3E7512-9410-8E55-9E74-62F3855810F2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1B4698-7657-FDEE-E32F-CEE7251AFDFD}"/>
              </a:ext>
            </a:extLst>
          </p:cNvPr>
          <p:cNvCxnSpPr>
            <a:cxnSpLocks/>
          </p:cNvCxnSpPr>
          <p:nvPr/>
        </p:nvCxnSpPr>
        <p:spPr>
          <a:xfrm>
            <a:off x="6427145" y="2264568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89F52E-D326-76D9-A401-84A611D95078}"/>
              </a:ext>
            </a:extLst>
          </p:cNvPr>
          <p:cNvCxnSpPr>
            <a:cxnSpLocks/>
          </p:cNvCxnSpPr>
          <p:nvPr/>
        </p:nvCxnSpPr>
        <p:spPr>
          <a:xfrm>
            <a:off x="10003515" y="1764106"/>
            <a:ext cx="16867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BBF0D6-944D-D124-3EE7-47CFE6CCBE1A}"/>
              </a:ext>
            </a:extLst>
          </p:cNvPr>
          <p:cNvCxnSpPr>
            <a:cxnSpLocks/>
          </p:cNvCxnSpPr>
          <p:nvPr/>
        </p:nvCxnSpPr>
        <p:spPr>
          <a:xfrm>
            <a:off x="12192000" y="1783314"/>
            <a:ext cx="160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26A948-4039-38CF-B593-319123DC9CB8}"/>
              </a:ext>
            </a:extLst>
          </p:cNvPr>
          <p:cNvCxnSpPr>
            <a:cxnSpLocks/>
          </p:cNvCxnSpPr>
          <p:nvPr/>
        </p:nvCxnSpPr>
        <p:spPr>
          <a:xfrm>
            <a:off x="8839200" y="1764106"/>
            <a:ext cx="38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29A310-6865-D574-67EE-EAA48E4BE1BD}"/>
              </a:ext>
            </a:extLst>
          </p:cNvPr>
          <p:cNvCxnSpPr>
            <a:cxnSpLocks/>
          </p:cNvCxnSpPr>
          <p:nvPr/>
        </p:nvCxnSpPr>
        <p:spPr>
          <a:xfrm flipV="1">
            <a:off x="14391640" y="1764106"/>
            <a:ext cx="1229360" cy="141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08FA6F-9692-9DCF-0732-E39104F514C0}"/>
              </a:ext>
            </a:extLst>
          </p:cNvPr>
          <p:cNvCxnSpPr>
            <a:cxnSpLocks/>
          </p:cNvCxnSpPr>
          <p:nvPr/>
        </p:nvCxnSpPr>
        <p:spPr>
          <a:xfrm>
            <a:off x="16454120" y="1764106"/>
            <a:ext cx="805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8577F32-15F5-49BE-89B2-3ED5FBCA46AD}"/>
              </a:ext>
            </a:extLst>
          </p:cNvPr>
          <p:cNvSpPr txBox="1"/>
          <p:nvPr/>
        </p:nvSpPr>
        <p:spPr>
          <a:xfrm>
            <a:off x="9828996" y="145088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6DDD44-A248-FD65-810A-8C2B8BB34CF5}"/>
              </a:ext>
            </a:extLst>
          </p:cNvPr>
          <p:cNvSpPr txBox="1"/>
          <p:nvPr/>
        </p:nvSpPr>
        <p:spPr>
          <a:xfrm>
            <a:off x="8698421" y="145088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AFF3D99-B46F-FF40-93B8-E22021D09C86}"/>
              </a:ext>
            </a:extLst>
          </p:cNvPr>
          <p:cNvSpPr txBox="1"/>
          <p:nvPr/>
        </p:nvSpPr>
        <p:spPr>
          <a:xfrm>
            <a:off x="12008844" y="1461050"/>
            <a:ext cx="22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0A0E1BF-210A-013F-F2BF-60C68CC29427}"/>
              </a:ext>
            </a:extLst>
          </p:cNvPr>
          <p:cNvSpPr txBox="1"/>
          <p:nvPr/>
        </p:nvSpPr>
        <p:spPr>
          <a:xfrm>
            <a:off x="14268048" y="145088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C5DD78F-4CBD-FF4E-6A6F-04B0450894B7}"/>
              </a:ext>
            </a:extLst>
          </p:cNvPr>
          <p:cNvSpPr txBox="1"/>
          <p:nvPr/>
        </p:nvSpPr>
        <p:spPr>
          <a:xfrm>
            <a:off x="16302185" y="145088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47454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2"/>
          <p:cNvSpPr/>
          <p:nvPr/>
        </p:nvSpPr>
        <p:spPr>
          <a:xfrm>
            <a:off x="16313420" y="792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E33592-ED4B-5CB7-2335-A0DA4B5C0075}"/>
              </a:ext>
            </a:extLst>
          </p:cNvPr>
          <p:cNvSpPr txBox="1"/>
          <p:nvPr/>
        </p:nvSpPr>
        <p:spPr>
          <a:xfrm>
            <a:off x="11267486" y="4180269"/>
            <a:ext cx="49530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500" dirty="0"/>
              <a:t>Class Diagram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5602A0-03CD-CC62-79F7-BD8475B7FD5E}"/>
              </a:ext>
            </a:extLst>
          </p:cNvPr>
          <p:cNvGrpSpPr/>
          <p:nvPr/>
        </p:nvGrpSpPr>
        <p:grpSpPr>
          <a:xfrm>
            <a:off x="762001" y="1023208"/>
            <a:ext cx="507699" cy="480956"/>
            <a:chOff x="863901" y="1309744"/>
            <a:chExt cx="507699" cy="480956"/>
          </a:xfrm>
        </p:grpSpPr>
        <p:sp>
          <p:nvSpPr>
            <p:cNvPr id="3" name="Freeform 18">
              <a:extLst>
                <a:ext uri="{FF2B5EF4-FFF2-40B4-BE49-F238E27FC236}">
                  <a16:creationId xmlns:a16="http://schemas.microsoft.com/office/drawing/2014/main" id="{D6A27E2B-3841-7B0C-793D-D3B8A761F748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19">
              <a:extLst>
                <a:ext uri="{FF2B5EF4-FFF2-40B4-BE49-F238E27FC236}">
                  <a16:creationId xmlns:a16="http://schemas.microsoft.com/office/drawing/2014/main" id="{464E0D93-A9B4-D7E6-887C-39D93675FDBD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45AEEA3-7BA5-3B70-DF97-DE49C6C0C75C}"/>
              </a:ext>
            </a:extLst>
          </p:cNvPr>
          <p:cNvGrpSpPr/>
          <p:nvPr/>
        </p:nvGrpSpPr>
        <p:grpSpPr>
          <a:xfrm>
            <a:off x="764376" y="1635554"/>
            <a:ext cx="507699" cy="480956"/>
            <a:chOff x="863901" y="1309744"/>
            <a:chExt cx="507699" cy="480956"/>
          </a:xfrm>
        </p:grpSpPr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2C1EC3BD-F17F-B1A3-8147-A72C1C5B1A31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" name="TextBox 19">
              <a:extLst>
                <a:ext uri="{FF2B5EF4-FFF2-40B4-BE49-F238E27FC236}">
                  <a16:creationId xmlns:a16="http://schemas.microsoft.com/office/drawing/2014/main" id="{5D9DC2A7-D596-39B5-83CE-DF4494102294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F3D2701-823C-EFE5-C939-7833D03A3F7F}"/>
              </a:ext>
            </a:extLst>
          </p:cNvPr>
          <p:cNvGrpSpPr/>
          <p:nvPr/>
        </p:nvGrpSpPr>
        <p:grpSpPr>
          <a:xfrm>
            <a:off x="762000" y="2247900"/>
            <a:ext cx="507699" cy="480956"/>
            <a:chOff x="863901" y="1309744"/>
            <a:chExt cx="507699" cy="480956"/>
          </a:xfrm>
        </p:grpSpPr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F6D2C43E-7FC8-E52A-3A6E-73638DC5B7A4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0" name="TextBox 19">
              <a:extLst>
                <a:ext uri="{FF2B5EF4-FFF2-40B4-BE49-F238E27FC236}">
                  <a16:creationId xmlns:a16="http://schemas.microsoft.com/office/drawing/2014/main" id="{6B504C7B-B03F-D4F7-3F22-31953BD25244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814A20-DA52-E56C-56E5-F44E29DB837E}"/>
              </a:ext>
            </a:extLst>
          </p:cNvPr>
          <p:cNvGrpSpPr/>
          <p:nvPr/>
        </p:nvGrpSpPr>
        <p:grpSpPr>
          <a:xfrm>
            <a:off x="761999" y="2860246"/>
            <a:ext cx="507699" cy="480956"/>
            <a:chOff x="863901" y="1309744"/>
            <a:chExt cx="507699" cy="480956"/>
          </a:xfrm>
        </p:grpSpPr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D07AA372-F8FD-CBD5-49C7-DAFE12CEDA64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29919974-8039-42C8-5993-8F5E7957A522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86AC68-964C-8D0C-7F1B-BD8808DA933C}"/>
              </a:ext>
            </a:extLst>
          </p:cNvPr>
          <p:cNvGrpSpPr/>
          <p:nvPr/>
        </p:nvGrpSpPr>
        <p:grpSpPr>
          <a:xfrm>
            <a:off x="761999" y="3472592"/>
            <a:ext cx="507699" cy="480956"/>
            <a:chOff x="863901" y="1309744"/>
            <a:chExt cx="507699" cy="480956"/>
          </a:xfrm>
        </p:grpSpPr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8147A904-4674-401E-FADF-E0C738F9F0BE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04884FA5-9D81-B224-F65A-D265EB1CCADC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2FE808-6172-1830-92C4-308A4E765331}"/>
              </a:ext>
            </a:extLst>
          </p:cNvPr>
          <p:cNvGrpSpPr/>
          <p:nvPr/>
        </p:nvGrpSpPr>
        <p:grpSpPr>
          <a:xfrm>
            <a:off x="764374" y="4084938"/>
            <a:ext cx="507699" cy="480956"/>
            <a:chOff x="863901" y="1309744"/>
            <a:chExt cx="507699" cy="480956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268F9507-5C44-D45D-61A1-93DE793E6A06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37FF131A-8775-F610-6ECD-02C7CAEB37B3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077C2E-1AD2-0C8D-606A-8F0CA1403432}"/>
              </a:ext>
            </a:extLst>
          </p:cNvPr>
          <p:cNvGrpSpPr/>
          <p:nvPr/>
        </p:nvGrpSpPr>
        <p:grpSpPr>
          <a:xfrm>
            <a:off x="761998" y="4697284"/>
            <a:ext cx="507699" cy="480956"/>
            <a:chOff x="863901" y="1309744"/>
            <a:chExt cx="507699" cy="480956"/>
          </a:xfrm>
        </p:grpSpPr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04F66655-ABA1-D61B-B07D-05736B973611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04C7F7-1213-9759-A554-6B1920827D5D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CBBB4E5-B175-6A9A-E0B4-E82B2506414E}"/>
              </a:ext>
            </a:extLst>
          </p:cNvPr>
          <p:cNvGrpSpPr/>
          <p:nvPr/>
        </p:nvGrpSpPr>
        <p:grpSpPr>
          <a:xfrm>
            <a:off x="761997" y="5309630"/>
            <a:ext cx="507699" cy="480956"/>
            <a:chOff x="863901" y="1309744"/>
            <a:chExt cx="507699" cy="480956"/>
          </a:xfrm>
        </p:grpSpPr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9820A2B-C1BC-2356-9C98-2D9928D47925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D83C72CD-CE33-9B29-5FE6-8BCB9CBFBB7B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0A2883-F294-8E66-3B3C-7B56761E700C}"/>
              </a:ext>
            </a:extLst>
          </p:cNvPr>
          <p:cNvGrpSpPr/>
          <p:nvPr/>
        </p:nvGrpSpPr>
        <p:grpSpPr>
          <a:xfrm>
            <a:off x="761997" y="5921976"/>
            <a:ext cx="507699" cy="480956"/>
            <a:chOff x="863901" y="1309744"/>
            <a:chExt cx="507699" cy="480956"/>
          </a:xfrm>
        </p:grpSpPr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A81B53CD-18A3-06FE-1EF0-9AAF7E4AFB29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id="{06548024-B349-97FA-4976-211C8C8FE770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25ADF5-4BAB-F77A-5569-7D21896D37F4}"/>
              </a:ext>
            </a:extLst>
          </p:cNvPr>
          <p:cNvGrpSpPr/>
          <p:nvPr/>
        </p:nvGrpSpPr>
        <p:grpSpPr>
          <a:xfrm>
            <a:off x="764372" y="6534322"/>
            <a:ext cx="507699" cy="480956"/>
            <a:chOff x="863901" y="1309744"/>
            <a:chExt cx="507699" cy="480956"/>
          </a:xfrm>
        </p:grpSpPr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F0612846-193E-3317-C797-33028A7F0FD5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1" name="TextBox 19">
              <a:extLst>
                <a:ext uri="{FF2B5EF4-FFF2-40B4-BE49-F238E27FC236}">
                  <a16:creationId xmlns:a16="http://schemas.microsoft.com/office/drawing/2014/main" id="{91AD3D42-6A41-23BC-B3C4-09AE7BB67F1C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82EA267-9E55-E134-DDBE-7DD43A8E19EB}"/>
              </a:ext>
            </a:extLst>
          </p:cNvPr>
          <p:cNvGrpSpPr/>
          <p:nvPr/>
        </p:nvGrpSpPr>
        <p:grpSpPr>
          <a:xfrm>
            <a:off x="761995" y="7759014"/>
            <a:ext cx="507699" cy="480956"/>
            <a:chOff x="863901" y="1309744"/>
            <a:chExt cx="507699" cy="480956"/>
          </a:xfrm>
        </p:grpSpPr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EFCD3249-1D66-B383-4565-9B29D22BA731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8" name="TextBox 19">
              <a:extLst>
                <a:ext uri="{FF2B5EF4-FFF2-40B4-BE49-F238E27FC236}">
                  <a16:creationId xmlns:a16="http://schemas.microsoft.com/office/drawing/2014/main" id="{941DE2FE-E3ED-096B-A3FA-119142087ED4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12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7569013-A7C4-B1BA-04F4-58D624015C5F}"/>
              </a:ext>
            </a:extLst>
          </p:cNvPr>
          <p:cNvGrpSpPr/>
          <p:nvPr/>
        </p:nvGrpSpPr>
        <p:grpSpPr>
          <a:xfrm>
            <a:off x="761995" y="8371360"/>
            <a:ext cx="507699" cy="480956"/>
            <a:chOff x="863901" y="1309744"/>
            <a:chExt cx="507699" cy="480956"/>
          </a:xfrm>
        </p:grpSpPr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C04F5B77-3003-7F30-BDC5-97CEA31EC81C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85" name="TextBox 19">
              <a:extLst>
                <a:ext uri="{FF2B5EF4-FFF2-40B4-BE49-F238E27FC236}">
                  <a16:creationId xmlns:a16="http://schemas.microsoft.com/office/drawing/2014/main" id="{9A18A007-2972-5356-BE3F-8E68ED69529E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13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E9220C2-46F1-4836-2BB1-6DF751A82DA0}"/>
              </a:ext>
            </a:extLst>
          </p:cNvPr>
          <p:cNvGrpSpPr/>
          <p:nvPr/>
        </p:nvGrpSpPr>
        <p:grpSpPr>
          <a:xfrm>
            <a:off x="761993" y="7146644"/>
            <a:ext cx="507699" cy="480955"/>
            <a:chOff x="2085216" y="1346288"/>
            <a:chExt cx="507699" cy="480955"/>
          </a:xfrm>
        </p:grpSpPr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B7F76403-C3E0-7554-C49C-73EE4770FF26}"/>
                </a:ext>
              </a:extLst>
            </p:cNvPr>
            <p:cNvSpPr/>
            <p:nvPr/>
          </p:nvSpPr>
          <p:spPr>
            <a:xfrm>
              <a:off x="2085216" y="1346288"/>
              <a:ext cx="507699" cy="480955"/>
            </a:xfrm>
            <a:prstGeom prst="flowChartConnector">
              <a:avLst/>
            </a:prstGeom>
            <a:solidFill>
              <a:srgbClr val="FD62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1" name="TextBox 19">
              <a:extLst>
                <a:ext uri="{FF2B5EF4-FFF2-40B4-BE49-F238E27FC236}">
                  <a16:creationId xmlns:a16="http://schemas.microsoft.com/office/drawing/2014/main" id="{FE4B377A-E8A5-18A8-0C30-85D5944DB095}"/>
                </a:ext>
              </a:extLst>
            </p:cNvPr>
            <p:cNvSpPr txBox="1"/>
            <p:nvPr/>
          </p:nvSpPr>
          <p:spPr>
            <a:xfrm>
              <a:off x="2132814" y="1370688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chemeClr val="bg1"/>
                  </a:solidFill>
                  <a:latin typeface="Gotham"/>
                  <a:ea typeface="Gotham"/>
                  <a:cs typeface="Gotham"/>
                  <a:sym typeface="Gotham"/>
                </a:rPr>
                <a:t>11</a:t>
              </a:r>
            </a:p>
          </p:txBody>
        </p:sp>
      </p:grpSp>
      <p:sp>
        <p:nvSpPr>
          <p:cNvPr id="33" name="Freeform 11">
            <a:extLst>
              <a:ext uri="{FF2B5EF4-FFF2-40B4-BE49-F238E27FC236}">
                <a16:creationId xmlns:a16="http://schemas.microsoft.com/office/drawing/2014/main" id="{5FFF7FB9-B206-568B-B4B4-E8A9AB6802FC}"/>
              </a:ext>
            </a:extLst>
          </p:cNvPr>
          <p:cNvSpPr/>
          <p:nvPr/>
        </p:nvSpPr>
        <p:spPr>
          <a:xfrm>
            <a:off x="16313399" y="792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34" name="Group 32">
            <a:extLst>
              <a:ext uri="{FF2B5EF4-FFF2-40B4-BE49-F238E27FC236}">
                <a16:creationId xmlns:a16="http://schemas.microsoft.com/office/drawing/2014/main" id="{B0B2DAAA-055B-678E-6268-EC2556A90F49}"/>
              </a:ext>
            </a:extLst>
          </p:cNvPr>
          <p:cNvGrpSpPr/>
          <p:nvPr/>
        </p:nvGrpSpPr>
        <p:grpSpPr>
          <a:xfrm>
            <a:off x="14120747" y="-2592726"/>
            <a:ext cx="6277064" cy="6277064"/>
            <a:chOff x="0" y="0"/>
            <a:chExt cx="812800" cy="812800"/>
          </a:xfrm>
        </p:grpSpPr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C76E2647-AD6C-BCB5-4FA6-F69516C340F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9" name="TextBox 34">
              <a:extLst>
                <a:ext uri="{FF2B5EF4-FFF2-40B4-BE49-F238E27FC236}">
                  <a16:creationId xmlns:a16="http://schemas.microsoft.com/office/drawing/2014/main" id="{F9DBEAC4-C688-E630-7D25-355485BB8465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0" name="Group 35">
            <a:extLst>
              <a:ext uri="{FF2B5EF4-FFF2-40B4-BE49-F238E27FC236}">
                <a16:creationId xmlns:a16="http://schemas.microsoft.com/office/drawing/2014/main" id="{BDF18D58-8ED6-0D6F-753A-A4FA07144BEC}"/>
              </a:ext>
            </a:extLst>
          </p:cNvPr>
          <p:cNvGrpSpPr/>
          <p:nvPr/>
        </p:nvGrpSpPr>
        <p:grpSpPr>
          <a:xfrm rot="3945801">
            <a:off x="14851538" y="-1822856"/>
            <a:ext cx="4776403" cy="4776403"/>
            <a:chOff x="0" y="0"/>
            <a:chExt cx="812800" cy="812800"/>
          </a:xfrm>
        </p:grpSpPr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03D9F829-CE2C-F33D-3703-F3852041F8C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42" name="TextBox 37">
              <a:extLst>
                <a:ext uri="{FF2B5EF4-FFF2-40B4-BE49-F238E27FC236}">
                  <a16:creationId xmlns:a16="http://schemas.microsoft.com/office/drawing/2014/main" id="{30B2E257-166A-E933-1D03-E880D3593877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Freeform 39">
            <a:extLst>
              <a:ext uri="{FF2B5EF4-FFF2-40B4-BE49-F238E27FC236}">
                <a16:creationId xmlns:a16="http://schemas.microsoft.com/office/drawing/2014/main" id="{E0F4FFCF-40FD-0F36-C8C2-70DDD56B9E0C}"/>
              </a:ext>
            </a:extLst>
          </p:cNvPr>
          <p:cNvSpPr/>
          <p:nvPr/>
        </p:nvSpPr>
        <p:spPr>
          <a:xfrm>
            <a:off x="16351520" y="792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44" name="Group 8">
            <a:extLst>
              <a:ext uri="{FF2B5EF4-FFF2-40B4-BE49-F238E27FC236}">
                <a16:creationId xmlns:a16="http://schemas.microsoft.com/office/drawing/2014/main" id="{B77FC39D-FD0F-B52F-8430-E073C88E1497}"/>
              </a:ext>
            </a:extLst>
          </p:cNvPr>
          <p:cNvGrpSpPr/>
          <p:nvPr/>
        </p:nvGrpSpPr>
        <p:grpSpPr>
          <a:xfrm>
            <a:off x="-3079122" y="-2091879"/>
            <a:ext cx="5218346" cy="13984672"/>
            <a:chOff x="76200" y="-43885"/>
            <a:chExt cx="962469" cy="812800"/>
          </a:xfrm>
        </p:grpSpPr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98F37932-678D-7197-8466-DFCF8F54C537}"/>
                </a:ext>
              </a:extLst>
            </p:cNvPr>
            <p:cNvSpPr/>
            <p:nvPr/>
          </p:nvSpPr>
          <p:spPr>
            <a:xfrm>
              <a:off x="225869" y="-43885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6" name="TextBox 10">
              <a:extLst>
                <a:ext uri="{FF2B5EF4-FFF2-40B4-BE49-F238E27FC236}">
                  <a16:creationId xmlns:a16="http://schemas.microsoft.com/office/drawing/2014/main" id="{BBE2B431-6307-1D8F-B151-4D3F120D96F5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48" name="Graphic 47">
            <a:extLst>
              <a:ext uri="{FF2B5EF4-FFF2-40B4-BE49-F238E27FC236}">
                <a16:creationId xmlns:a16="http://schemas.microsoft.com/office/drawing/2014/main" id="{AFB59900-76E1-B655-A14C-33713FDBBF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3844" y="274319"/>
            <a:ext cx="10249349" cy="982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75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2"/>
          <p:cNvSpPr/>
          <p:nvPr/>
        </p:nvSpPr>
        <p:spPr>
          <a:xfrm>
            <a:off x="16313420" y="792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BC65887-4BB9-E6A1-C3D9-B974412C0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98" y="72322"/>
            <a:ext cx="9104732" cy="990064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3CE0EDF-9BB3-7815-0EAA-4BB98E296E98}"/>
              </a:ext>
            </a:extLst>
          </p:cNvPr>
          <p:cNvSpPr txBox="1"/>
          <p:nvPr/>
        </p:nvSpPr>
        <p:spPr>
          <a:xfrm>
            <a:off x="3095195" y="4449600"/>
            <a:ext cx="589327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500" dirty="0"/>
              <a:t>Activity Diagram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E5F7F2-BB80-68F4-2081-D6C80F737B15}"/>
              </a:ext>
            </a:extLst>
          </p:cNvPr>
          <p:cNvGrpSpPr/>
          <p:nvPr/>
        </p:nvGrpSpPr>
        <p:grpSpPr>
          <a:xfrm>
            <a:off x="762001" y="1023208"/>
            <a:ext cx="507699" cy="480956"/>
            <a:chOff x="863901" y="1309744"/>
            <a:chExt cx="507699" cy="480956"/>
          </a:xfrm>
        </p:grpSpPr>
        <p:sp>
          <p:nvSpPr>
            <p:cNvPr id="3" name="Freeform 18">
              <a:extLst>
                <a:ext uri="{FF2B5EF4-FFF2-40B4-BE49-F238E27FC236}">
                  <a16:creationId xmlns:a16="http://schemas.microsoft.com/office/drawing/2014/main" id="{5AA47F04-608A-45FC-A2FC-5C87968B3C60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B9D20CB5-E3E0-17CF-917B-58B8E2FF37DB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EFFB840-65FA-223E-D0C7-9BF7885BF898}"/>
              </a:ext>
            </a:extLst>
          </p:cNvPr>
          <p:cNvGrpSpPr/>
          <p:nvPr/>
        </p:nvGrpSpPr>
        <p:grpSpPr>
          <a:xfrm>
            <a:off x="764376" y="1635554"/>
            <a:ext cx="507699" cy="480956"/>
            <a:chOff x="863901" y="1309744"/>
            <a:chExt cx="507699" cy="480956"/>
          </a:xfrm>
        </p:grpSpPr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382097AA-C017-EC4C-4807-09515FC45E78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8" name="TextBox 19">
              <a:extLst>
                <a:ext uri="{FF2B5EF4-FFF2-40B4-BE49-F238E27FC236}">
                  <a16:creationId xmlns:a16="http://schemas.microsoft.com/office/drawing/2014/main" id="{BD4F1C27-086E-B657-145F-4A219A3FAE53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FEC500-062B-1E8F-2D71-E1224CB29B8F}"/>
              </a:ext>
            </a:extLst>
          </p:cNvPr>
          <p:cNvGrpSpPr/>
          <p:nvPr/>
        </p:nvGrpSpPr>
        <p:grpSpPr>
          <a:xfrm>
            <a:off x="762000" y="2247900"/>
            <a:ext cx="507699" cy="480956"/>
            <a:chOff x="863901" y="1309744"/>
            <a:chExt cx="507699" cy="480956"/>
          </a:xfrm>
        </p:grpSpPr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AA4E78F7-6876-8D1E-7A0A-6710F5B8B3FF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3" name="TextBox 19">
              <a:extLst>
                <a:ext uri="{FF2B5EF4-FFF2-40B4-BE49-F238E27FC236}">
                  <a16:creationId xmlns:a16="http://schemas.microsoft.com/office/drawing/2014/main" id="{ADA3488D-2E2D-C3E8-D034-5EDF2AEDDF43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40422F3-6D23-2C41-25AD-8672B780B424}"/>
              </a:ext>
            </a:extLst>
          </p:cNvPr>
          <p:cNvGrpSpPr/>
          <p:nvPr/>
        </p:nvGrpSpPr>
        <p:grpSpPr>
          <a:xfrm>
            <a:off x="761999" y="2860246"/>
            <a:ext cx="507699" cy="480956"/>
            <a:chOff x="863901" y="1309744"/>
            <a:chExt cx="507699" cy="480956"/>
          </a:xfrm>
        </p:grpSpPr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3F259BDC-40FB-8E86-0D02-1A83B323AA1F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51" name="TextBox 19">
              <a:extLst>
                <a:ext uri="{FF2B5EF4-FFF2-40B4-BE49-F238E27FC236}">
                  <a16:creationId xmlns:a16="http://schemas.microsoft.com/office/drawing/2014/main" id="{137CA9D2-AC01-10F1-B308-5A38266E53FB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2082D26-2C6D-608B-47E9-22ED8EFB2DC6}"/>
              </a:ext>
            </a:extLst>
          </p:cNvPr>
          <p:cNvGrpSpPr/>
          <p:nvPr/>
        </p:nvGrpSpPr>
        <p:grpSpPr>
          <a:xfrm>
            <a:off x="761999" y="3472592"/>
            <a:ext cx="507699" cy="480956"/>
            <a:chOff x="863901" y="1309744"/>
            <a:chExt cx="507699" cy="480956"/>
          </a:xfrm>
        </p:grpSpPr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E4930794-42B9-297E-E79E-4A4C408744D6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60" name="TextBox 19">
              <a:extLst>
                <a:ext uri="{FF2B5EF4-FFF2-40B4-BE49-F238E27FC236}">
                  <a16:creationId xmlns:a16="http://schemas.microsoft.com/office/drawing/2014/main" id="{336ABF00-D992-63F1-B020-D5B1DA8BC305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1D5C898-9EC0-2A45-91C5-4D5948F4E082}"/>
              </a:ext>
            </a:extLst>
          </p:cNvPr>
          <p:cNvGrpSpPr/>
          <p:nvPr/>
        </p:nvGrpSpPr>
        <p:grpSpPr>
          <a:xfrm>
            <a:off x="764374" y="4084938"/>
            <a:ext cx="507699" cy="480956"/>
            <a:chOff x="863901" y="1309744"/>
            <a:chExt cx="507699" cy="480956"/>
          </a:xfrm>
        </p:grpSpPr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35799274-ADB6-AA1A-4A78-F7AC9B1C25F5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65" name="TextBox 19">
              <a:extLst>
                <a:ext uri="{FF2B5EF4-FFF2-40B4-BE49-F238E27FC236}">
                  <a16:creationId xmlns:a16="http://schemas.microsoft.com/office/drawing/2014/main" id="{54C7000F-3C89-8870-D28C-80D18F41B312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AEA0C12-4873-A50D-6B9D-16DB7A8D13F8}"/>
              </a:ext>
            </a:extLst>
          </p:cNvPr>
          <p:cNvGrpSpPr/>
          <p:nvPr/>
        </p:nvGrpSpPr>
        <p:grpSpPr>
          <a:xfrm>
            <a:off x="761998" y="4697284"/>
            <a:ext cx="507699" cy="480956"/>
            <a:chOff x="863901" y="1309744"/>
            <a:chExt cx="507699" cy="480956"/>
          </a:xfrm>
        </p:grpSpPr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2E6120E3-783B-7F24-9402-A817982790D7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19FFAD2-CF11-FEA3-4948-52E8617A045A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07AE2F4-323D-F1DC-128C-9AAD691439ED}"/>
              </a:ext>
            </a:extLst>
          </p:cNvPr>
          <p:cNvGrpSpPr/>
          <p:nvPr/>
        </p:nvGrpSpPr>
        <p:grpSpPr>
          <a:xfrm>
            <a:off x="761997" y="5309630"/>
            <a:ext cx="507699" cy="480956"/>
            <a:chOff x="863901" y="1309744"/>
            <a:chExt cx="507699" cy="480956"/>
          </a:xfrm>
        </p:grpSpPr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71B94B7F-C7FB-5CFA-2B41-50D6C87E6265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1" name="TextBox 19">
              <a:extLst>
                <a:ext uri="{FF2B5EF4-FFF2-40B4-BE49-F238E27FC236}">
                  <a16:creationId xmlns:a16="http://schemas.microsoft.com/office/drawing/2014/main" id="{80564793-DE1D-88DE-6DD7-F45BB94F18F9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4DCFF04-2CA5-6A83-85A6-091A18C0219A}"/>
              </a:ext>
            </a:extLst>
          </p:cNvPr>
          <p:cNvGrpSpPr/>
          <p:nvPr/>
        </p:nvGrpSpPr>
        <p:grpSpPr>
          <a:xfrm>
            <a:off x="761997" y="5921976"/>
            <a:ext cx="507699" cy="480956"/>
            <a:chOff x="863901" y="1309744"/>
            <a:chExt cx="507699" cy="480956"/>
          </a:xfrm>
        </p:grpSpPr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883122FC-2EAB-DD82-BF51-74F317616830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4" name="TextBox 19">
              <a:extLst>
                <a:ext uri="{FF2B5EF4-FFF2-40B4-BE49-F238E27FC236}">
                  <a16:creationId xmlns:a16="http://schemas.microsoft.com/office/drawing/2014/main" id="{FE2691A6-3B29-74E3-BB07-BFDA0966A739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6AC3CFC-4851-2673-E71E-BBD679A52E1E}"/>
              </a:ext>
            </a:extLst>
          </p:cNvPr>
          <p:cNvGrpSpPr/>
          <p:nvPr/>
        </p:nvGrpSpPr>
        <p:grpSpPr>
          <a:xfrm>
            <a:off x="764372" y="6534322"/>
            <a:ext cx="507699" cy="480956"/>
            <a:chOff x="863901" y="1309744"/>
            <a:chExt cx="507699" cy="480956"/>
          </a:xfrm>
        </p:grpSpPr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4F628079-770E-43AD-9DFC-6AC31D8F86BA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7" name="TextBox 19">
              <a:extLst>
                <a:ext uri="{FF2B5EF4-FFF2-40B4-BE49-F238E27FC236}">
                  <a16:creationId xmlns:a16="http://schemas.microsoft.com/office/drawing/2014/main" id="{6A53C39F-A033-306C-7BFF-6B7A4100E564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44C4E72-00DA-753E-673F-46723C5B5FEB}"/>
              </a:ext>
            </a:extLst>
          </p:cNvPr>
          <p:cNvGrpSpPr/>
          <p:nvPr/>
        </p:nvGrpSpPr>
        <p:grpSpPr>
          <a:xfrm>
            <a:off x="761996" y="7146668"/>
            <a:ext cx="507699" cy="480956"/>
            <a:chOff x="863901" y="1309744"/>
            <a:chExt cx="507699" cy="480956"/>
          </a:xfrm>
        </p:grpSpPr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6BB3FF84-0F59-5936-3AD3-AD47574D940B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80" name="TextBox 19">
              <a:extLst>
                <a:ext uri="{FF2B5EF4-FFF2-40B4-BE49-F238E27FC236}">
                  <a16:creationId xmlns:a16="http://schemas.microsoft.com/office/drawing/2014/main" id="{7C4CF63C-1788-523C-E416-8A219200E261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11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045E5D7-711B-114B-17F7-952717B7CE86}"/>
              </a:ext>
            </a:extLst>
          </p:cNvPr>
          <p:cNvGrpSpPr/>
          <p:nvPr/>
        </p:nvGrpSpPr>
        <p:grpSpPr>
          <a:xfrm>
            <a:off x="761995" y="8371360"/>
            <a:ext cx="507699" cy="480956"/>
            <a:chOff x="863901" y="1309744"/>
            <a:chExt cx="507699" cy="480956"/>
          </a:xfrm>
        </p:grpSpPr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8AA8556E-6251-95EA-25F2-F4A6FDFA2A68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86" name="TextBox 19">
              <a:extLst>
                <a:ext uri="{FF2B5EF4-FFF2-40B4-BE49-F238E27FC236}">
                  <a16:creationId xmlns:a16="http://schemas.microsoft.com/office/drawing/2014/main" id="{AD76EB22-CE8E-733D-EBD1-7164C3FAA525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13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FB97C9F-241C-0B99-8329-9FEEBEBB496E}"/>
              </a:ext>
            </a:extLst>
          </p:cNvPr>
          <p:cNvGrpSpPr/>
          <p:nvPr/>
        </p:nvGrpSpPr>
        <p:grpSpPr>
          <a:xfrm>
            <a:off x="769613" y="7758505"/>
            <a:ext cx="507699" cy="480955"/>
            <a:chOff x="2085216" y="1346288"/>
            <a:chExt cx="507699" cy="480955"/>
          </a:xfrm>
        </p:grpSpPr>
        <p:sp>
          <p:nvSpPr>
            <p:cNvPr id="91" name="Flowchart: Connector 90">
              <a:extLst>
                <a:ext uri="{FF2B5EF4-FFF2-40B4-BE49-F238E27FC236}">
                  <a16:creationId xmlns:a16="http://schemas.microsoft.com/office/drawing/2014/main" id="{B6FDA614-BDB7-1DF2-7881-D591AFC608C1}"/>
                </a:ext>
              </a:extLst>
            </p:cNvPr>
            <p:cNvSpPr/>
            <p:nvPr/>
          </p:nvSpPr>
          <p:spPr>
            <a:xfrm>
              <a:off x="2085216" y="1346288"/>
              <a:ext cx="507699" cy="480955"/>
            </a:xfrm>
            <a:prstGeom prst="flowChartConnector">
              <a:avLst/>
            </a:prstGeom>
            <a:solidFill>
              <a:srgbClr val="FD62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2" name="TextBox 19">
              <a:extLst>
                <a:ext uri="{FF2B5EF4-FFF2-40B4-BE49-F238E27FC236}">
                  <a16:creationId xmlns:a16="http://schemas.microsoft.com/office/drawing/2014/main" id="{BE6FDA52-624A-1547-A8F7-29317B0F6845}"/>
                </a:ext>
              </a:extLst>
            </p:cNvPr>
            <p:cNvSpPr txBox="1"/>
            <p:nvPr/>
          </p:nvSpPr>
          <p:spPr>
            <a:xfrm>
              <a:off x="2132814" y="1370688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chemeClr val="bg1"/>
                  </a:solidFill>
                  <a:latin typeface="Gotham"/>
                  <a:ea typeface="Gotham"/>
                  <a:cs typeface="Gotham"/>
                  <a:sym typeface="Gotham"/>
                </a:rPr>
                <a:t>12</a:t>
              </a:r>
            </a:p>
          </p:txBody>
        </p:sp>
      </p:grpSp>
      <p:grpSp>
        <p:nvGrpSpPr>
          <p:cNvPr id="4" name="Group 5">
            <a:extLst>
              <a:ext uri="{FF2B5EF4-FFF2-40B4-BE49-F238E27FC236}">
                <a16:creationId xmlns:a16="http://schemas.microsoft.com/office/drawing/2014/main" id="{5F8C48E2-B87A-27E8-7C48-C2AB76FFB430}"/>
              </a:ext>
            </a:extLst>
          </p:cNvPr>
          <p:cNvGrpSpPr/>
          <p:nvPr/>
        </p:nvGrpSpPr>
        <p:grpSpPr>
          <a:xfrm>
            <a:off x="13219974" y="-7963132"/>
            <a:ext cx="11031495" cy="12689705"/>
            <a:chOff x="0" y="0"/>
            <a:chExt cx="812800" cy="812800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A48938F9-3F23-C7E5-7C72-162C05A2823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E05F8968-0AB3-C78F-86A3-FEB7C4DB9CC9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39">
            <a:extLst>
              <a:ext uri="{FF2B5EF4-FFF2-40B4-BE49-F238E27FC236}">
                <a16:creationId xmlns:a16="http://schemas.microsoft.com/office/drawing/2014/main" id="{FBDAC74C-543B-DA53-93CE-7A1E970EB60E}"/>
              </a:ext>
            </a:extLst>
          </p:cNvPr>
          <p:cNvGrpSpPr/>
          <p:nvPr/>
        </p:nvGrpSpPr>
        <p:grpSpPr>
          <a:xfrm rot="3945801">
            <a:off x="15343188" y="6938658"/>
            <a:ext cx="4776403" cy="4776403"/>
            <a:chOff x="0" y="0"/>
            <a:chExt cx="812800" cy="812800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95FA9061-DC79-4419-8BA9-4923BA7D25F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9" name="TextBox 41">
              <a:extLst>
                <a:ext uri="{FF2B5EF4-FFF2-40B4-BE49-F238E27FC236}">
                  <a16:creationId xmlns:a16="http://schemas.microsoft.com/office/drawing/2014/main" id="{F34320C3-3950-1E1E-EC19-B590CDBFA413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42">
            <a:extLst>
              <a:ext uri="{FF2B5EF4-FFF2-40B4-BE49-F238E27FC236}">
                <a16:creationId xmlns:a16="http://schemas.microsoft.com/office/drawing/2014/main" id="{64CA6E51-4FB9-E683-3C35-E14898311955}"/>
              </a:ext>
            </a:extLst>
          </p:cNvPr>
          <p:cNvSpPr/>
          <p:nvPr/>
        </p:nvSpPr>
        <p:spPr>
          <a:xfrm rot="1506464">
            <a:off x="14828625" y="7240904"/>
            <a:ext cx="1577153" cy="3243522"/>
          </a:xfrm>
          <a:custGeom>
            <a:avLst/>
            <a:gdLst/>
            <a:ahLst/>
            <a:cxnLst/>
            <a:rect l="l" t="t" r="r" b="b"/>
            <a:pathLst>
              <a:path w="1577153" h="3243522">
                <a:moveTo>
                  <a:pt x="0" y="0"/>
                </a:moveTo>
                <a:lnTo>
                  <a:pt x="1577154" y="0"/>
                </a:lnTo>
                <a:lnTo>
                  <a:pt x="1577154" y="3243522"/>
                </a:lnTo>
                <a:lnTo>
                  <a:pt x="0" y="32435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r="-204881"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9849188B-8FCD-B565-FC66-8814DFBAD38C}"/>
              </a:ext>
            </a:extLst>
          </p:cNvPr>
          <p:cNvSpPr/>
          <p:nvPr/>
        </p:nvSpPr>
        <p:spPr>
          <a:xfrm>
            <a:off x="16313399" y="792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937D7565-E5F6-C9EA-3A13-1FBBC136F07C}"/>
              </a:ext>
            </a:extLst>
          </p:cNvPr>
          <p:cNvGrpSpPr/>
          <p:nvPr/>
        </p:nvGrpSpPr>
        <p:grpSpPr>
          <a:xfrm>
            <a:off x="-3079122" y="-2091879"/>
            <a:ext cx="5218346" cy="13984672"/>
            <a:chOff x="76200" y="-43885"/>
            <a:chExt cx="962469" cy="812800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66E7A1EC-0F7B-892D-8FAA-B06A859F3D91}"/>
                </a:ext>
              </a:extLst>
            </p:cNvPr>
            <p:cNvSpPr/>
            <p:nvPr/>
          </p:nvSpPr>
          <p:spPr>
            <a:xfrm>
              <a:off x="225869" y="-43885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60830574-415E-DE76-89C5-F504D8A9DEF0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63823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7A09E5F-026F-6451-103D-C164F2326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07306"/>
            <a:ext cx="13639800" cy="76723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A67C48-FE6B-8D5A-F030-5B28D79D5499}"/>
              </a:ext>
            </a:extLst>
          </p:cNvPr>
          <p:cNvSpPr txBox="1"/>
          <p:nvPr/>
        </p:nvSpPr>
        <p:spPr>
          <a:xfrm>
            <a:off x="5105400" y="9208217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CIDFont+F1"/>
              </a:rPr>
              <a:t>Fig – 1: Output screen of Time – IT (Social Media Manager) saving configuration to database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17FE1-AE40-B731-C20D-E8A9BAE06580}"/>
              </a:ext>
            </a:extLst>
          </p:cNvPr>
          <p:cNvSpPr txBox="1"/>
          <p:nvPr/>
        </p:nvSpPr>
        <p:spPr>
          <a:xfrm>
            <a:off x="2057400" y="485159"/>
            <a:ext cx="3873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Output Screens: -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446781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E5CDEFF-8C17-99E3-CECA-B1A71F55B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712" y="1333500"/>
            <a:ext cx="13548575" cy="72114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B63532A-B1DF-1051-8E39-58DF937ACC0D}"/>
              </a:ext>
            </a:extLst>
          </p:cNvPr>
          <p:cNvSpPr txBox="1"/>
          <p:nvPr/>
        </p:nvSpPr>
        <p:spPr>
          <a:xfrm>
            <a:off x="5486400" y="876883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CIDFont+F1"/>
              </a:rPr>
              <a:t>Fig – 2: Output screen of Time – IT deleting saved configuration from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089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7FDF482-AC9F-4189-9CAD-F426A52D4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812997"/>
            <a:ext cx="12926142" cy="72709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25CA77-483D-BA7B-EF05-86C4439CF9D2}"/>
              </a:ext>
            </a:extLst>
          </p:cNvPr>
          <p:cNvSpPr txBox="1"/>
          <p:nvPr/>
        </p:nvSpPr>
        <p:spPr>
          <a:xfrm>
            <a:off x="6019800" y="87249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CIDFont+F1"/>
              </a:rPr>
              <a:t>Fig – 3: Video Upload status feedback in shell 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576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C38A948-62A8-9C9B-671C-7FD4A862E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769" y="571500"/>
            <a:ext cx="8508461" cy="3124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C9C958-B83D-27EE-2D9F-4EE76A57C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71" y="4991100"/>
            <a:ext cx="13707056" cy="39072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DCB66-A5A3-E830-F837-2E15B4A89D5C}"/>
              </a:ext>
            </a:extLst>
          </p:cNvPr>
          <p:cNvSpPr txBox="1"/>
          <p:nvPr/>
        </p:nvSpPr>
        <p:spPr>
          <a:xfrm>
            <a:off x="6629400" y="3974068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CIDFont+F1"/>
              </a:rPr>
              <a:t>Fig – </a:t>
            </a:r>
            <a:r>
              <a:rPr lang="en-US" dirty="0">
                <a:latin typeface="CIDFont+F1"/>
              </a:rPr>
              <a:t>4</a:t>
            </a:r>
            <a:r>
              <a:rPr lang="en-US" sz="1800" b="0" i="0" u="none" strike="noStrike" baseline="0" dirty="0">
                <a:latin typeface="CIDFont+F1"/>
              </a:rPr>
              <a:t>: Video Upload status feedback in Shell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6DB2A5-A5F8-A03D-6897-41B6E23A0441}"/>
              </a:ext>
            </a:extLst>
          </p:cNvPr>
          <p:cNvSpPr txBox="1"/>
          <p:nvPr/>
        </p:nvSpPr>
        <p:spPr>
          <a:xfrm>
            <a:off x="6248400" y="9176767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CIDFont+F1"/>
              </a:rPr>
              <a:t>Fig – </a:t>
            </a:r>
            <a:r>
              <a:rPr lang="en-US" dirty="0">
                <a:latin typeface="CIDFont+F1"/>
              </a:rPr>
              <a:t>5</a:t>
            </a:r>
            <a:r>
              <a:rPr lang="en-US" sz="1800" b="0" i="0" u="none" strike="noStrike" baseline="0" dirty="0">
                <a:latin typeface="CIDFont+F1"/>
              </a:rPr>
              <a:t>: Image of the video uploaded to YouTube account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590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005541A-693C-C30F-1BB8-7A67A8CAE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400300"/>
            <a:ext cx="8707065" cy="4734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3BC601-52E1-4DAC-540D-E019E79CB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065" y="2182873"/>
            <a:ext cx="7674005" cy="59212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1284E4-2829-A831-3D8F-21030B469361}"/>
              </a:ext>
            </a:extLst>
          </p:cNvPr>
          <p:cNvSpPr txBox="1"/>
          <p:nvPr/>
        </p:nvSpPr>
        <p:spPr>
          <a:xfrm>
            <a:off x="2057400" y="788670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CIDFont+F1"/>
              </a:rPr>
              <a:t>Fig – </a:t>
            </a:r>
            <a:r>
              <a:rPr lang="en-US" dirty="0">
                <a:latin typeface="CIDFont+F1"/>
              </a:rPr>
              <a:t>6</a:t>
            </a:r>
            <a:r>
              <a:rPr lang="en-US" sz="1800" b="0" i="0" u="none" strike="noStrike" baseline="0" dirty="0">
                <a:latin typeface="CIDFont+F1"/>
              </a:rPr>
              <a:t>: Image of the Alert sent to the target audience email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DBB4C-3476-8DD9-A4CD-3C9D70947149}"/>
              </a:ext>
            </a:extLst>
          </p:cNvPr>
          <p:cNvSpPr txBox="1"/>
          <p:nvPr/>
        </p:nvSpPr>
        <p:spPr>
          <a:xfrm>
            <a:off x="10972800" y="845342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CIDFont+F1"/>
              </a:rPr>
              <a:t>Fig – </a:t>
            </a:r>
            <a:r>
              <a:rPr lang="en-US" dirty="0">
                <a:latin typeface="CIDFont+F1"/>
              </a:rPr>
              <a:t>7</a:t>
            </a:r>
            <a:r>
              <a:rPr lang="en-US" sz="1800" b="0" i="0" u="none" strike="noStrike" baseline="0" dirty="0">
                <a:latin typeface="CIDFont+F1"/>
              </a:rPr>
              <a:t>: Image of post info shared in the Telegram Channel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14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2"/>
          <p:cNvGrpSpPr/>
          <p:nvPr/>
        </p:nvGrpSpPr>
        <p:grpSpPr>
          <a:xfrm>
            <a:off x="7238996" y="-4592845"/>
            <a:ext cx="6277064" cy="6277064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 rot="3945801">
            <a:off x="7969787" y="-3585224"/>
            <a:ext cx="4776403" cy="4776403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8" name="Freeform 38"/>
          <p:cNvSpPr/>
          <p:nvPr/>
        </p:nvSpPr>
        <p:spPr>
          <a:xfrm rot="-6416342">
            <a:off x="16805811" y="2176912"/>
            <a:ext cx="5209890" cy="5209890"/>
          </a:xfrm>
          <a:custGeom>
            <a:avLst/>
            <a:gdLst/>
            <a:ahLst/>
            <a:cxnLst/>
            <a:rect l="l" t="t" r="r" b="b"/>
            <a:pathLst>
              <a:path w="5209890" h="5209890">
                <a:moveTo>
                  <a:pt x="0" y="0"/>
                </a:moveTo>
                <a:lnTo>
                  <a:pt x="5209890" y="0"/>
                </a:lnTo>
                <a:lnTo>
                  <a:pt x="5209890" y="5209890"/>
                </a:lnTo>
                <a:lnTo>
                  <a:pt x="0" y="5209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rot="-1016342">
            <a:off x="16694437" y="3782054"/>
            <a:ext cx="1923602" cy="3956017"/>
          </a:xfrm>
          <a:custGeom>
            <a:avLst/>
            <a:gdLst/>
            <a:ahLst/>
            <a:cxnLst/>
            <a:rect l="l" t="t" r="r" b="b"/>
            <a:pathLst>
              <a:path w="1923602" h="3956017">
                <a:moveTo>
                  <a:pt x="0" y="0"/>
                </a:moveTo>
                <a:lnTo>
                  <a:pt x="1923602" y="0"/>
                </a:lnTo>
                <a:lnTo>
                  <a:pt x="1923602" y="3956017"/>
                </a:lnTo>
                <a:lnTo>
                  <a:pt x="0" y="39560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</p:sp>
      <p:sp>
        <p:nvSpPr>
          <p:cNvPr id="40" name="TextBox 40"/>
          <p:cNvSpPr txBox="1"/>
          <p:nvPr/>
        </p:nvSpPr>
        <p:spPr>
          <a:xfrm>
            <a:off x="2219034" y="1627189"/>
            <a:ext cx="7842056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CONCLUSION: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3185501" y="2948232"/>
            <a:ext cx="12625972" cy="4756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92"/>
              </a:lnSpc>
            </a:pPr>
            <a:r>
              <a:rPr lang="en-US" sz="2995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In conclusion, our application provides a streamlined solution for managing social media across multiple platforms. With its unified interface, advanced scheduling, and content management features, it addresses all your needs efficiently. Its Python-based design ensures easy integration with other tools, automating advertisements, sales, and marketing. This application enhances your social media strategy, simplifying the process and boosting overall effectiveness.</a:t>
            </a:r>
          </a:p>
        </p:txBody>
      </p:sp>
      <p:sp>
        <p:nvSpPr>
          <p:cNvPr id="42" name="Freeform 42"/>
          <p:cNvSpPr/>
          <p:nvPr/>
        </p:nvSpPr>
        <p:spPr>
          <a:xfrm>
            <a:off x="16313420" y="792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43" name="Group 43"/>
          <p:cNvGrpSpPr/>
          <p:nvPr/>
        </p:nvGrpSpPr>
        <p:grpSpPr>
          <a:xfrm>
            <a:off x="2933769" y="9079361"/>
            <a:ext cx="12420462" cy="12420462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45" name="TextBox 4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2219034" y="8297256"/>
            <a:ext cx="13984672" cy="13984672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8" name="TextBox 4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2B4FC6-71CE-CDF5-B4CF-B24D5725CB70}"/>
              </a:ext>
            </a:extLst>
          </p:cNvPr>
          <p:cNvGrpSpPr/>
          <p:nvPr/>
        </p:nvGrpSpPr>
        <p:grpSpPr>
          <a:xfrm>
            <a:off x="762001" y="1023208"/>
            <a:ext cx="507699" cy="480956"/>
            <a:chOff x="863901" y="1309744"/>
            <a:chExt cx="507699" cy="480956"/>
          </a:xfrm>
        </p:grpSpPr>
        <p:sp>
          <p:nvSpPr>
            <p:cNvPr id="3" name="Freeform 18">
              <a:extLst>
                <a:ext uri="{FF2B5EF4-FFF2-40B4-BE49-F238E27FC236}">
                  <a16:creationId xmlns:a16="http://schemas.microsoft.com/office/drawing/2014/main" id="{772A4F78-0292-38BF-7314-C953583676E3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19">
              <a:extLst>
                <a:ext uri="{FF2B5EF4-FFF2-40B4-BE49-F238E27FC236}">
                  <a16:creationId xmlns:a16="http://schemas.microsoft.com/office/drawing/2014/main" id="{80339551-DCDB-F51A-B5A8-A031E10CBC64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53AB0D5-4385-6FDA-7DE9-DFD8F48B789B}"/>
              </a:ext>
            </a:extLst>
          </p:cNvPr>
          <p:cNvGrpSpPr/>
          <p:nvPr/>
        </p:nvGrpSpPr>
        <p:grpSpPr>
          <a:xfrm>
            <a:off x="764376" y="1635554"/>
            <a:ext cx="507699" cy="480956"/>
            <a:chOff x="863901" y="1309744"/>
            <a:chExt cx="507699" cy="480956"/>
          </a:xfrm>
        </p:grpSpPr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1510564C-0F4F-29FD-C835-13B41BA62BD0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" name="TextBox 19">
              <a:extLst>
                <a:ext uri="{FF2B5EF4-FFF2-40B4-BE49-F238E27FC236}">
                  <a16:creationId xmlns:a16="http://schemas.microsoft.com/office/drawing/2014/main" id="{46A770F9-3468-5D35-958A-B62052AF6F53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9A377C6-DBB9-5E26-12EF-24587CB87E16}"/>
              </a:ext>
            </a:extLst>
          </p:cNvPr>
          <p:cNvGrpSpPr/>
          <p:nvPr/>
        </p:nvGrpSpPr>
        <p:grpSpPr>
          <a:xfrm>
            <a:off x="762000" y="2247900"/>
            <a:ext cx="507699" cy="480956"/>
            <a:chOff x="863901" y="1309744"/>
            <a:chExt cx="507699" cy="480956"/>
          </a:xfrm>
        </p:grpSpPr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37F1E677-B6EC-EA83-EB6B-F04EE33D5E91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0" name="TextBox 19">
              <a:extLst>
                <a:ext uri="{FF2B5EF4-FFF2-40B4-BE49-F238E27FC236}">
                  <a16:creationId xmlns:a16="http://schemas.microsoft.com/office/drawing/2014/main" id="{2E470E00-2175-2BBA-0C6F-180EFF42551C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E7E4DF-7DB2-40C6-FC55-31335DDDE670}"/>
              </a:ext>
            </a:extLst>
          </p:cNvPr>
          <p:cNvGrpSpPr/>
          <p:nvPr/>
        </p:nvGrpSpPr>
        <p:grpSpPr>
          <a:xfrm>
            <a:off x="761999" y="2860246"/>
            <a:ext cx="507699" cy="480956"/>
            <a:chOff x="863901" y="1309744"/>
            <a:chExt cx="507699" cy="480956"/>
          </a:xfrm>
        </p:grpSpPr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339AC1BB-83A3-FEDB-AB69-A4D5312C3648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F893A729-A655-E621-9E65-73B1ACE825B8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80299D-1117-976D-2978-B9C35611DE2F}"/>
              </a:ext>
            </a:extLst>
          </p:cNvPr>
          <p:cNvGrpSpPr/>
          <p:nvPr/>
        </p:nvGrpSpPr>
        <p:grpSpPr>
          <a:xfrm>
            <a:off x="761999" y="3472592"/>
            <a:ext cx="507699" cy="480956"/>
            <a:chOff x="863901" y="1309744"/>
            <a:chExt cx="507699" cy="480956"/>
          </a:xfrm>
        </p:grpSpPr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CAAE6577-79AD-5525-932B-3AD1F2B78586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88F218F8-9E60-2E9F-D1FE-8F5B2CA3E381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E5F26B-66D0-8841-2E3D-A9B76546060F}"/>
              </a:ext>
            </a:extLst>
          </p:cNvPr>
          <p:cNvGrpSpPr/>
          <p:nvPr/>
        </p:nvGrpSpPr>
        <p:grpSpPr>
          <a:xfrm>
            <a:off x="764374" y="4084938"/>
            <a:ext cx="507699" cy="480956"/>
            <a:chOff x="863901" y="1309744"/>
            <a:chExt cx="507699" cy="480956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FE06CB1B-47A4-F5B0-0113-535D4AB3D8E4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62F8D7BD-B237-BB0B-1A26-82871AFD8A69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79FCD9-7FEF-B809-7234-A15C12759083}"/>
              </a:ext>
            </a:extLst>
          </p:cNvPr>
          <p:cNvGrpSpPr/>
          <p:nvPr/>
        </p:nvGrpSpPr>
        <p:grpSpPr>
          <a:xfrm>
            <a:off x="761997" y="5309630"/>
            <a:ext cx="507699" cy="480956"/>
            <a:chOff x="863901" y="1309744"/>
            <a:chExt cx="507699" cy="480956"/>
          </a:xfrm>
        </p:grpSpPr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3C2FCD6-270A-932D-9DA3-A22B681E0253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285E4479-25B5-0CD4-5D4A-D4EE06219B09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7553B9-EAE9-8DF3-3459-0282610773FA}"/>
              </a:ext>
            </a:extLst>
          </p:cNvPr>
          <p:cNvGrpSpPr/>
          <p:nvPr/>
        </p:nvGrpSpPr>
        <p:grpSpPr>
          <a:xfrm>
            <a:off x="761997" y="5921976"/>
            <a:ext cx="507699" cy="480956"/>
            <a:chOff x="863901" y="1309744"/>
            <a:chExt cx="507699" cy="480956"/>
          </a:xfrm>
        </p:grpSpPr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887E224-B515-9E31-3A7D-82B72C3E4DE4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id="{05E5B261-DB90-B635-26F7-EEE710B14081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C578CE-0CF5-E8C5-A64D-4E37B5582299}"/>
              </a:ext>
            </a:extLst>
          </p:cNvPr>
          <p:cNvGrpSpPr/>
          <p:nvPr/>
        </p:nvGrpSpPr>
        <p:grpSpPr>
          <a:xfrm>
            <a:off x="764372" y="6534322"/>
            <a:ext cx="507699" cy="480956"/>
            <a:chOff x="863901" y="1309744"/>
            <a:chExt cx="507699" cy="480956"/>
          </a:xfrm>
        </p:grpSpPr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DA4B148-C2F1-F8E8-CE50-848A1F6E2384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1" name="TextBox 19">
              <a:extLst>
                <a:ext uri="{FF2B5EF4-FFF2-40B4-BE49-F238E27FC236}">
                  <a16:creationId xmlns:a16="http://schemas.microsoft.com/office/drawing/2014/main" id="{3F57FDE9-F5FF-3A19-8850-61306CB27828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4A9E2F2-4891-A33B-0333-DAC6F20BEAEE}"/>
              </a:ext>
            </a:extLst>
          </p:cNvPr>
          <p:cNvGrpSpPr/>
          <p:nvPr/>
        </p:nvGrpSpPr>
        <p:grpSpPr>
          <a:xfrm>
            <a:off x="761996" y="7146668"/>
            <a:ext cx="507699" cy="480956"/>
            <a:chOff x="863901" y="1309744"/>
            <a:chExt cx="507699" cy="480956"/>
          </a:xfrm>
        </p:grpSpPr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00E89122-9547-3194-37AF-AF634CE8DEAA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93" name="TextBox 19">
              <a:extLst>
                <a:ext uri="{FF2B5EF4-FFF2-40B4-BE49-F238E27FC236}">
                  <a16:creationId xmlns:a16="http://schemas.microsoft.com/office/drawing/2014/main" id="{30CE6792-28A6-F6B2-AFE0-341469B40875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11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530B9AA-0B85-F889-5DDB-BCF594F6F36B}"/>
              </a:ext>
            </a:extLst>
          </p:cNvPr>
          <p:cNvGrpSpPr/>
          <p:nvPr/>
        </p:nvGrpSpPr>
        <p:grpSpPr>
          <a:xfrm>
            <a:off x="761995" y="7759014"/>
            <a:ext cx="507699" cy="480956"/>
            <a:chOff x="863901" y="1309744"/>
            <a:chExt cx="507699" cy="480956"/>
          </a:xfrm>
        </p:grpSpPr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EB33BB18-2922-04FD-04D3-68A0887E3869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96" name="TextBox 19">
              <a:extLst>
                <a:ext uri="{FF2B5EF4-FFF2-40B4-BE49-F238E27FC236}">
                  <a16:creationId xmlns:a16="http://schemas.microsoft.com/office/drawing/2014/main" id="{C48E4CD2-9B5E-24D5-FC87-0D009F3E4EA8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12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1715C0F-7A0A-63CE-10A6-5E60B6B5985F}"/>
              </a:ext>
            </a:extLst>
          </p:cNvPr>
          <p:cNvGrpSpPr/>
          <p:nvPr/>
        </p:nvGrpSpPr>
        <p:grpSpPr>
          <a:xfrm>
            <a:off x="761995" y="8371360"/>
            <a:ext cx="507699" cy="480956"/>
            <a:chOff x="863901" y="1309744"/>
            <a:chExt cx="507699" cy="480956"/>
          </a:xfrm>
        </p:grpSpPr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9BB1DDE1-00A8-8608-0B02-28DD4216B462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99" name="TextBox 19">
              <a:extLst>
                <a:ext uri="{FF2B5EF4-FFF2-40B4-BE49-F238E27FC236}">
                  <a16:creationId xmlns:a16="http://schemas.microsoft.com/office/drawing/2014/main" id="{D9065AC6-8AAF-FC87-E35D-3F8F6C0396BB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FCFBB0D-A82C-2005-587C-72A0E2C7716E}"/>
              </a:ext>
            </a:extLst>
          </p:cNvPr>
          <p:cNvGrpSpPr/>
          <p:nvPr/>
        </p:nvGrpSpPr>
        <p:grpSpPr>
          <a:xfrm>
            <a:off x="769613" y="4709393"/>
            <a:ext cx="507699" cy="480955"/>
            <a:chOff x="2085216" y="1346288"/>
            <a:chExt cx="507699" cy="480955"/>
          </a:xfrm>
        </p:grpSpPr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5493A98F-3AD6-DA7D-4AFB-8C5562B7E899}"/>
                </a:ext>
              </a:extLst>
            </p:cNvPr>
            <p:cNvSpPr/>
            <p:nvPr/>
          </p:nvSpPr>
          <p:spPr>
            <a:xfrm>
              <a:off x="2085216" y="1346288"/>
              <a:ext cx="507699" cy="480955"/>
            </a:xfrm>
            <a:prstGeom prst="flowChartConnector">
              <a:avLst/>
            </a:prstGeom>
            <a:solidFill>
              <a:srgbClr val="FD62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02" name="TextBox 19">
              <a:extLst>
                <a:ext uri="{FF2B5EF4-FFF2-40B4-BE49-F238E27FC236}">
                  <a16:creationId xmlns:a16="http://schemas.microsoft.com/office/drawing/2014/main" id="{4352C4DF-FD8B-8CB9-6543-B73C41090B99}"/>
                </a:ext>
              </a:extLst>
            </p:cNvPr>
            <p:cNvSpPr txBox="1"/>
            <p:nvPr/>
          </p:nvSpPr>
          <p:spPr>
            <a:xfrm>
              <a:off x="2132814" y="1370688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chemeClr val="bg1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A817C54B-BF77-0149-6728-44E53E7A7D4D}"/>
              </a:ext>
            </a:extLst>
          </p:cNvPr>
          <p:cNvGrpSpPr/>
          <p:nvPr/>
        </p:nvGrpSpPr>
        <p:grpSpPr>
          <a:xfrm>
            <a:off x="-3079122" y="-2091879"/>
            <a:ext cx="5218346" cy="13984672"/>
            <a:chOff x="76200" y="-43885"/>
            <a:chExt cx="962469" cy="812800"/>
          </a:xfrm>
        </p:grpSpPr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21644263-F605-2739-D91D-FC2838EBF0B1}"/>
                </a:ext>
              </a:extLst>
            </p:cNvPr>
            <p:cNvSpPr/>
            <p:nvPr/>
          </p:nvSpPr>
          <p:spPr>
            <a:xfrm>
              <a:off x="225869" y="-43885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2" name="TextBox 10">
              <a:extLst>
                <a:ext uri="{FF2B5EF4-FFF2-40B4-BE49-F238E27FC236}">
                  <a16:creationId xmlns:a16="http://schemas.microsoft.com/office/drawing/2014/main" id="{9D07EDD9-CF16-0D7E-4352-AC702E8EDFB2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2"/>
          <p:cNvSpPr/>
          <p:nvPr/>
        </p:nvSpPr>
        <p:spPr>
          <a:xfrm>
            <a:off x="16313420" y="102870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3" name="TextBox 43"/>
          <p:cNvSpPr txBox="1"/>
          <p:nvPr/>
        </p:nvSpPr>
        <p:spPr>
          <a:xfrm>
            <a:off x="5203538" y="4600305"/>
            <a:ext cx="9336353" cy="13715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149"/>
              </a:lnSpc>
            </a:pPr>
            <a:r>
              <a:rPr lang="en-US" sz="13000" b="1" i="1" dirty="0">
                <a:solidFill>
                  <a:srgbClr val="191919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Thank you</a:t>
            </a:r>
          </a:p>
        </p:txBody>
      </p:sp>
      <p:grpSp>
        <p:nvGrpSpPr>
          <p:cNvPr id="44" name="Group 44"/>
          <p:cNvGrpSpPr/>
          <p:nvPr/>
        </p:nvGrpSpPr>
        <p:grpSpPr>
          <a:xfrm>
            <a:off x="14487508" y="6154553"/>
            <a:ext cx="6640881" cy="6758089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19125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046D26-1609-30F5-572F-5A3F68822F8E}"/>
              </a:ext>
            </a:extLst>
          </p:cNvPr>
          <p:cNvGrpSpPr/>
          <p:nvPr/>
        </p:nvGrpSpPr>
        <p:grpSpPr>
          <a:xfrm>
            <a:off x="762001" y="1023208"/>
            <a:ext cx="507699" cy="480956"/>
            <a:chOff x="863901" y="1309744"/>
            <a:chExt cx="507699" cy="480956"/>
          </a:xfrm>
        </p:grpSpPr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3484838C-11F8-2DFC-9BB1-5F946543160A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9" name="TextBox 19">
              <a:extLst>
                <a:ext uri="{FF2B5EF4-FFF2-40B4-BE49-F238E27FC236}">
                  <a16:creationId xmlns:a16="http://schemas.microsoft.com/office/drawing/2014/main" id="{5D3AAAA0-AD03-B4B9-B845-D763E9E615AE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9C3E264-A109-4B7A-5C92-140230C98CD8}"/>
              </a:ext>
            </a:extLst>
          </p:cNvPr>
          <p:cNvGrpSpPr/>
          <p:nvPr/>
        </p:nvGrpSpPr>
        <p:grpSpPr>
          <a:xfrm>
            <a:off x="764376" y="1635554"/>
            <a:ext cx="507699" cy="480956"/>
            <a:chOff x="863901" y="1309744"/>
            <a:chExt cx="507699" cy="480956"/>
          </a:xfrm>
        </p:grpSpPr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3941F9C8-1A45-FEA1-238B-BBE0DC0BD339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52" name="TextBox 19">
              <a:extLst>
                <a:ext uri="{FF2B5EF4-FFF2-40B4-BE49-F238E27FC236}">
                  <a16:creationId xmlns:a16="http://schemas.microsoft.com/office/drawing/2014/main" id="{F608F916-9D9C-6F81-7128-20116E75DF2E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49AB41-4E6C-BAC6-CF2C-57110A0FD4A5}"/>
              </a:ext>
            </a:extLst>
          </p:cNvPr>
          <p:cNvGrpSpPr/>
          <p:nvPr/>
        </p:nvGrpSpPr>
        <p:grpSpPr>
          <a:xfrm>
            <a:off x="762000" y="2247900"/>
            <a:ext cx="507699" cy="480956"/>
            <a:chOff x="863901" y="1309744"/>
            <a:chExt cx="507699" cy="480956"/>
          </a:xfrm>
        </p:grpSpPr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1D701903-D809-6B65-20D9-67EAB8DC7562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55" name="TextBox 19">
              <a:extLst>
                <a:ext uri="{FF2B5EF4-FFF2-40B4-BE49-F238E27FC236}">
                  <a16:creationId xmlns:a16="http://schemas.microsoft.com/office/drawing/2014/main" id="{F7EE147B-04F3-03D7-D06D-1F12AA7690F2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897AF2D-CDE2-695D-2E72-8AEBCDFF5132}"/>
              </a:ext>
            </a:extLst>
          </p:cNvPr>
          <p:cNvGrpSpPr/>
          <p:nvPr/>
        </p:nvGrpSpPr>
        <p:grpSpPr>
          <a:xfrm>
            <a:off x="761999" y="2860246"/>
            <a:ext cx="507699" cy="480956"/>
            <a:chOff x="863901" y="1309744"/>
            <a:chExt cx="507699" cy="480956"/>
          </a:xfrm>
        </p:grpSpPr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E3BD10AD-2507-1938-F6F9-822CE15A8258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58" name="TextBox 19">
              <a:extLst>
                <a:ext uri="{FF2B5EF4-FFF2-40B4-BE49-F238E27FC236}">
                  <a16:creationId xmlns:a16="http://schemas.microsoft.com/office/drawing/2014/main" id="{3D18D654-15DD-510F-D1E4-62A82D0009A8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9FC2CB4-48F8-0C33-A7C7-19EF886544F4}"/>
              </a:ext>
            </a:extLst>
          </p:cNvPr>
          <p:cNvGrpSpPr/>
          <p:nvPr/>
        </p:nvGrpSpPr>
        <p:grpSpPr>
          <a:xfrm>
            <a:off x="761999" y="3472592"/>
            <a:ext cx="507699" cy="480956"/>
            <a:chOff x="863901" y="1309744"/>
            <a:chExt cx="507699" cy="480956"/>
          </a:xfrm>
        </p:grpSpPr>
        <p:sp>
          <p:nvSpPr>
            <p:cNvPr id="60" name="Freeform 18">
              <a:extLst>
                <a:ext uri="{FF2B5EF4-FFF2-40B4-BE49-F238E27FC236}">
                  <a16:creationId xmlns:a16="http://schemas.microsoft.com/office/drawing/2014/main" id="{EDC9CFA4-ACFF-CBF4-9376-4DDD52FBC8F0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67364139-4F57-1229-04F5-5B46C94533AD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837377-A1C3-028A-A9E3-264BBCE6B721}"/>
              </a:ext>
            </a:extLst>
          </p:cNvPr>
          <p:cNvGrpSpPr/>
          <p:nvPr/>
        </p:nvGrpSpPr>
        <p:grpSpPr>
          <a:xfrm>
            <a:off x="764374" y="4084938"/>
            <a:ext cx="507699" cy="480956"/>
            <a:chOff x="863901" y="1309744"/>
            <a:chExt cx="507699" cy="480956"/>
          </a:xfrm>
        </p:grpSpPr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5FCCBB0A-90F9-D8D9-C9F3-052DE989719C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64" name="TextBox 19">
              <a:extLst>
                <a:ext uri="{FF2B5EF4-FFF2-40B4-BE49-F238E27FC236}">
                  <a16:creationId xmlns:a16="http://schemas.microsoft.com/office/drawing/2014/main" id="{91C24F9D-BB14-C41E-4E37-F26C521A58E8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BBD5D4A-CC6A-2F9A-C437-8F81FA657AE0}"/>
              </a:ext>
            </a:extLst>
          </p:cNvPr>
          <p:cNvGrpSpPr/>
          <p:nvPr/>
        </p:nvGrpSpPr>
        <p:grpSpPr>
          <a:xfrm>
            <a:off x="761998" y="4697284"/>
            <a:ext cx="507699" cy="480956"/>
            <a:chOff x="863901" y="1309744"/>
            <a:chExt cx="507699" cy="480956"/>
          </a:xfrm>
        </p:grpSpPr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id="{74268169-7C2B-13A9-F4D2-ED6142B965CC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1EEE646-150C-CC68-4533-1DE30FB34903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C2A4BD0-F9FA-D21D-F742-7B92D80AB353}"/>
              </a:ext>
            </a:extLst>
          </p:cNvPr>
          <p:cNvGrpSpPr/>
          <p:nvPr/>
        </p:nvGrpSpPr>
        <p:grpSpPr>
          <a:xfrm>
            <a:off x="761997" y="5309630"/>
            <a:ext cx="507699" cy="480956"/>
            <a:chOff x="863901" y="1309744"/>
            <a:chExt cx="507699" cy="480956"/>
          </a:xfrm>
        </p:grpSpPr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300864A2-A187-D481-E402-26E4AC061637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0" name="TextBox 19">
              <a:extLst>
                <a:ext uri="{FF2B5EF4-FFF2-40B4-BE49-F238E27FC236}">
                  <a16:creationId xmlns:a16="http://schemas.microsoft.com/office/drawing/2014/main" id="{FD7FFE2A-8948-FD34-D47A-FD6694CD127E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772147-8213-21CB-872F-43DD6DCF4B68}"/>
              </a:ext>
            </a:extLst>
          </p:cNvPr>
          <p:cNvGrpSpPr/>
          <p:nvPr/>
        </p:nvGrpSpPr>
        <p:grpSpPr>
          <a:xfrm>
            <a:off x="761997" y="5921976"/>
            <a:ext cx="507699" cy="480956"/>
            <a:chOff x="863901" y="1309744"/>
            <a:chExt cx="507699" cy="480956"/>
          </a:xfrm>
        </p:grpSpPr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B35768ED-D81E-A200-4AB8-AE73C45BFF93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3" name="TextBox 19">
              <a:extLst>
                <a:ext uri="{FF2B5EF4-FFF2-40B4-BE49-F238E27FC236}">
                  <a16:creationId xmlns:a16="http://schemas.microsoft.com/office/drawing/2014/main" id="{73B1C601-01B9-FEF3-17C4-22FF4799F989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768E97D-16D3-D860-7B66-AACAE7FD4DF4}"/>
              </a:ext>
            </a:extLst>
          </p:cNvPr>
          <p:cNvGrpSpPr/>
          <p:nvPr/>
        </p:nvGrpSpPr>
        <p:grpSpPr>
          <a:xfrm>
            <a:off x="764372" y="6534322"/>
            <a:ext cx="507699" cy="480956"/>
            <a:chOff x="863901" y="1309744"/>
            <a:chExt cx="507699" cy="480956"/>
          </a:xfrm>
        </p:grpSpPr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77ED5176-CB11-9931-86FE-E5BF35E428BE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6" name="TextBox 19">
              <a:extLst>
                <a:ext uri="{FF2B5EF4-FFF2-40B4-BE49-F238E27FC236}">
                  <a16:creationId xmlns:a16="http://schemas.microsoft.com/office/drawing/2014/main" id="{DD600A27-C2E5-F56A-0FC6-6F1954AE6DBC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B945D18-B022-0CF9-AE1E-CF96C46514C7}"/>
              </a:ext>
            </a:extLst>
          </p:cNvPr>
          <p:cNvGrpSpPr/>
          <p:nvPr/>
        </p:nvGrpSpPr>
        <p:grpSpPr>
          <a:xfrm>
            <a:off x="761996" y="7146668"/>
            <a:ext cx="507699" cy="480956"/>
            <a:chOff x="863901" y="1309744"/>
            <a:chExt cx="507699" cy="480956"/>
          </a:xfrm>
        </p:grpSpPr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3AA93A26-EB8B-2BD7-FF13-47D59F7D667A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9" name="TextBox 19">
              <a:extLst>
                <a:ext uri="{FF2B5EF4-FFF2-40B4-BE49-F238E27FC236}">
                  <a16:creationId xmlns:a16="http://schemas.microsoft.com/office/drawing/2014/main" id="{86FBB687-AF6B-F6E5-7FD5-5A83094539D9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11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832E876-9910-A962-52F7-ABBEBA820E65}"/>
              </a:ext>
            </a:extLst>
          </p:cNvPr>
          <p:cNvGrpSpPr/>
          <p:nvPr/>
        </p:nvGrpSpPr>
        <p:grpSpPr>
          <a:xfrm>
            <a:off x="761995" y="7759014"/>
            <a:ext cx="507699" cy="480956"/>
            <a:chOff x="863901" y="1309744"/>
            <a:chExt cx="507699" cy="480956"/>
          </a:xfrm>
        </p:grpSpPr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0FBCA323-0AEB-F7B6-FC2B-33F861461771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82" name="TextBox 19">
              <a:extLst>
                <a:ext uri="{FF2B5EF4-FFF2-40B4-BE49-F238E27FC236}">
                  <a16:creationId xmlns:a16="http://schemas.microsoft.com/office/drawing/2014/main" id="{09BB0EB9-61C5-9FDE-DC10-84E4C70E8A9A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12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7A51B1D-B016-EE43-21F0-5CFFD448C3E0}"/>
              </a:ext>
            </a:extLst>
          </p:cNvPr>
          <p:cNvGrpSpPr/>
          <p:nvPr/>
        </p:nvGrpSpPr>
        <p:grpSpPr>
          <a:xfrm>
            <a:off x="769613" y="8371361"/>
            <a:ext cx="507699" cy="480955"/>
            <a:chOff x="2085216" y="1346288"/>
            <a:chExt cx="507699" cy="480955"/>
          </a:xfrm>
        </p:grpSpPr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F6748406-2A78-557E-C58F-A95F09FEAFD9}"/>
                </a:ext>
              </a:extLst>
            </p:cNvPr>
            <p:cNvSpPr/>
            <p:nvPr/>
          </p:nvSpPr>
          <p:spPr>
            <a:xfrm>
              <a:off x="2085216" y="1346288"/>
              <a:ext cx="507699" cy="480955"/>
            </a:xfrm>
            <a:prstGeom prst="flowChartConnector">
              <a:avLst/>
            </a:prstGeom>
            <a:solidFill>
              <a:srgbClr val="FD62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1" name="TextBox 19">
              <a:extLst>
                <a:ext uri="{FF2B5EF4-FFF2-40B4-BE49-F238E27FC236}">
                  <a16:creationId xmlns:a16="http://schemas.microsoft.com/office/drawing/2014/main" id="{DD7054C9-07C8-AAB6-3929-18389EEB7A98}"/>
                </a:ext>
              </a:extLst>
            </p:cNvPr>
            <p:cNvSpPr txBox="1"/>
            <p:nvPr/>
          </p:nvSpPr>
          <p:spPr>
            <a:xfrm>
              <a:off x="2132814" y="1370688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chemeClr val="bg1"/>
                  </a:solidFill>
                  <a:latin typeface="Gotham"/>
                  <a:ea typeface="Gotham"/>
                  <a:cs typeface="Gotham"/>
                  <a:sym typeface="Gotham"/>
                </a:rPr>
                <a:t>13</a:t>
              </a:r>
            </a:p>
          </p:txBody>
        </p:sp>
      </p:grpSp>
      <p:grpSp>
        <p:nvGrpSpPr>
          <p:cNvPr id="3" name="Group 39">
            <a:extLst>
              <a:ext uri="{FF2B5EF4-FFF2-40B4-BE49-F238E27FC236}">
                <a16:creationId xmlns:a16="http://schemas.microsoft.com/office/drawing/2014/main" id="{CDF0CE9B-B88F-5A27-9824-EDCD5FCDD84F}"/>
              </a:ext>
            </a:extLst>
          </p:cNvPr>
          <p:cNvGrpSpPr/>
          <p:nvPr/>
        </p:nvGrpSpPr>
        <p:grpSpPr>
          <a:xfrm rot="3945801">
            <a:off x="15343188" y="6938658"/>
            <a:ext cx="4776403" cy="4776403"/>
            <a:chOff x="0" y="0"/>
            <a:chExt cx="812800" cy="812800"/>
          </a:xfrm>
        </p:grpSpPr>
        <p:sp>
          <p:nvSpPr>
            <p:cNvPr id="4" name="Freeform 40">
              <a:extLst>
                <a:ext uri="{FF2B5EF4-FFF2-40B4-BE49-F238E27FC236}">
                  <a16:creationId xmlns:a16="http://schemas.microsoft.com/office/drawing/2014/main" id="{6394E717-7928-9DA4-69CF-D53D2E99250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5" name="TextBox 41">
              <a:extLst>
                <a:ext uri="{FF2B5EF4-FFF2-40B4-BE49-F238E27FC236}">
                  <a16:creationId xmlns:a16="http://schemas.microsoft.com/office/drawing/2014/main" id="{0A3AB824-2402-701C-2C98-FA1A2070A82C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42">
            <a:extLst>
              <a:ext uri="{FF2B5EF4-FFF2-40B4-BE49-F238E27FC236}">
                <a16:creationId xmlns:a16="http://schemas.microsoft.com/office/drawing/2014/main" id="{04D73FBA-9252-D989-DB18-D441941069F3}"/>
              </a:ext>
            </a:extLst>
          </p:cNvPr>
          <p:cNvSpPr/>
          <p:nvPr/>
        </p:nvSpPr>
        <p:spPr>
          <a:xfrm rot="1203620">
            <a:off x="2340314" y="7759042"/>
            <a:ext cx="7599495" cy="7599495"/>
          </a:xfrm>
          <a:custGeom>
            <a:avLst/>
            <a:gdLst/>
            <a:ahLst/>
            <a:cxnLst/>
            <a:rect l="l" t="t" r="r" b="b"/>
            <a:pathLst>
              <a:path w="7599495" h="7599495">
                <a:moveTo>
                  <a:pt x="0" y="0"/>
                </a:moveTo>
                <a:lnTo>
                  <a:pt x="7599495" y="0"/>
                </a:lnTo>
                <a:lnTo>
                  <a:pt x="7599495" y="7599496"/>
                </a:lnTo>
                <a:lnTo>
                  <a:pt x="0" y="7599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46">
            <a:extLst>
              <a:ext uri="{FF2B5EF4-FFF2-40B4-BE49-F238E27FC236}">
                <a16:creationId xmlns:a16="http://schemas.microsoft.com/office/drawing/2014/main" id="{120CB10F-91A5-0D5A-4221-3EEC2DC02F4F}"/>
              </a:ext>
            </a:extLst>
          </p:cNvPr>
          <p:cNvSpPr/>
          <p:nvPr/>
        </p:nvSpPr>
        <p:spPr>
          <a:xfrm rot="12694859">
            <a:off x="2528460" y="-3820760"/>
            <a:ext cx="6197080" cy="6197080"/>
          </a:xfrm>
          <a:custGeom>
            <a:avLst/>
            <a:gdLst/>
            <a:ahLst/>
            <a:cxnLst/>
            <a:rect l="l" t="t" r="r" b="b"/>
            <a:pathLst>
              <a:path w="6197080" h="6197080">
                <a:moveTo>
                  <a:pt x="0" y="0"/>
                </a:moveTo>
                <a:lnTo>
                  <a:pt x="6197081" y="0"/>
                </a:lnTo>
                <a:lnTo>
                  <a:pt x="6197081" y="6197080"/>
                </a:lnTo>
                <a:lnTo>
                  <a:pt x="0" y="6197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621FF475-B1C2-1156-EFD5-26B405232833}"/>
              </a:ext>
            </a:extLst>
          </p:cNvPr>
          <p:cNvGrpSpPr/>
          <p:nvPr/>
        </p:nvGrpSpPr>
        <p:grpSpPr>
          <a:xfrm>
            <a:off x="-3079122" y="-2091879"/>
            <a:ext cx="5218346" cy="13984672"/>
            <a:chOff x="76200" y="-43885"/>
            <a:chExt cx="962469" cy="812800"/>
          </a:xfrm>
        </p:grpSpPr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8A969188-2166-E1B1-03FD-CE4122B03522}"/>
                </a:ext>
              </a:extLst>
            </p:cNvPr>
            <p:cNvSpPr/>
            <p:nvPr/>
          </p:nvSpPr>
          <p:spPr>
            <a:xfrm>
              <a:off x="225869" y="-43885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CF9C4CFD-D8BB-7CDC-8B19-16EB2CD4E20C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1514631" y="-8347237"/>
            <a:ext cx="12420462" cy="1242046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033494" y="-9201567"/>
            <a:ext cx="16559810" cy="13984672"/>
            <a:chOff x="76200" y="-43885"/>
            <a:chExt cx="962469" cy="812800"/>
          </a:xfrm>
        </p:grpSpPr>
        <p:sp>
          <p:nvSpPr>
            <p:cNvPr id="9" name="Freeform 9"/>
            <p:cNvSpPr/>
            <p:nvPr/>
          </p:nvSpPr>
          <p:spPr>
            <a:xfrm>
              <a:off x="225869" y="-43885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313399" y="792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9" name="Group 39"/>
          <p:cNvGrpSpPr/>
          <p:nvPr/>
        </p:nvGrpSpPr>
        <p:grpSpPr>
          <a:xfrm rot="3945801">
            <a:off x="16039406" y="6207809"/>
            <a:ext cx="4776403" cy="4776403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2" name="Freeform 42"/>
          <p:cNvSpPr/>
          <p:nvPr/>
        </p:nvSpPr>
        <p:spPr>
          <a:xfrm rot="1506464">
            <a:off x="15524843" y="6510055"/>
            <a:ext cx="1577153" cy="3243522"/>
          </a:xfrm>
          <a:custGeom>
            <a:avLst/>
            <a:gdLst/>
            <a:ahLst/>
            <a:cxnLst/>
            <a:rect l="l" t="t" r="r" b="b"/>
            <a:pathLst>
              <a:path w="1577153" h="3243522">
                <a:moveTo>
                  <a:pt x="0" y="0"/>
                </a:moveTo>
                <a:lnTo>
                  <a:pt x="1577154" y="0"/>
                </a:lnTo>
                <a:lnTo>
                  <a:pt x="1577154" y="3243522"/>
                </a:lnTo>
                <a:lnTo>
                  <a:pt x="0" y="32435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</p:sp>
      <p:sp>
        <p:nvSpPr>
          <p:cNvPr id="46" name="Freeform 46"/>
          <p:cNvSpPr/>
          <p:nvPr/>
        </p:nvSpPr>
        <p:spPr>
          <a:xfrm rot="4134369">
            <a:off x="4067745" y="7363258"/>
            <a:ext cx="6197080" cy="6197080"/>
          </a:xfrm>
          <a:custGeom>
            <a:avLst/>
            <a:gdLst/>
            <a:ahLst/>
            <a:cxnLst/>
            <a:rect l="l" t="t" r="r" b="b"/>
            <a:pathLst>
              <a:path w="6197080" h="6197080">
                <a:moveTo>
                  <a:pt x="0" y="0"/>
                </a:moveTo>
                <a:lnTo>
                  <a:pt x="6197081" y="0"/>
                </a:lnTo>
                <a:lnTo>
                  <a:pt x="6197081" y="6197080"/>
                </a:lnTo>
                <a:lnTo>
                  <a:pt x="0" y="6197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7" name="TextBox 47"/>
          <p:cNvSpPr txBox="1"/>
          <p:nvPr/>
        </p:nvSpPr>
        <p:spPr>
          <a:xfrm>
            <a:off x="3160218" y="4475647"/>
            <a:ext cx="6598813" cy="1573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GUIDED BY: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Dr. B. PRIYANKA</a:t>
            </a:r>
          </a:p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                    </a:t>
            </a:r>
            <a:r>
              <a:rPr lang="en-US" sz="2400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- Assistant Professor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0187525" y="4485172"/>
            <a:ext cx="6598813" cy="1760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TEAM:</a:t>
            </a:r>
          </a:p>
          <a:p>
            <a:pPr>
              <a:lnSpc>
                <a:spcPts val="3499"/>
              </a:lnSpc>
            </a:pPr>
            <a:r>
              <a:rPr lang="en-US" sz="2499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D. ANIRUDH (22N31A6648)</a:t>
            </a:r>
          </a:p>
          <a:p>
            <a:pPr algn="l">
              <a:lnSpc>
                <a:spcPts val="3499"/>
              </a:lnSpc>
            </a:pPr>
            <a:r>
              <a:rPr lang="en-US" sz="2499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A. SHASHANK (22N31A6609)</a:t>
            </a:r>
          </a:p>
          <a:p>
            <a:pPr algn="l">
              <a:lnSpc>
                <a:spcPts val="3499"/>
              </a:lnSpc>
            </a:pPr>
            <a:r>
              <a:rPr lang="en-US" sz="2499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G. CHARAN KUMAR TEJ (23N35A6606)</a:t>
            </a:r>
          </a:p>
        </p:txBody>
      </p:sp>
      <p:sp>
        <p:nvSpPr>
          <p:cNvPr id="50" name="TextBox 4">
            <a:extLst>
              <a:ext uri="{FF2B5EF4-FFF2-40B4-BE49-F238E27FC236}">
                <a16:creationId xmlns:a16="http://schemas.microsoft.com/office/drawing/2014/main" id="{C932A23D-2B22-CE68-57CF-03B1ADD8135F}"/>
              </a:ext>
            </a:extLst>
          </p:cNvPr>
          <p:cNvSpPr txBox="1"/>
          <p:nvPr/>
        </p:nvSpPr>
        <p:spPr>
          <a:xfrm>
            <a:off x="-967305" y="-377135"/>
            <a:ext cx="2843477" cy="1136329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35B6A6-A15A-AB25-B4F6-86FF834A454E}"/>
              </a:ext>
            </a:extLst>
          </p:cNvPr>
          <p:cNvGrpSpPr/>
          <p:nvPr/>
        </p:nvGrpSpPr>
        <p:grpSpPr>
          <a:xfrm>
            <a:off x="764376" y="1635554"/>
            <a:ext cx="507699" cy="480956"/>
            <a:chOff x="863901" y="1309744"/>
            <a:chExt cx="507699" cy="480956"/>
          </a:xfrm>
        </p:grpSpPr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257A16C9-56BA-2ECA-DE0A-6270C410A841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1" name="TextBox 19">
              <a:extLst>
                <a:ext uri="{FF2B5EF4-FFF2-40B4-BE49-F238E27FC236}">
                  <a16:creationId xmlns:a16="http://schemas.microsoft.com/office/drawing/2014/main" id="{B540AFEE-0940-9AC6-14A5-607EFE725F30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2C5D284-5229-7A40-E3F1-0FF566F550DA}"/>
              </a:ext>
            </a:extLst>
          </p:cNvPr>
          <p:cNvGrpSpPr/>
          <p:nvPr/>
        </p:nvGrpSpPr>
        <p:grpSpPr>
          <a:xfrm>
            <a:off x="762000" y="2247900"/>
            <a:ext cx="507699" cy="480956"/>
            <a:chOff x="863901" y="1309744"/>
            <a:chExt cx="507699" cy="480956"/>
          </a:xfrm>
        </p:grpSpPr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FDF46D10-DD34-3409-FE60-BE96A23AEEFA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4" name="TextBox 19">
              <a:extLst>
                <a:ext uri="{FF2B5EF4-FFF2-40B4-BE49-F238E27FC236}">
                  <a16:creationId xmlns:a16="http://schemas.microsoft.com/office/drawing/2014/main" id="{58556966-8CAE-BA78-28C2-9DFB592F7081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4C237B-01D1-A8C0-DFF0-D0EB1B9CF75F}"/>
              </a:ext>
            </a:extLst>
          </p:cNvPr>
          <p:cNvGrpSpPr/>
          <p:nvPr/>
        </p:nvGrpSpPr>
        <p:grpSpPr>
          <a:xfrm>
            <a:off x="761999" y="2860246"/>
            <a:ext cx="507699" cy="480956"/>
            <a:chOff x="863901" y="1309744"/>
            <a:chExt cx="507699" cy="480956"/>
          </a:xfrm>
        </p:grpSpPr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F12757B-3527-E6AD-C3CC-A80BB7769F36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7" name="TextBox 19">
              <a:extLst>
                <a:ext uri="{FF2B5EF4-FFF2-40B4-BE49-F238E27FC236}">
                  <a16:creationId xmlns:a16="http://schemas.microsoft.com/office/drawing/2014/main" id="{7F20D7E0-7A50-8C11-30BF-31ABA1094720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B41BCA8-D8E7-AB44-9884-1D1CDC1F1780}"/>
              </a:ext>
            </a:extLst>
          </p:cNvPr>
          <p:cNvGrpSpPr/>
          <p:nvPr/>
        </p:nvGrpSpPr>
        <p:grpSpPr>
          <a:xfrm>
            <a:off x="761999" y="3472592"/>
            <a:ext cx="507699" cy="480956"/>
            <a:chOff x="863901" y="1309744"/>
            <a:chExt cx="507699" cy="480956"/>
          </a:xfrm>
        </p:grpSpPr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AD6CC979-8E6C-DEE8-9F0C-A4A82A2B8B4E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0" name="TextBox 19">
              <a:extLst>
                <a:ext uri="{FF2B5EF4-FFF2-40B4-BE49-F238E27FC236}">
                  <a16:creationId xmlns:a16="http://schemas.microsoft.com/office/drawing/2014/main" id="{FF950ADA-A22C-D892-F327-25A09209E54A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7C2F4BA-CD9D-6628-F08C-B2D8A9190BB3}"/>
              </a:ext>
            </a:extLst>
          </p:cNvPr>
          <p:cNvGrpSpPr/>
          <p:nvPr/>
        </p:nvGrpSpPr>
        <p:grpSpPr>
          <a:xfrm>
            <a:off x="764374" y="4084938"/>
            <a:ext cx="507699" cy="480956"/>
            <a:chOff x="863901" y="1309744"/>
            <a:chExt cx="507699" cy="480956"/>
          </a:xfrm>
        </p:grpSpPr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EF4E364B-43A9-798C-879B-C1921F96ED0D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CA5ADA1A-5A6A-D45B-50ED-271F140C3FFC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4C9426F-66FD-98E3-9A33-F9A006EB8C89}"/>
              </a:ext>
            </a:extLst>
          </p:cNvPr>
          <p:cNvGrpSpPr/>
          <p:nvPr/>
        </p:nvGrpSpPr>
        <p:grpSpPr>
          <a:xfrm>
            <a:off x="761998" y="4697284"/>
            <a:ext cx="507699" cy="480956"/>
            <a:chOff x="863901" y="1309744"/>
            <a:chExt cx="507699" cy="480956"/>
          </a:xfrm>
        </p:grpSpPr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654A5BDD-78BC-0D6D-3502-D2D6373E9152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1ACF8DA-27F6-2283-FCD2-524C1BF57134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889FBFA-DDB1-6BC4-5F95-4BA5A113CC1C}"/>
              </a:ext>
            </a:extLst>
          </p:cNvPr>
          <p:cNvGrpSpPr/>
          <p:nvPr/>
        </p:nvGrpSpPr>
        <p:grpSpPr>
          <a:xfrm>
            <a:off x="761997" y="5309630"/>
            <a:ext cx="507699" cy="480956"/>
            <a:chOff x="863901" y="1309744"/>
            <a:chExt cx="507699" cy="480956"/>
          </a:xfrm>
        </p:grpSpPr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28A5F595-B3AC-A44A-1532-46C64C3B6468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51" name="TextBox 19">
              <a:extLst>
                <a:ext uri="{FF2B5EF4-FFF2-40B4-BE49-F238E27FC236}">
                  <a16:creationId xmlns:a16="http://schemas.microsoft.com/office/drawing/2014/main" id="{7CDF24EC-4EE8-9F74-E1D3-328B3D51A7CA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E051BCE-184C-F23A-480D-D3DCC7BFACE6}"/>
              </a:ext>
            </a:extLst>
          </p:cNvPr>
          <p:cNvGrpSpPr/>
          <p:nvPr/>
        </p:nvGrpSpPr>
        <p:grpSpPr>
          <a:xfrm>
            <a:off x="761997" y="5921976"/>
            <a:ext cx="507699" cy="480956"/>
            <a:chOff x="863901" y="1309744"/>
            <a:chExt cx="507699" cy="480956"/>
          </a:xfrm>
        </p:grpSpPr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08A2D887-2C8E-AAFE-BF34-5F503D6BF132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91" name="TextBox 19">
              <a:extLst>
                <a:ext uri="{FF2B5EF4-FFF2-40B4-BE49-F238E27FC236}">
                  <a16:creationId xmlns:a16="http://schemas.microsoft.com/office/drawing/2014/main" id="{0D655540-1523-027B-63CF-9ACDD1F63115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54538E7-A227-016B-1803-9EB8B26FE485}"/>
              </a:ext>
            </a:extLst>
          </p:cNvPr>
          <p:cNvGrpSpPr/>
          <p:nvPr/>
        </p:nvGrpSpPr>
        <p:grpSpPr>
          <a:xfrm>
            <a:off x="764372" y="6534322"/>
            <a:ext cx="507699" cy="480956"/>
            <a:chOff x="863901" y="1309744"/>
            <a:chExt cx="507699" cy="480956"/>
          </a:xfrm>
        </p:grpSpPr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BDF13C2B-2638-9570-74E4-22ECFD031248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94" name="TextBox 19">
              <a:extLst>
                <a:ext uri="{FF2B5EF4-FFF2-40B4-BE49-F238E27FC236}">
                  <a16:creationId xmlns:a16="http://schemas.microsoft.com/office/drawing/2014/main" id="{23E894F1-42AE-43AC-5299-B71B9E30894D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9638C1A-6555-FC8E-DF92-20F6CBED9E53}"/>
              </a:ext>
            </a:extLst>
          </p:cNvPr>
          <p:cNvGrpSpPr/>
          <p:nvPr/>
        </p:nvGrpSpPr>
        <p:grpSpPr>
          <a:xfrm>
            <a:off x="761996" y="7146668"/>
            <a:ext cx="507699" cy="480956"/>
            <a:chOff x="863901" y="1309744"/>
            <a:chExt cx="507699" cy="480956"/>
          </a:xfrm>
        </p:grpSpPr>
        <p:sp>
          <p:nvSpPr>
            <p:cNvPr id="99" name="Freeform 18">
              <a:extLst>
                <a:ext uri="{FF2B5EF4-FFF2-40B4-BE49-F238E27FC236}">
                  <a16:creationId xmlns:a16="http://schemas.microsoft.com/office/drawing/2014/main" id="{0C7D4178-2C12-7825-F587-0CF25EB5A1F4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00" name="TextBox 19">
              <a:extLst>
                <a:ext uri="{FF2B5EF4-FFF2-40B4-BE49-F238E27FC236}">
                  <a16:creationId xmlns:a16="http://schemas.microsoft.com/office/drawing/2014/main" id="{55DFB8E7-EA41-7D32-F689-C1D310D46B72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11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E2EEBB1-74EB-33FF-E651-E5385AEEE015}"/>
              </a:ext>
            </a:extLst>
          </p:cNvPr>
          <p:cNvGrpSpPr/>
          <p:nvPr/>
        </p:nvGrpSpPr>
        <p:grpSpPr>
          <a:xfrm>
            <a:off x="761995" y="7759014"/>
            <a:ext cx="507699" cy="480956"/>
            <a:chOff x="863901" y="1309744"/>
            <a:chExt cx="507699" cy="480956"/>
          </a:xfrm>
        </p:grpSpPr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55149566-A1FD-8A6C-1B59-6048305AAE9B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03" name="TextBox 19">
              <a:extLst>
                <a:ext uri="{FF2B5EF4-FFF2-40B4-BE49-F238E27FC236}">
                  <a16:creationId xmlns:a16="http://schemas.microsoft.com/office/drawing/2014/main" id="{BF5AE32B-A1ED-63D7-7363-B31F9E191B1C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D9850F9-BD13-B261-0B18-78C935B2D51E}"/>
              </a:ext>
            </a:extLst>
          </p:cNvPr>
          <p:cNvGrpSpPr/>
          <p:nvPr/>
        </p:nvGrpSpPr>
        <p:grpSpPr>
          <a:xfrm>
            <a:off x="761995" y="8371360"/>
            <a:ext cx="507699" cy="480956"/>
            <a:chOff x="863901" y="1309744"/>
            <a:chExt cx="507699" cy="480956"/>
          </a:xfrm>
        </p:grpSpPr>
        <p:sp>
          <p:nvSpPr>
            <p:cNvPr id="105" name="Freeform 18">
              <a:extLst>
                <a:ext uri="{FF2B5EF4-FFF2-40B4-BE49-F238E27FC236}">
                  <a16:creationId xmlns:a16="http://schemas.microsoft.com/office/drawing/2014/main" id="{E9A9A122-5208-47BD-F1AB-CF7E3974F2B9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06" name="TextBox 19">
              <a:extLst>
                <a:ext uri="{FF2B5EF4-FFF2-40B4-BE49-F238E27FC236}">
                  <a16:creationId xmlns:a16="http://schemas.microsoft.com/office/drawing/2014/main" id="{04B823D7-EFB2-71DC-1755-4CCEC8C8D5B2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13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05A9529-BE62-55CE-23E2-8D0BCA2A08C0}"/>
              </a:ext>
            </a:extLst>
          </p:cNvPr>
          <p:cNvGrpSpPr/>
          <p:nvPr/>
        </p:nvGrpSpPr>
        <p:grpSpPr>
          <a:xfrm>
            <a:off x="761995" y="1010342"/>
            <a:ext cx="507699" cy="480955"/>
            <a:chOff x="2085216" y="1346288"/>
            <a:chExt cx="507699" cy="480955"/>
          </a:xfrm>
        </p:grpSpPr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4E7AE57D-D151-5516-AB02-A65C16DAD2F1}"/>
                </a:ext>
              </a:extLst>
            </p:cNvPr>
            <p:cNvSpPr/>
            <p:nvPr/>
          </p:nvSpPr>
          <p:spPr>
            <a:xfrm>
              <a:off x="2085216" y="1346288"/>
              <a:ext cx="507699" cy="480955"/>
            </a:xfrm>
            <a:prstGeom prst="flowChartConnector">
              <a:avLst/>
            </a:prstGeom>
            <a:solidFill>
              <a:srgbClr val="FD62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2" name="TextBox 19">
              <a:extLst>
                <a:ext uri="{FF2B5EF4-FFF2-40B4-BE49-F238E27FC236}">
                  <a16:creationId xmlns:a16="http://schemas.microsoft.com/office/drawing/2014/main" id="{49BCF9DE-58FF-5A2C-8890-1A4784872C91}"/>
                </a:ext>
              </a:extLst>
            </p:cNvPr>
            <p:cNvSpPr txBox="1"/>
            <p:nvPr/>
          </p:nvSpPr>
          <p:spPr>
            <a:xfrm>
              <a:off x="2132814" y="1370688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chemeClr val="bg1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sp>
        <p:nvSpPr>
          <p:cNvPr id="49" name="TextBox 49"/>
          <p:cNvSpPr txBox="1"/>
          <p:nvPr/>
        </p:nvSpPr>
        <p:spPr>
          <a:xfrm>
            <a:off x="3765013" y="2026356"/>
            <a:ext cx="7139295" cy="1663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377"/>
              </a:lnSpc>
            </a:pPr>
            <a:r>
              <a:rPr lang="en-US" sz="12760" b="1" spc="638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TIME-IT</a:t>
            </a:r>
          </a:p>
        </p:txBody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1501D5EA-C769-D945-8B72-13F4EB06C299}"/>
              </a:ext>
            </a:extLst>
          </p:cNvPr>
          <p:cNvGrpSpPr/>
          <p:nvPr/>
        </p:nvGrpSpPr>
        <p:grpSpPr>
          <a:xfrm>
            <a:off x="-3079122" y="-2091879"/>
            <a:ext cx="5218346" cy="13984672"/>
            <a:chOff x="76200" y="-43885"/>
            <a:chExt cx="962469" cy="812800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E5697A54-A7A5-0350-CEE7-BB75BE59DBCD}"/>
                </a:ext>
              </a:extLst>
            </p:cNvPr>
            <p:cNvSpPr/>
            <p:nvPr/>
          </p:nvSpPr>
          <p:spPr>
            <a:xfrm>
              <a:off x="225869" y="-43885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EC3940DD-FB7B-98F0-9DDB-DDDF0DAEAB71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82580" y="-7387479"/>
            <a:ext cx="12753441" cy="1275344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13420" y="792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6" name="TextBox 36"/>
          <p:cNvSpPr txBox="1"/>
          <p:nvPr/>
        </p:nvSpPr>
        <p:spPr>
          <a:xfrm>
            <a:off x="3537536" y="3077668"/>
            <a:ext cx="8236922" cy="4974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9317" lvl="1" indent="-444658" algn="just">
              <a:lnSpc>
                <a:spcPts val="5560"/>
              </a:lnSpc>
              <a:buFont typeface="Arial"/>
              <a:buChar char="•"/>
            </a:pPr>
            <a:r>
              <a:rPr lang="en-US" sz="4119" b="1" spc="102" dirty="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Introduction</a:t>
            </a:r>
          </a:p>
          <a:p>
            <a:pPr marL="889317" lvl="1" indent="-444658" algn="just">
              <a:lnSpc>
                <a:spcPts val="5560"/>
              </a:lnSpc>
              <a:buFont typeface="Arial"/>
              <a:buChar char="•"/>
            </a:pPr>
            <a:r>
              <a:rPr lang="en-US" sz="4119" b="1" spc="102" dirty="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Existing System</a:t>
            </a:r>
          </a:p>
          <a:p>
            <a:pPr marL="889317" lvl="1" indent="-444658" algn="just">
              <a:lnSpc>
                <a:spcPts val="5560"/>
              </a:lnSpc>
              <a:buFont typeface="Arial"/>
              <a:buChar char="•"/>
            </a:pPr>
            <a:r>
              <a:rPr lang="en-US" sz="4119" b="1" spc="102" dirty="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Proposed Systems</a:t>
            </a:r>
          </a:p>
          <a:p>
            <a:pPr marL="889317" lvl="1" indent="-444658" algn="just">
              <a:lnSpc>
                <a:spcPts val="5560"/>
              </a:lnSpc>
              <a:buFont typeface="Arial"/>
              <a:buChar char="•"/>
            </a:pPr>
            <a:r>
              <a:rPr lang="en-US" sz="4119" b="1" spc="102" dirty="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Software requirements</a:t>
            </a:r>
          </a:p>
          <a:p>
            <a:pPr marL="889317" lvl="1" indent="-444658" algn="just">
              <a:lnSpc>
                <a:spcPts val="5560"/>
              </a:lnSpc>
              <a:buFont typeface="Arial"/>
              <a:buChar char="•"/>
            </a:pPr>
            <a:r>
              <a:rPr lang="en-US" sz="4119" b="1" spc="102" dirty="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Conclusion</a:t>
            </a:r>
          </a:p>
          <a:p>
            <a:pPr marL="889317" lvl="1" indent="-444658" algn="just">
              <a:lnSpc>
                <a:spcPts val="5560"/>
              </a:lnSpc>
              <a:buFont typeface="Arial"/>
              <a:buChar char="•"/>
            </a:pPr>
            <a:r>
              <a:rPr lang="en-US" sz="4119" b="1" spc="102" dirty="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System Architecture</a:t>
            </a:r>
          </a:p>
          <a:p>
            <a:pPr marL="889317" lvl="1" indent="-444658" algn="just">
              <a:lnSpc>
                <a:spcPts val="5560"/>
              </a:lnSpc>
              <a:buFont typeface="Arial"/>
              <a:buChar char="•"/>
            </a:pPr>
            <a:r>
              <a:rPr lang="en-US" sz="4119" b="1" spc="102" dirty="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UML Diagrams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3293571" y="1787352"/>
            <a:ext cx="9812829" cy="1245446"/>
            <a:chOff x="0" y="0"/>
            <a:chExt cx="2734659" cy="389164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2734659" cy="389164"/>
            </a:xfrm>
            <a:custGeom>
              <a:avLst/>
              <a:gdLst/>
              <a:ahLst/>
              <a:cxnLst/>
              <a:rect l="l" t="t" r="r" b="b"/>
              <a:pathLst>
                <a:path w="2734659" h="389164">
                  <a:moveTo>
                    <a:pt x="0" y="0"/>
                  </a:moveTo>
                  <a:lnTo>
                    <a:pt x="2734659" y="0"/>
                  </a:lnTo>
                  <a:lnTo>
                    <a:pt x="2734659" y="389164"/>
                  </a:lnTo>
                  <a:lnTo>
                    <a:pt x="0" y="389164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28575"/>
              <a:ext cx="2734659" cy="4177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3537536" y="1912022"/>
            <a:ext cx="997190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 b="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TABLE OF CONTENTS</a:t>
            </a:r>
          </a:p>
        </p:txBody>
      </p:sp>
      <p:sp>
        <p:nvSpPr>
          <p:cNvPr id="41" name="Freeform 41"/>
          <p:cNvSpPr/>
          <p:nvPr/>
        </p:nvSpPr>
        <p:spPr>
          <a:xfrm rot="5400000">
            <a:off x="3893008" y="7374927"/>
            <a:ext cx="1923602" cy="3956017"/>
          </a:xfrm>
          <a:custGeom>
            <a:avLst/>
            <a:gdLst/>
            <a:ahLst/>
            <a:cxnLst/>
            <a:rect l="l" t="t" r="r" b="b"/>
            <a:pathLst>
              <a:path w="1923602" h="3956017">
                <a:moveTo>
                  <a:pt x="0" y="0"/>
                </a:moveTo>
                <a:lnTo>
                  <a:pt x="1923602" y="0"/>
                </a:lnTo>
                <a:lnTo>
                  <a:pt x="1923602" y="3956017"/>
                </a:lnTo>
                <a:lnTo>
                  <a:pt x="0" y="39560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</p:sp>
      <p:grpSp>
        <p:nvGrpSpPr>
          <p:cNvPr id="42" name="Group 42"/>
          <p:cNvGrpSpPr/>
          <p:nvPr/>
        </p:nvGrpSpPr>
        <p:grpSpPr>
          <a:xfrm rot="9283351">
            <a:off x="2917648" y="8823848"/>
            <a:ext cx="4776403" cy="4776403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5" name="TextBox 4">
            <a:extLst>
              <a:ext uri="{FF2B5EF4-FFF2-40B4-BE49-F238E27FC236}">
                <a16:creationId xmlns:a16="http://schemas.microsoft.com/office/drawing/2014/main" id="{58E3BF7E-0B6B-D92D-CAE6-F68D0F5E65C6}"/>
              </a:ext>
            </a:extLst>
          </p:cNvPr>
          <p:cNvSpPr txBox="1"/>
          <p:nvPr/>
        </p:nvSpPr>
        <p:spPr>
          <a:xfrm>
            <a:off x="-967305" y="-377135"/>
            <a:ext cx="2843477" cy="1136329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FCF4CB-0B3D-1C1D-7EC1-733D5DA297D9}"/>
              </a:ext>
            </a:extLst>
          </p:cNvPr>
          <p:cNvGrpSpPr/>
          <p:nvPr/>
        </p:nvGrpSpPr>
        <p:grpSpPr>
          <a:xfrm>
            <a:off x="762001" y="1023208"/>
            <a:ext cx="507699" cy="480956"/>
            <a:chOff x="863901" y="1309744"/>
            <a:chExt cx="507699" cy="480956"/>
          </a:xfrm>
        </p:grpSpPr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7E94A8D8-6594-57FE-C393-F61724C63C31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" name="TextBox 19">
              <a:extLst>
                <a:ext uri="{FF2B5EF4-FFF2-40B4-BE49-F238E27FC236}">
                  <a16:creationId xmlns:a16="http://schemas.microsoft.com/office/drawing/2014/main" id="{41FDA8C1-3D5E-8AFF-2A79-EF577642B743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60C391-652F-FD01-FB6D-E7235EB04BFF}"/>
              </a:ext>
            </a:extLst>
          </p:cNvPr>
          <p:cNvGrpSpPr/>
          <p:nvPr/>
        </p:nvGrpSpPr>
        <p:grpSpPr>
          <a:xfrm>
            <a:off x="762000" y="2247900"/>
            <a:ext cx="507699" cy="480956"/>
            <a:chOff x="863901" y="1309744"/>
            <a:chExt cx="507699" cy="480956"/>
          </a:xfrm>
        </p:grpSpPr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1F9693C8-5B5C-4173-70C2-4755098BFD1D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4" name="TextBox 19">
              <a:extLst>
                <a:ext uri="{FF2B5EF4-FFF2-40B4-BE49-F238E27FC236}">
                  <a16:creationId xmlns:a16="http://schemas.microsoft.com/office/drawing/2014/main" id="{3B592F02-F022-BFCD-935F-47F2ACF20E5A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317EFE-0957-7323-7EA7-529E3AC101ED}"/>
              </a:ext>
            </a:extLst>
          </p:cNvPr>
          <p:cNvGrpSpPr/>
          <p:nvPr/>
        </p:nvGrpSpPr>
        <p:grpSpPr>
          <a:xfrm>
            <a:off x="761999" y="2860246"/>
            <a:ext cx="507699" cy="480956"/>
            <a:chOff x="863901" y="1309744"/>
            <a:chExt cx="507699" cy="480956"/>
          </a:xfrm>
        </p:grpSpPr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1A0D12A6-12BF-3A19-5C0D-1DFFA1057E31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7" name="TextBox 19">
              <a:extLst>
                <a:ext uri="{FF2B5EF4-FFF2-40B4-BE49-F238E27FC236}">
                  <a16:creationId xmlns:a16="http://schemas.microsoft.com/office/drawing/2014/main" id="{EE33E20C-7A59-A7E1-661A-2450B4D7CCC6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4035F7-8C22-201D-6A18-793D7E071F7C}"/>
              </a:ext>
            </a:extLst>
          </p:cNvPr>
          <p:cNvGrpSpPr/>
          <p:nvPr/>
        </p:nvGrpSpPr>
        <p:grpSpPr>
          <a:xfrm>
            <a:off x="761999" y="3472592"/>
            <a:ext cx="507699" cy="480956"/>
            <a:chOff x="863901" y="1309744"/>
            <a:chExt cx="507699" cy="480956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935208F-FBD7-479E-D5BE-E4D2EEB41426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6D74C3-8194-C2C4-FA27-4F8462051F39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86906C-83E6-472D-7184-A677FBCBD7E1}"/>
              </a:ext>
            </a:extLst>
          </p:cNvPr>
          <p:cNvGrpSpPr/>
          <p:nvPr/>
        </p:nvGrpSpPr>
        <p:grpSpPr>
          <a:xfrm>
            <a:off x="764374" y="4084938"/>
            <a:ext cx="507699" cy="480956"/>
            <a:chOff x="863901" y="1309744"/>
            <a:chExt cx="507699" cy="480956"/>
          </a:xfrm>
        </p:grpSpPr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CB3655E-479C-9132-8106-0A04D4DEFD54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3" name="TextBox 19">
              <a:extLst>
                <a:ext uri="{FF2B5EF4-FFF2-40B4-BE49-F238E27FC236}">
                  <a16:creationId xmlns:a16="http://schemas.microsoft.com/office/drawing/2014/main" id="{52F89AC2-CBBF-5938-A291-C50461422BAE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AFAD978-0254-F556-9908-AD2D53D5A734}"/>
              </a:ext>
            </a:extLst>
          </p:cNvPr>
          <p:cNvGrpSpPr/>
          <p:nvPr/>
        </p:nvGrpSpPr>
        <p:grpSpPr>
          <a:xfrm>
            <a:off x="761998" y="4697284"/>
            <a:ext cx="507699" cy="480956"/>
            <a:chOff x="863901" y="1309744"/>
            <a:chExt cx="507699" cy="480956"/>
          </a:xfrm>
        </p:grpSpPr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99CEC3B7-0C26-8346-96FB-8D3081099984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B53BC0-2E96-0924-A8E0-2D441B31E5AD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685E8B-5712-0AE2-4D8A-94E4AC643A02}"/>
              </a:ext>
            </a:extLst>
          </p:cNvPr>
          <p:cNvGrpSpPr/>
          <p:nvPr/>
        </p:nvGrpSpPr>
        <p:grpSpPr>
          <a:xfrm>
            <a:off x="761997" y="5309630"/>
            <a:ext cx="507699" cy="480956"/>
            <a:chOff x="863901" y="1309744"/>
            <a:chExt cx="507699" cy="480956"/>
          </a:xfrm>
        </p:grpSpPr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EE67704-60B3-8765-4BF5-45D4751E177A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9" name="TextBox 19">
              <a:extLst>
                <a:ext uri="{FF2B5EF4-FFF2-40B4-BE49-F238E27FC236}">
                  <a16:creationId xmlns:a16="http://schemas.microsoft.com/office/drawing/2014/main" id="{29560199-A348-87CE-E604-9E3A308DAA6A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0194D8-2984-19C1-5AEB-7D2123A7B79A}"/>
              </a:ext>
            </a:extLst>
          </p:cNvPr>
          <p:cNvGrpSpPr/>
          <p:nvPr/>
        </p:nvGrpSpPr>
        <p:grpSpPr>
          <a:xfrm>
            <a:off x="761997" y="5921976"/>
            <a:ext cx="507699" cy="480956"/>
            <a:chOff x="863901" y="1309744"/>
            <a:chExt cx="507699" cy="480956"/>
          </a:xfrm>
        </p:grpSpPr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916B42E1-E188-08B5-0819-13CFEB3C6C30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2" name="TextBox 19">
              <a:extLst>
                <a:ext uri="{FF2B5EF4-FFF2-40B4-BE49-F238E27FC236}">
                  <a16:creationId xmlns:a16="http://schemas.microsoft.com/office/drawing/2014/main" id="{F32B89AF-67B5-C98F-D41A-41F06CF9DD8C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A589A87-F378-310F-6D1C-F5882FA48F10}"/>
              </a:ext>
            </a:extLst>
          </p:cNvPr>
          <p:cNvGrpSpPr/>
          <p:nvPr/>
        </p:nvGrpSpPr>
        <p:grpSpPr>
          <a:xfrm>
            <a:off x="764372" y="6534322"/>
            <a:ext cx="507699" cy="480956"/>
            <a:chOff x="863901" y="1309744"/>
            <a:chExt cx="507699" cy="480956"/>
          </a:xfrm>
        </p:grpSpPr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4EDFCF21-02BD-AFA6-599E-DD6294D3610C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5" name="TextBox 19">
              <a:extLst>
                <a:ext uri="{FF2B5EF4-FFF2-40B4-BE49-F238E27FC236}">
                  <a16:creationId xmlns:a16="http://schemas.microsoft.com/office/drawing/2014/main" id="{40E8DB60-2699-742E-9C99-6F46C45D34AD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FDEBE41-3536-87B9-FF40-03713C9218BF}"/>
              </a:ext>
            </a:extLst>
          </p:cNvPr>
          <p:cNvGrpSpPr/>
          <p:nvPr/>
        </p:nvGrpSpPr>
        <p:grpSpPr>
          <a:xfrm>
            <a:off x="761996" y="7146668"/>
            <a:ext cx="507699" cy="480956"/>
            <a:chOff x="863901" y="1309744"/>
            <a:chExt cx="507699" cy="480956"/>
          </a:xfrm>
        </p:grpSpPr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1E5FB283-5881-90A5-AFC4-8DC3EDA4B68F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85" name="TextBox 19">
              <a:extLst>
                <a:ext uri="{FF2B5EF4-FFF2-40B4-BE49-F238E27FC236}">
                  <a16:creationId xmlns:a16="http://schemas.microsoft.com/office/drawing/2014/main" id="{2CCDD444-A11C-CD7D-AC89-271182C608DD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11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47323EB-D51E-5462-7209-9782C3C1C33B}"/>
              </a:ext>
            </a:extLst>
          </p:cNvPr>
          <p:cNvGrpSpPr/>
          <p:nvPr/>
        </p:nvGrpSpPr>
        <p:grpSpPr>
          <a:xfrm>
            <a:off x="761995" y="7759014"/>
            <a:ext cx="507699" cy="480956"/>
            <a:chOff x="863901" y="1309744"/>
            <a:chExt cx="507699" cy="480956"/>
          </a:xfrm>
        </p:grpSpPr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86D9D47E-6C51-8D48-FC00-3F697FEB5CE3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88" name="TextBox 19">
              <a:extLst>
                <a:ext uri="{FF2B5EF4-FFF2-40B4-BE49-F238E27FC236}">
                  <a16:creationId xmlns:a16="http://schemas.microsoft.com/office/drawing/2014/main" id="{60006BE3-45E5-81B8-296B-EAB082362B53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12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C716517-DBCD-8DEA-2E52-F2D325B5BAD6}"/>
              </a:ext>
            </a:extLst>
          </p:cNvPr>
          <p:cNvGrpSpPr/>
          <p:nvPr/>
        </p:nvGrpSpPr>
        <p:grpSpPr>
          <a:xfrm>
            <a:off x="761995" y="8371360"/>
            <a:ext cx="507699" cy="480956"/>
            <a:chOff x="863901" y="1309744"/>
            <a:chExt cx="507699" cy="480956"/>
          </a:xfrm>
        </p:grpSpPr>
        <p:sp>
          <p:nvSpPr>
            <p:cNvPr id="93" name="Freeform 18">
              <a:extLst>
                <a:ext uri="{FF2B5EF4-FFF2-40B4-BE49-F238E27FC236}">
                  <a16:creationId xmlns:a16="http://schemas.microsoft.com/office/drawing/2014/main" id="{D0673540-DC89-A57D-70D8-08683DC5915C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94" name="TextBox 19">
              <a:extLst>
                <a:ext uri="{FF2B5EF4-FFF2-40B4-BE49-F238E27FC236}">
                  <a16:creationId xmlns:a16="http://schemas.microsoft.com/office/drawing/2014/main" id="{A7D3D8F9-F82B-DFDD-E114-A21875C4AFD9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13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ADAE54E-A88E-9D72-ED70-EF0CBE71FC70}"/>
              </a:ext>
            </a:extLst>
          </p:cNvPr>
          <p:cNvGrpSpPr/>
          <p:nvPr/>
        </p:nvGrpSpPr>
        <p:grpSpPr>
          <a:xfrm>
            <a:off x="761995" y="1635555"/>
            <a:ext cx="507699" cy="480955"/>
            <a:chOff x="2085216" y="1346288"/>
            <a:chExt cx="507699" cy="480955"/>
          </a:xfrm>
        </p:grpSpPr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E370089F-FA85-DB2F-F278-541C1B38E0E8}"/>
                </a:ext>
              </a:extLst>
            </p:cNvPr>
            <p:cNvSpPr/>
            <p:nvPr/>
          </p:nvSpPr>
          <p:spPr>
            <a:xfrm>
              <a:off x="2085216" y="1346288"/>
              <a:ext cx="507699" cy="480955"/>
            </a:xfrm>
            <a:prstGeom prst="flowChartConnector">
              <a:avLst/>
            </a:prstGeom>
            <a:solidFill>
              <a:srgbClr val="FD62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7" name="TextBox 19">
              <a:extLst>
                <a:ext uri="{FF2B5EF4-FFF2-40B4-BE49-F238E27FC236}">
                  <a16:creationId xmlns:a16="http://schemas.microsoft.com/office/drawing/2014/main" id="{FF1BAE25-8544-12DA-355E-E6D4CA3403EB}"/>
                </a:ext>
              </a:extLst>
            </p:cNvPr>
            <p:cNvSpPr txBox="1"/>
            <p:nvPr/>
          </p:nvSpPr>
          <p:spPr>
            <a:xfrm>
              <a:off x="2132814" y="1370688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chemeClr val="bg1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sp>
        <p:nvSpPr>
          <p:cNvPr id="9" name="Freeform 11">
            <a:extLst>
              <a:ext uri="{FF2B5EF4-FFF2-40B4-BE49-F238E27FC236}">
                <a16:creationId xmlns:a16="http://schemas.microsoft.com/office/drawing/2014/main" id="{57E055FA-3C9A-47C2-2F47-32F3E36A587C}"/>
              </a:ext>
            </a:extLst>
          </p:cNvPr>
          <p:cNvSpPr/>
          <p:nvPr/>
        </p:nvSpPr>
        <p:spPr>
          <a:xfrm>
            <a:off x="16313399" y="792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8">
            <a:extLst>
              <a:ext uri="{FF2B5EF4-FFF2-40B4-BE49-F238E27FC236}">
                <a16:creationId xmlns:a16="http://schemas.microsoft.com/office/drawing/2014/main" id="{72688554-4942-1282-BCB3-C9F48CC7CF35}"/>
              </a:ext>
            </a:extLst>
          </p:cNvPr>
          <p:cNvGrpSpPr/>
          <p:nvPr/>
        </p:nvGrpSpPr>
        <p:grpSpPr>
          <a:xfrm>
            <a:off x="-3079122" y="-2091879"/>
            <a:ext cx="5218346" cy="13984672"/>
            <a:chOff x="76200" y="-43885"/>
            <a:chExt cx="962469" cy="812800"/>
          </a:xfrm>
        </p:grpSpPr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E9DA6CA3-A96D-5C96-070F-65C07623F10D}"/>
                </a:ext>
              </a:extLst>
            </p:cNvPr>
            <p:cNvSpPr/>
            <p:nvPr/>
          </p:nvSpPr>
          <p:spPr>
            <a:xfrm>
              <a:off x="225869" y="-43885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7" name="TextBox 10">
              <a:extLst>
                <a:ext uri="{FF2B5EF4-FFF2-40B4-BE49-F238E27FC236}">
                  <a16:creationId xmlns:a16="http://schemas.microsoft.com/office/drawing/2014/main" id="{91D733C4-10C7-3B1B-1BFD-4FD43E33CC14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6"/>
          <p:cNvSpPr txBox="1"/>
          <p:nvPr/>
        </p:nvSpPr>
        <p:spPr>
          <a:xfrm>
            <a:off x="5624721" y="1133476"/>
            <a:ext cx="7038558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 b="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INTRODUCTION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14935200" y="-3220020"/>
            <a:ext cx="5873163" cy="5698925"/>
            <a:chOff x="0" y="0"/>
            <a:chExt cx="812800" cy="788687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788687"/>
            </a:xfrm>
            <a:custGeom>
              <a:avLst/>
              <a:gdLst/>
              <a:ahLst/>
              <a:cxnLst/>
              <a:rect l="l" t="t" r="r" b="b"/>
              <a:pathLst>
                <a:path w="812800" h="788687">
                  <a:moveTo>
                    <a:pt x="406400" y="0"/>
                  </a:moveTo>
                  <a:cubicBezTo>
                    <a:pt x="181951" y="0"/>
                    <a:pt x="0" y="176554"/>
                    <a:pt x="0" y="394343"/>
                  </a:cubicBezTo>
                  <a:cubicBezTo>
                    <a:pt x="0" y="612133"/>
                    <a:pt x="181951" y="788687"/>
                    <a:pt x="406400" y="788687"/>
                  </a:cubicBezTo>
                  <a:cubicBezTo>
                    <a:pt x="630849" y="788687"/>
                    <a:pt x="812800" y="612133"/>
                    <a:pt x="812800" y="394343"/>
                  </a:cubicBezTo>
                  <a:cubicBezTo>
                    <a:pt x="812800" y="17655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76200" y="45364"/>
              <a:ext cx="660400" cy="669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 rot="3945801">
            <a:off x="15305072" y="-2601088"/>
            <a:ext cx="4776403" cy="4776403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9" name="Freeform 39"/>
          <p:cNvSpPr/>
          <p:nvPr/>
        </p:nvSpPr>
        <p:spPr>
          <a:xfrm>
            <a:off x="16351520" y="792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 rot="-10800000">
            <a:off x="1590921" y="-3955028"/>
            <a:ext cx="5209890" cy="5209890"/>
          </a:xfrm>
          <a:custGeom>
            <a:avLst/>
            <a:gdLst/>
            <a:ahLst/>
            <a:cxnLst/>
            <a:rect l="l" t="t" r="r" b="b"/>
            <a:pathLst>
              <a:path w="5209890" h="5209890">
                <a:moveTo>
                  <a:pt x="0" y="0"/>
                </a:moveTo>
                <a:lnTo>
                  <a:pt x="5209890" y="0"/>
                </a:lnTo>
                <a:lnTo>
                  <a:pt x="5209890" y="5209890"/>
                </a:lnTo>
                <a:lnTo>
                  <a:pt x="0" y="5209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1" name="Freeform 41"/>
          <p:cNvSpPr/>
          <p:nvPr/>
        </p:nvSpPr>
        <p:spPr>
          <a:xfrm rot="-5400000">
            <a:off x="3702993" y="-1451173"/>
            <a:ext cx="1923602" cy="3956017"/>
          </a:xfrm>
          <a:custGeom>
            <a:avLst/>
            <a:gdLst/>
            <a:ahLst/>
            <a:cxnLst/>
            <a:rect l="l" t="t" r="r" b="b"/>
            <a:pathLst>
              <a:path w="1923602" h="3956017">
                <a:moveTo>
                  <a:pt x="0" y="0"/>
                </a:moveTo>
                <a:lnTo>
                  <a:pt x="1923602" y="0"/>
                </a:lnTo>
                <a:lnTo>
                  <a:pt x="1923602" y="3956017"/>
                </a:lnTo>
                <a:lnTo>
                  <a:pt x="0" y="39560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204881"/>
            </a:stretch>
          </a:blipFill>
        </p:spPr>
      </p:sp>
      <p:grpSp>
        <p:nvGrpSpPr>
          <p:cNvPr id="42" name="Group 42"/>
          <p:cNvGrpSpPr/>
          <p:nvPr/>
        </p:nvGrpSpPr>
        <p:grpSpPr>
          <a:xfrm>
            <a:off x="11468047" y="8991689"/>
            <a:ext cx="12420462" cy="12420462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44" name="TextBox 4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0685942" y="8497202"/>
            <a:ext cx="13984672" cy="13984672"/>
            <a:chOff x="0" y="0"/>
            <a:chExt cx="812800" cy="8128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7" name="TextBox 4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8" name="TextBox 48"/>
          <p:cNvSpPr txBox="1"/>
          <p:nvPr/>
        </p:nvSpPr>
        <p:spPr>
          <a:xfrm>
            <a:off x="2414752" y="2417442"/>
            <a:ext cx="13653052" cy="6336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 dirty="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In the era of digital communication and social interaction, managing online presence across various social media platforms has become crucial for individuals and organizations alike. </a:t>
            </a:r>
          </a:p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 dirty="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This abstract proposes an application designed to automate and streamline the process of uploading, updating, and altering data on social media platforms. </a:t>
            </a:r>
          </a:p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 dirty="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The application aims to enhance efficiency and effectiveness by providing a unified interface for scheduling posts, managing content, and analyzing engagement metrics across platforms such as Facebook, Twitter, Instagram, LinkedIn, and others. </a:t>
            </a:r>
          </a:p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 dirty="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Key features include intuitive content management, scheduled posting capabilities, automatic description generation, and customizable reporting. </a:t>
            </a:r>
          </a:p>
          <a:p>
            <a:pPr marL="539749" lvl="1" indent="-269875" algn="just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By leveraging automation and analytics, this application empowers users to optimize their social media strategy, improve engagement, and achieve their communication goals with greater ease and effectiveness. </a:t>
            </a:r>
          </a:p>
        </p:txBody>
      </p:sp>
      <p:sp>
        <p:nvSpPr>
          <p:cNvPr id="49" name="TextBox 4">
            <a:extLst>
              <a:ext uri="{FF2B5EF4-FFF2-40B4-BE49-F238E27FC236}">
                <a16:creationId xmlns:a16="http://schemas.microsoft.com/office/drawing/2014/main" id="{1AE96C34-7BBA-0F09-EF02-5688EF1E6280}"/>
              </a:ext>
            </a:extLst>
          </p:cNvPr>
          <p:cNvSpPr txBox="1"/>
          <p:nvPr/>
        </p:nvSpPr>
        <p:spPr>
          <a:xfrm>
            <a:off x="-967305" y="-377135"/>
            <a:ext cx="2843477" cy="1136329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8E488A5-0CC7-667E-AC4C-EBF3901052FE}"/>
              </a:ext>
            </a:extLst>
          </p:cNvPr>
          <p:cNvGrpSpPr/>
          <p:nvPr/>
        </p:nvGrpSpPr>
        <p:grpSpPr>
          <a:xfrm>
            <a:off x="762001" y="1023208"/>
            <a:ext cx="507699" cy="480956"/>
            <a:chOff x="863901" y="1309744"/>
            <a:chExt cx="507699" cy="480956"/>
          </a:xfrm>
        </p:grpSpPr>
        <p:sp>
          <p:nvSpPr>
            <p:cNvPr id="3" name="Freeform 18">
              <a:extLst>
                <a:ext uri="{FF2B5EF4-FFF2-40B4-BE49-F238E27FC236}">
                  <a16:creationId xmlns:a16="http://schemas.microsoft.com/office/drawing/2014/main" id="{8D4BCB38-064B-F56B-234E-795FA2AC5E21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19">
              <a:extLst>
                <a:ext uri="{FF2B5EF4-FFF2-40B4-BE49-F238E27FC236}">
                  <a16:creationId xmlns:a16="http://schemas.microsoft.com/office/drawing/2014/main" id="{EA64FBC0-8A8D-898C-7461-BDF7A7C3834F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F62CF77-2532-7468-097E-3000A7B765B7}"/>
              </a:ext>
            </a:extLst>
          </p:cNvPr>
          <p:cNvGrpSpPr/>
          <p:nvPr/>
        </p:nvGrpSpPr>
        <p:grpSpPr>
          <a:xfrm>
            <a:off x="764376" y="1635554"/>
            <a:ext cx="507699" cy="480956"/>
            <a:chOff x="863901" y="1309744"/>
            <a:chExt cx="507699" cy="480956"/>
          </a:xfrm>
        </p:grpSpPr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B2EC5D8E-E669-70D8-3BF1-D3DDDE0E3322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" name="TextBox 19">
              <a:extLst>
                <a:ext uri="{FF2B5EF4-FFF2-40B4-BE49-F238E27FC236}">
                  <a16:creationId xmlns:a16="http://schemas.microsoft.com/office/drawing/2014/main" id="{A10D7C7F-EC82-3294-94DF-D4C0289A97BB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D84B4E-5FEC-35AC-9959-68394A953C13}"/>
              </a:ext>
            </a:extLst>
          </p:cNvPr>
          <p:cNvGrpSpPr/>
          <p:nvPr/>
        </p:nvGrpSpPr>
        <p:grpSpPr>
          <a:xfrm>
            <a:off x="761999" y="2860246"/>
            <a:ext cx="507699" cy="480956"/>
            <a:chOff x="863901" y="1309744"/>
            <a:chExt cx="507699" cy="480956"/>
          </a:xfrm>
        </p:grpSpPr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E81D9753-6F84-BA88-5C12-884DEE0F170B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1BD9C068-BF2A-B052-0A3C-EA029FB5D6B2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7816A3-8BCD-545D-5505-B7342EA9C66A}"/>
              </a:ext>
            </a:extLst>
          </p:cNvPr>
          <p:cNvGrpSpPr/>
          <p:nvPr/>
        </p:nvGrpSpPr>
        <p:grpSpPr>
          <a:xfrm>
            <a:off x="761999" y="3472592"/>
            <a:ext cx="507699" cy="480956"/>
            <a:chOff x="863901" y="1309744"/>
            <a:chExt cx="507699" cy="480956"/>
          </a:xfrm>
        </p:grpSpPr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32EE2B07-131F-A28E-6FC5-DCAD9ACEC3EF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114D6F90-373B-55DD-8F7A-B49A971AB8F9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E53C1E-1F15-9D96-D023-0827C839E34A}"/>
              </a:ext>
            </a:extLst>
          </p:cNvPr>
          <p:cNvGrpSpPr/>
          <p:nvPr/>
        </p:nvGrpSpPr>
        <p:grpSpPr>
          <a:xfrm>
            <a:off x="764374" y="4084938"/>
            <a:ext cx="507699" cy="480956"/>
            <a:chOff x="863901" y="1309744"/>
            <a:chExt cx="507699" cy="480956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027918C9-ED3E-36CF-0BC9-05BA5A98932C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5D760B58-C482-C099-2FAA-E0EB206279C4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A23BBB-28DC-F965-8791-35EC450E7E0A}"/>
              </a:ext>
            </a:extLst>
          </p:cNvPr>
          <p:cNvGrpSpPr/>
          <p:nvPr/>
        </p:nvGrpSpPr>
        <p:grpSpPr>
          <a:xfrm>
            <a:off x="761998" y="4697284"/>
            <a:ext cx="507699" cy="480956"/>
            <a:chOff x="863901" y="1309744"/>
            <a:chExt cx="507699" cy="480956"/>
          </a:xfrm>
        </p:grpSpPr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2C82CC98-2CE1-3F32-81D9-504239C1C860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104396-935B-52E5-0A28-90C52F8A0556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413A2C4-84BC-689B-3BF2-41811762EB5F}"/>
              </a:ext>
            </a:extLst>
          </p:cNvPr>
          <p:cNvGrpSpPr/>
          <p:nvPr/>
        </p:nvGrpSpPr>
        <p:grpSpPr>
          <a:xfrm>
            <a:off x="761997" y="5309630"/>
            <a:ext cx="507699" cy="480956"/>
            <a:chOff x="863901" y="1309744"/>
            <a:chExt cx="507699" cy="480956"/>
          </a:xfrm>
        </p:grpSpPr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13E704E-8085-C4B7-9F64-BA8D0B002A2D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FC1B2C16-2DA4-0D98-06BD-B4B224A6ABB5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C71546-8719-6A07-1828-20F9B142A054}"/>
              </a:ext>
            </a:extLst>
          </p:cNvPr>
          <p:cNvGrpSpPr/>
          <p:nvPr/>
        </p:nvGrpSpPr>
        <p:grpSpPr>
          <a:xfrm>
            <a:off x="761997" y="5921976"/>
            <a:ext cx="507699" cy="480956"/>
            <a:chOff x="863901" y="1309744"/>
            <a:chExt cx="507699" cy="480956"/>
          </a:xfrm>
        </p:grpSpPr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B2ABA1B-5282-CEB9-FB14-7AE0242329DA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9" name="TextBox 19">
              <a:extLst>
                <a:ext uri="{FF2B5EF4-FFF2-40B4-BE49-F238E27FC236}">
                  <a16:creationId xmlns:a16="http://schemas.microsoft.com/office/drawing/2014/main" id="{83DF07B3-63A7-C859-AE8E-A9380E203504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98D6A63-7C7E-5CC9-63BE-969E07340798}"/>
              </a:ext>
            </a:extLst>
          </p:cNvPr>
          <p:cNvGrpSpPr/>
          <p:nvPr/>
        </p:nvGrpSpPr>
        <p:grpSpPr>
          <a:xfrm>
            <a:off x="764372" y="6534322"/>
            <a:ext cx="507699" cy="480956"/>
            <a:chOff x="863901" y="1309744"/>
            <a:chExt cx="507699" cy="480956"/>
          </a:xfrm>
        </p:grpSpPr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8FF14255-FA88-67CF-9C3F-70F4306B7449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2" name="TextBox 19">
              <a:extLst>
                <a:ext uri="{FF2B5EF4-FFF2-40B4-BE49-F238E27FC236}">
                  <a16:creationId xmlns:a16="http://schemas.microsoft.com/office/drawing/2014/main" id="{DCA3C305-984B-B5B9-DE99-A494801C24B8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D16CA4F-65E8-A829-E791-0DD730D557C6}"/>
              </a:ext>
            </a:extLst>
          </p:cNvPr>
          <p:cNvGrpSpPr/>
          <p:nvPr/>
        </p:nvGrpSpPr>
        <p:grpSpPr>
          <a:xfrm>
            <a:off x="761996" y="7146668"/>
            <a:ext cx="507699" cy="480956"/>
            <a:chOff x="863901" y="1309744"/>
            <a:chExt cx="507699" cy="480956"/>
          </a:xfrm>
        </p:grpSpPr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ACA4E228-BE45-D976-1AC4-F77C2559578F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89" name="TextBox 19">
              <a:extLst>
                <a:ext uri="{FF2B5EF4-FFF2-40B4-BE49-F238E27FC236}">
                  <a16:creationId xmlns:a16="http://schemas.microsoft.com/office/drawing/2014/main" id="{3FD59118-9D73-C20E-57BB-B6F5E5BCFDB9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11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F9A6747-2192-1CCE-539D-F8BFC6FC6D0F}"/>
              </a:ext>
            </a:extLst>
          </p:cNvPr>
          <p:cNvGrpSpPr/>
          <p:nvPr/>
        </p:nvGrpSpPr>
        <p:grpSpPr>
          <a:xfrm>
            <a:off x="761995" y="7759014"/>
            <a:ext cx="507699" cy="480956"/>
            <a:chOff x="863901" y="1309744"/>
            <a:chExt cx="507699" cy="480956"/>
          </a:xfrm>
        </p:grpSpPr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9D4C3D25-3802-F150-3567-AFE897E26AB3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92" name="TextBox 19">
              <a:extLst>
                <a:ext uri="{FF2B5EF4-FFF2-40B4-BE49-F238E27FC236}">
                  <a16:creationId xmlns:a16="http://schemas.microsoft.com/office/drawing/2014/main" id="{A03FE0DA-8112-A4E8-E73C-C2AAC01F7141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12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74BB060-6955-CAB7-E2D8-5EDD8D29B0D9}"/>
              </a:ext>
            </a:extLst>
          </p:cNvPr>
          <p:cNvGrpSpPr/>
          <p:nvPr/>
        </p:nvGrpSpPr>
        <p:grpSpPr>
          <a:xfrm>
            <a:off x="761995" y="8371360"/>
            <a:ext cx="507699" cy="480956"/>
            <a:chOff x="863901" y="1309744"/>
            <a:chExt cx="507699" cy="480956"/>
          </a:xfrm>
        </p:grpSpPr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FEE8C537-10B4-FD3D-365E-6F92555B03FB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95" name="TextBox 19">
              <a:extLst>
                <a:ext uri="{FF2B5EF4-FFF2-40B4-BE49-F238E27FC236}">
                  <a16:creationId xmlns:a16="http://schemas.microsoft.com/office/drawing/2014/main" id="{B3202610-4E41-F366-E205-E477739C2965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13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1430920-43B4-5ECF-5FFB-62225D1BC416}"/>
              </a:ext>
            </a:extLst>
          </p:cNvPr>
          <p:cNvGrpSpPr/>
          <p:nvPr/>
        </p:nvGrpSpPr>
        <p:grpSpPr>
          <a:xfrm>
            <a:off x="761994" y="2263617"/>
            <a:ext cx="507699" cy="480955"/>
            <a:chOff x="2085216" y="1346288"/>
            <a:chExt cx="507699" cy="480955"/>
          </a:xfrm>
        </p:grpSpPr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B24656A1-11B8-78C6-EFD1-4C39C34FD7BC}"/>
                </a:ext>
              </a:extLst>
            </p:cNvPr>
            <p:cNvSpPr/>
            <p:nvPr/>
          </p:nvSpPr>
          <p:spPr>
            <a:xfrm>
              <a:off x="2085216" y="1346288"/>
              <a:ext cx="507699" cy="480955"/>
            </a:xfrm>
            <a:prstGeom prst="flowChartConnector">
              <a:avLst/>
            </a:prstGeom>
            <a:solidFill>
              <a:srgbClr val="FD62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8" name="TextBox 19">
              <a:extLst>
                <a:ext uri="{FF2B5EF4-FFF2-40B4-BE49-F238E27FC236}">
                  <a16:creationId xmlns:a16="http://schemas.microsoft.com/office/drawing/2014/main" id="{E275D625-07D2-98FA-3BDB-B98B339D5826}"/>
                </a:ext>
              </a:extLst>
            </p:cNvPr>
            <p:cNvSpPr txBox="1"/>
            <p:nvPr/>
          </p:nvSpPr>
          <p:spPr>
            <a:xfrm>
              <a:off x="2132814" y="1370688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chemeClr val="bg1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E0836A3-2A70-CC64-06FA-7DD8F18DA791}"/>
              </a:ext>
            </a:extLst>
          </p:cNvPr>
          <p:cNvGrpSpPr/>
          <p:nvPr/>
        </p:nvGrpSpPr>
        <p:grpSpPr>
          <a:xfrm>
            <a:off x="-3079122" y="-2091879"/>
            <a:ext cx="5218346" cy="13984672"/>
            <a:chOff x="76200" y="-43885"/>
            <a:chExt cx="962469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4272C85-0051-6741-FA6F-2B25C7775BA0}"/>
                </a:ext>
              </a:extLst>
            </p:cNvPr>
            <p:cNvSpPr/>
            <p:nvPr/>
          </p:nvSpPr>
          <p:spPr>
            <a:xfrm>
              <a:off x="225869" y="-43885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72BA328-5BB1-9496-F126-8E1DA297044C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2"/>
          <p:cNvGrpSpPr/>
          <p:nvPr/>
        </p:nvGrpSpPr>
        <p:grpSpPr>
          <a:xfrm>
            <a:off x="11995079" y="-8468270"/>
            <a:ext cx="10994424" cy="10994424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Freeform 35"/>
          <p:cNvSpPr/>
          <p:nvPr/>
        </p:nvSpPr>
        <p:spPr>
          <a:xfrm rot="-1632608">
            <a:off x="14892869" y="8377066"/>
            <a:ext cx="5209890" cy="5209890"/>
          </a:xfrm>
          <a:custGeom>
            <a:avLst/>
            <a:gdLst/>
            <a:ahLst/>
            <a:cxnLst/>
            <a:rect l="l" t="t" r="r" b="b"/>
            <a:pathLst>
              <a:path w="5209890" h="5209890">
                <a:moveTo>
                  <a:pt x="0" y="0"/>
                </a:moveTo>
                <a:lnTo>
                  <a:pt x="5209890" y="0"/>
                </a:lnTo>
                <a:lnTo>
                  <a:pt x="5209890" y="5209890"/>
                </a:lnTo>
                <a:lnTo>
                  <a:pt x="0" y="5209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 rot="3767391">
            <a:off x="15216074" y="7462324"/>
            <a:ext cx="1923602" cy="3956017"/>
          </a:xfrm>
          <a:custGeom>
            <a:avLst/>
            <a:gdLst/>
            <a:ahLst/>
            <a:cxnLst/>
            <a:rect l="l" t="t" r="r" b="b"/>
            <a:pathLst>
              <a:path w="1923602" h="3956017">
                <a:moveTo>
                  <a:pt x="0" y="0"/>
                </a:moveTo>
                <a:lnTo>
                  <a:pt x="1923602" y="0"/>
                </a:lnTo>
                <a:lnTo>
                  <a:pt x="1923602" y="3956017"/>
                </a:lnTo>
                <a:lnTo>
                  <a:pt x="0" y="39560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</p:sp>
      <p:sp>
        <p:nvSpPr>
          <p:cNvPr id="37" name="TextBox 37"/>
          <p:cNvSpPr txBox="1"/>
          <p:nvPr/>
        </p:nvSpPr>
        <p:spPr>
          <a:xfrm>
            <a:off x="2518818" y="1527341"/>
            <a:ext cx="8165105" cy="1120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100"/>
              </a:lnSpc>
              <a:spcBef>
                <a:spcPct val="0"/>
              </a:spcBef>
            </a:pPr>
            <a:r>
              <a:rPr lang="en-US" sz="6500" b="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EXISTING SYSTEM: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633665" y="3065373"/>
            <a:ext cx="13416986" cy="4967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3148" lvl="1" indent="-311574" algn="just">
              <a:lnSpc>
                <a:spcPts val="4213"/>
              </a:lnSpc>
              <a:buFont typeface="Arial"/>
              <a:buChar char="•"/>
            </a:pPr>
            <a:r>
              <a:rPr lang="en-US" sz="2886" b="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Fragmented Interfaces: </a:t>
            </a:r>
            <a:r>
              <a:rPr lang="en-US" sz="2886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Juggling platforms, a time-consuming dance.</a:t>
            </a:r>
          </a:p>
          <a:p>
            <a:pPr algn="just">
              <a:lnSpc>
                <a:spcPts val="1443"/>
              </a:lnSpc>
            </a:pPr>
            <a:endParaRPr lang="en-US" sz="2886">
              <a:solidFill>
                <a:srgbClr val="000000"/>
              </a:solidFill>
              <a:latin typeface="Gotham"/>
              <a:ea typeface="Gotham"/>
              <a:cs typeface="Gotham"/>
              <a:sym typeface="Gotham"/>
            </a:endParaRPr>
          </a:p>
          <a:p>
            <a:pPr marL="623148" lvl="1" indent="-311574" algn="just">
              <a:lnSpc>
                <a:spcPts val="4213"/>
              </a:lnSpc>
              <a:buFont typeface="Arial"/>
              <a:buChar char="•"/>
            </a:pPr>
            <a:r>
              <a:rPr lang="en-US" sz="2886" b="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Limited Automation: </a:t>
            </a:r>
            <a:r>
              <a:rPr lang="en-US" sz="2886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Basic scheduling, but no cross-platform sync.</a:t>
            </a:r>
          </a:p>
          <a:p>
            <a:pPr algn="just">
              <a:lnSpc>
                <a:spcPts val="1443"/>
              </a:lnSpc>
            </a:pPr>
            <a:endParaRPr lang="en-US" sz="2886">
              <a:solidFill>
                <a:srgbClr val="000000"/>
              </a:solidFill>
              <a:latin typeface="Gotham"/>
              <a:ea typeface="Gotham"/>
              <a:cs typeface="Gotham"/>
              <a:sym typeface="Gotham"/>
            </a:endParaRPr>
          </a:p>
          <a:p>
            <a:pPr marL="623148" lvl="1" indent="-311574" algn="just">
              <a:lnSpc>
                <a:spcPts val="4213"/>
              </a:lnSpc>
              <a:buFont typeface="Arial"/>
              <a:buChar char="•"/>
            </a:pPr>
            <a:r>
              <a:rPr lang="en-US" sz="2886" b="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Content Management Challenges:</a:t>
            </a:r>
            <a:r>
              <a:rPr lang="en-US" sz="2886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 Fragmented content management leads to inefficiencies and errors.</a:t>
            </a:r>
          </a:p>
          <a:p>
            <a:pPr algn="just">
              <a:lnSpc>
                <a:spcPts val="1443"/>
              </a:lnSpc>
            </a:pPr>
            <a:endParaRPr lang="en-US" sz="2886">
              <a:solidFill>
                <a:srgbClr val="000000"/>
              </a:solidFill>
              <a:latin typeface="Gotham"/>
              <a:ea typeface="Gotham"/>
              <a:cs typeface="Gotham"/>
              <a:sym typeface="Gotham"/>
            </a:endParaRPr>
          </a:p>
          <a:p>
            <a:pPr marL="623148" lvl="1" indent="-311574" algn="just">
              <a:lnSpc>
                <a:spcPts val="4213"/>
              </a:lnSpc>
              <a:buFont typeface="Arial"/>
              <a:buChar char="•"/>
            </a:pPr>
            <a:r>
              <a:rPr lang="en-US" sz="2886" b="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Inadequate Customization:</a:t>
            </a:r>
            <a:r>
              <a:rPr lang="en-US" sz="2886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 Limited customization hinders tailored reporting and insights.</a:t>
            </a:r>
          </a:p>
          <a:p>
            <a:pPr algn="just">
              <a:lnSpc>
                <a:spcPts val="1443"/>
              </a:lnSpc>
            </a:pPr>
            <a:endParaRPr lang="en-US" sz="2886">
              <a:solidFill>
                <a:srgbClr val="000000"/>
              </a:solidFill>
              <a:latin typeface="Gotham"/>
              <a:ea typeface="Gotham"/>
              <a:cs typeface="Gotham"/>
              <a:sym typeface="Gotham"/>
            </a:endParaRPr>
          </a:p>
          <a:p>
            <a:pPr marL="623148" lvl="1" indent="-311574" algn="just">
              <a:lnSpc>
                <a:spcPts val="4213"/>
              </a:lnSpc>
              <a:buFont typeface="Arial"/>
              <a:buChar char="•"/>
            </a:pPr>
            <a:r>
              <a:rPr lang="en-US" sz="2886" b="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Integration Issues:</a:t>
            </a:r>
            <a:r>
              <a:rPr lang="en-US" sz="2886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 Seamless integration issues cause inconsistent data and fragmented experiences.</a:t>
            </a:r>
          </a:p>
        </p:txBody>
      </p:sp>
      <p:sp>
        <p:nvSpPr>
          <p:cNvPr id="39" name="Freeform 39"/>
          <p:cNvSpPr/>
          <p:nvPr/>
        </p:nvSpPr>
        <p:spPr>
          <a:xfrm>
            <a:off x="16315531" y="792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0" name="TextBox 4">
            <a:extLst>
              <a:ext uri="{FF2B5EF4-FFF2-40B4-BE49-F238E27FC236}">
                <a16:creationId xmlns:a16="http://schemas.microsoft.com/office/drawing/2014/main" id="{425843D5-D4CC-71EE-C689-49CD2BBEAE3A}"/>
              </a:ext>
            </a:extLst>
          </p:cNvPr>
          <p:cNvSpPr txBox="1"/>
          <p:nvPr/>
        </p:nvSpPr>
        <p:spPr>
          <a:xfrm>
            <a:off x="-967305" y="-377135"/>
            <a:ext cx="2843477" cy="1136329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295822-B525-D690-64E3-DFA4A2BEF042}"/>
              </a:ext>
            </a:extLst>
          </p:cNvPr>
          <p:cNvGrpSpPr/>
          <p:nvPr/>
        </p:nvGrpSpPr>
        <p:grpSpPr>
          <a:xfrm>
            <a:off x="762001" y="1023208"/>
            <a:ext cx="507699" cy="480956"/>
            <a:chOff x="863901" y="1309744"/>
            <a:chExt cx="507699" cy="480956"/>
          </a:xfrm>
        </p:grpSpPr>
        <p:sp>
          <p:nvSpPr>
            <p:cNvPr id="3" name="Freeform 18">
              <a:extLst>
                <a:ext uri="{FF2B5EF4-FFF2-40B4-BE49-F238E27FC236}">
                  <a16:creationId xmlns:a16="http://schemas.microsoft.com/office/drawing/2014/main" id="{E9299240-C06D-D2A7-B369-F47F596C12A5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19">
              <a:extLst>
                <a:ext uri="{FF2B5EF4-FFF2-40B4-BE49-F238E27FC236}">
                  <a16:creationId xmlns:a16="http://schemas.microsoft.com/office/drawing/2014/main" id="{4729C014-45E5-E6B7-DBD7-C3F320972F69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987C3C9-C313-AA7A-15DB-EFB288B9EEF9}"/>
              </a:ext>
            </a:extLst>
          </p:cNvPr>
          <p:cNvGrpSpPr/>
          <p:nvPr/>
        </p:nvGrpSpPr>
        <p:grpSpPr>
          <a:xfrm>
            <a:off x="764376" y="1635554"/>
            <a:ext cx="507699" cy="480956"/>
            <a:chOff x="863901" y="1309744"/>
            <a:chExt cx="507699" cy="480956"/>
          </a:xfrm>
        </p:grpSpPr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CB7A8E0E-3A8B-FD90-7121-5C114A210C41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" name="TextBox 19">
              <a:extLst>
                <a:ext uri="{FF2B5EF4-FFF2-40B4-BE49-F238E27FC236}">
                  <a16:creationId xmlns:a16="http://schemas.microsoft.com/office/drawing/2014/main" id="{CEC80057-69EC-3BAA-F38E-7FE8B9B96089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B48AAF1-2523-C00F-B34C-6FE5DE25B473}"/>
              </a:ext>
            </a:extLst>
          </p:cNvPr>
          <p:cNvGrpSpPr/>
          <p:nvPr/>
        </p:nvGrpSpPr>
        <p:grpSpPr>
          <a:xfrm>
            <a:off x="762000" y="2247900"/>
            <a:ext cx="507699" cy="480956"/>
            <a:chOff x="863901" y="1309744"/>
            <a:chExt cx="507699" cy="480956"/>
          </a:xfrm>
        </p:grpSpPr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AD4DDC6F-7054-F925-111A-BF84819CA0F3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0" name="TextBox 19">
              <a:extLst>
                <a:ext uri="{FF2B5EF4-FFF2-40B4-BE49-F238E27FC236}">
                  <a16:creationId xmlns:a16="http://schemas.microsoft.com/office/drawing/2014/main" id="{F5B02BDA-8579-6F3E-8DC6-CF9EEA456996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33233E-0567-D0A8-F2D6-62E5C917AA8F}"/>
              </a:ext>
            </a:extLst>
          </p:cNvPr>
          <p:cNvGrpSpPr/>
          <p:nvPr/>
        </p:nvGrpSpPr>
        <p:grpSpPr>
          <a:xfrm>
            <a:off x="761999" y="3472592"/>
            <a:ext cx="507699" cy="480956"/>
            <a:chOff x="863901" y="1309744"/>
            <a:chExt cx="507699" cy="480956"/>
          </a:xfrm>
        </p:grpSpPr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F5786390-157F-AEF1-F4BF-46670FF7BBD9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84468A0B-313C-DD13-4F99-1DBD1741C174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B28855-BF9B-6EE2-E04B-AECABEB114A3}"/>
              </a:ext>
            </a:extLst>
          </p:cNvPr>
          <p:cNvGrpSpPr/>
          <p:nvPr/>
        </p:nvGrpSpPr>
        <p:grpSpPr>
          <a:xfrm>
            <a:off x="764374" y="4084938"/>
            <a:ext cx="507699" cy="480956"/>
            <a:chOff x="863901" y="1309744"/>
            <a:chExt cx="507699" cy="480956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DCB1EB87-507F-642A-D1EF-1B9991D34A99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43AD568E-460B-C316-A709-979FE3FB3D29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46048E-38B4-5AAE-612F-A282C7634038}"/>
              </a:ext>
            </a:extLst>
          </p:cNvPr>
          <p:cNvGrpSpPr/>
          <p:nvPr/>
        </p:nvGrpSpPr>
        <p:grpSpPr>
          <a:xfrm>
            <a:off x="761998" y="4697284"/>
            <a:ext cx="507699" cy="480956"/>
            <a:chOff x="863901" y="1309744"/>
            <a:chExt cx="507699" cy="480956"/>
          </a:xfrm>
        </p:grpSpPr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8A16E051-831F-5CC5-011E-ABBD5A474743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A90B49-72D5-5BEA-C97D-EA6B222B4BE2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41ED8C-6B84-70C5-02EA-5471DCCFCE90}"/>
              </a:ext>
            </a:extLst>
          </p:cNvPr>
          <p:cNvGrpSpPr/>
          <p:nvPr/>
        </p:nvGrpSpPr>
        <p:grpSpPr>
          <a:xfrm>
            <a:off x="761997" y="5309630"/>
            <a:ext cx="507699" cy="480956"/>
            <a:chOff x="863901" y="1309744"/>
            <a:chExt cx="507699" cy="480956"/>
          </a:xfrm>
        </p:grpSpPr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3AE2BCE-F5FE-5657-01E2-A78189423B0A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6313C71E-DD83-D388-69DC-3A3DCFCEB3CC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18C17C-5B44-C08C-4CF0-C50098CA3942}"/>
              </a:ext>
            </a:extLst>
          </p:cNvPr>
          <p:cNvGrpSpPr/>
          <p:nvPr/>
        </p:nvGrpSpPr>
        <p:grpSpPr>
          <a:xfrm>
            <a:off x="761997" y="5921976"/>
            <a:ext cx="507699" cy="480956"/>
            <a:chOff x="863901" y="1309744"/>
            <a:chExt cx="507699" cy="480956"/>
          </a:xfrm>
        </p:grpSpPr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9727FC6A-B03E-EC13-EC84-7FE42CB3CC94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id="{3910EA40-5245-4531-8A5B-C16993A97D8B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026E67-60DB-55C3-04CA-F5ED469F29A5}"/>
              </a:ext>
            </a:extLst>
          </p:cNvPr>
          <p:cNvGrpSpPr/>
          <p:nvPr/>
        </p:nvGrpSpPr>
        <p:grpSpPr>
          <a:xfrm>
            <a:off x="764372" y="6534322"/>
            <a:ext cx="507699" cy="480956"/>
            <a:chOff x="863901" y="1309744"/>
            <a:chExt cx="507699" cy="480956"/>
          </a:xfrm>
        </p:grpSpPr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21F03FAD-D780-844D-C704-413484FA751F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1" name="TextBox 19">
              <a:extLst>
                <a:ext uri="{FF2B5EF4-FFF2-40B4-BE49-F238E27FC236}">
                  <a16:creationId xmlns:a16="http://schemas.microsoft.com/office/drawing/2014/main" id="{80E0A73E-97AD-8967-480C-909CA7BE8AB7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D73686-FBFE-46D4-4F27-015BEAFBC524}"/>
              </a:ext>
            </a:extLst>
          </p:cNvPr>
          <p:cNvGrpSpPr/>
          <p:nvPr/>
        </p:nvGrpSpPr>
        <p:grpSpPr>
          <a:xfrm>
            <a:off x="761996" y="7146668"/>
            <a:ext cx="507699" cy="480956"/>
            <a:chOff x="863901" y="1309744"/>
            <a:chExt cx="507699" cy="480956"/>
          </a:xfrm>
        </p:grpSpPr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67CC40C6-23FF-1856-0A06-8E59F3360CD9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84" name="TextBox 19">
              <a:extLst>
                <a:ext uri="{FF2B5EF4-FFF2-40B4-BE49-F238E27FC236}">
                  <a16:creationId xmlns:a16="http://schemas.microsoft.com/office/drawing/2014/main" id="{A31C70EF-3970-1453-E82B-89645823CFF3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11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CBA2DC8-E8F7-7026-B40A-113F73309FAC}"/>
              </a:ext>
            </a:extLst>
          </p:cNvPr>
          <p:cNvGrpSpPr/>
          <p:nvPr/>
        </p:nvGrpSpPr>
        <p:grpSpPr>
          <a:xfrm>
            <a:off x="761995" y="7759014"/>
            <a:ext cx="507699" cy="480956"/>
            <a:chOff x="863901" y="1309744"/>
            <a:chExt cx="507699" cy="480956"/>
          </a:xfrm>
        </p:grpSpPr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51124B48-5DF5-ECE4-2107-A28BF1D1295F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87" name="TextBox 19">
              <a:extLst>
                <a:ext uri="{FF2B5EF4-FFF2-40B4-BE49-F238E27FC236}">
                  <a16:creationId xmlns:a16="http://schemas.microsoft.com/office/drawing/2014/main" id="{FFCBF431-737A-906C-561C-34EAD9DF15B1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12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AB633CC-F90A-B1BC-2A13-3546D8A6E6DF}"/>
              </a:ext>
            </a:extLst>
          </p:cNvPr>
          <p:cNvGrpSpPr/>
          <p:nvPr/>
        </p:nvGrpSpPr>
        <p:grpSpPr>
          <a:xfrm>
            <a:off x="761995" y="8371360"/>
            <a:ext cx="507699" cy="480956"/>
            <a:chOff x="863901" y="1309744"/>
            <a:chExt cx="507699" cy="480956"/>
          </a:xfrm>
        </p:grpSpPr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A44B6B8F-CD7D-1747-59F9-EA916DC75292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90" name="TextBox 19">
              <a:extLst>
                <a:ext uri="{FF2B5EF4-FFF2-40B4-BE49-F238E27FC236}">
                  <a16:creationId xmlns:a16="http://schemas.microsoft.com/office/drawing/2014/main" id="{8A435537-AB08-9B42-6BBF-E68A329CC96F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13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EAD3957-78A1-2D65-1E88-2190868688C7}"/>
              </a:ext>
            </a:extLst>
          </p:cNvPr>
          <p:cNvGrpSpPr/>
          <p:nvPr/>
        </p:nvGrpSpPr>
        <p:grpSpPr>
          <a:xfrm>
            <a:off x="761994" y="2860246"/>
            <a:ext cx="507699" cy="480955"/>
            <a:chOff x="2085216" y="1346288"/>
            <a:chExt cx="507699" cy="480955"/>
          </a:xfrm>
        </p:grpSpPr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0FFD504A-F736-A6AF-ECC9-4FB7E3ED8249}"/>
                </a:ext>
              </a:extLst>
            </p:cNvPr>
            <p:cNvSpPr/>
            <p:nvPr/>
          </p:nvSpPr>
          <p:spPr>
            <a:xfrm>
              <a:off x="2085216" y="1346288"/>
              <a:ext cx="507699" cy="480955"/>
            </a:xfrm>
            <a:prstGeom prst="flowChartConnector">
              <a:avLst/>
            </a:prstGeom>
            <a:solidFill>
              <a:srgbClr val="FD62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93" name="TextBox 19">
              <a:extLst>
                <a:ext uri="{FF2B5EF4-FFF2-40B4-BE49-F238E27FC236}">
                  <a16:creationId xmlns:a16="http://schemas.microsoft.com/office/drawing/2014/main" id="{E0C3EA00-00FA-487B-1D46-876DE7AE21C1}"/>
                </a:ext>
              </a:extLst>
            </p:cNvPr>
            <p:cNvSpPr txBox="1"/>
            <p:nvPr/>
          </p:nvSpPr>
          <p:spPr>
            <a:xfrm>
              <a:off x="2132814" y="1370688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chemeClr val="bg1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5918E054-0D39-3770-3ACE-5AEBD9A4DF79}"/>
              </a:ext>
            </a:extLst>
          </p:cNvPr>
          <p:cNvSpPr/>
          <p:nvPr/>
        </p:nvSpPr>
        <p:spPr>
          <a:xfrm>
            <a:off x="16313399" y="792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8">
            <a:extLst>
              <a:ext uri="{FF2B5EF4-FFF2-40B4-BE49-F238E27FC236}">
                <a16:creationId xmlns:a16="http://schemas.microsoft.com/office/drawing/2014/main" id="{621082D8-39FD-B249-DF91-057274025A10}"/>
              </a:ext>
            </a:extLst>
          </p:cNvPr>
          <p:cNvGrpSpPr/>
          <p:nvPr/>
        </p:nvGrpSpPr>
        <p:grpSpPr>
          <a:xfrm>
            <a:off x="-3079122" y="-2091879"/>
            <a:ext cx="5218346" cy="13984672"/>
            <a:chOff x="76200" y="-43885"/>
            <a:chExt cx="962469" cy="812800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EB3F9CE5-32D4-FBF5-1117-AD82A0147393}"/>
                </a:ext>
              </a:extLst>
            </p:cNvPr>
            <p:cNvSpPr/>
            <p:nvPr/>
          </p:nvSpPr>
          <p:spPr>
            <a:xfrm>
              <a:off x="225869" y="-43885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1" name="TextBox 10">
              <a:extLst>
                <a:ext uri="{FF2B5EF4-FFF2-40B4-BE49-F238E27FC236}">
                  <a16:creationId xmlns:a16="http://schemas.microsoft.com/office/drawing/2014/main" id="{4F6E17FD-2401-FFF3-902D-C826318D50CC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2"/>
          <p:cNvGrpSpPr/>
          <p:nvPr/>
        </p:nvGrpSpPr>
        <p:grpSpPr>
          <a:xfrm>
            <a:off x="7933539" y="-8750153"/>
            <a:ext cx="11145365" cy="10055499"/>
            <a:chOff x="0" y="0"/>
            <a:chExt cx="874211" cy="78872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74211" cy="788725"/>
            </a:xfrm>
            <a:custGeom>
              <a:avLst/>
              <a:gdLst/>
              <a:ahLst/>
              <a:cxnLst/>
              <a:rect l="l" t="t" r="r" b="b"/>
              <a:pathLst>
                <a:path w="874211" h="788725">
                  <a:moveTo>
                    <a:pt x="437105" y="0"/>
                  </a:moveTo>
                  <a:cubicBezTo>
                    <a:pt x="195699" y="0"/>
                    <a:pt x="0" y="176562"/>
                    <a:pt x="0" y="394362"/>
                  </a:cubicBezTo>
                  <a:cubicBezTo>
                    <a:pt x="0" y="612163"/>
                    <a:pt x="195699" y="788725"/>
                    <a:pt x="437105" y="788725"/>
                  </a:cubicBezTo>
                  <a:cubicBezTo>
                    <a:pt x="678512" y="788725"/>
                    <a:pt x="874211" y="612163"/>
                    <a:pt x="874211" y="394362"/>
                  </a:cubicBezTo>
                  <a:cubicBezTo>
                    <a:pt x="874211" y="176562"/>
                    <a:pt x="678512" y="0"/>
                    <a:pt x="4371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1957" y="26318"/>
              <a:ext cx="710296" cy="688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8130086" y="-10204250"/>
            <a:ext cx="10752272" cy="10994424"/>
            <a:chOff x="0" y="0"/>
            <a:chExt cx="794898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794898" cy="812800"/>
            </a:xfrm>
            <a:custGeom>
              <a:avLst/>
              <a:gdLst/>
              <a:ahLst/>
              <a:cxnLst/>
              <a:rect l="l" t="t" r="r" b="b"/>
              <a:pathLst>
                <a:path w="794898" h="812800">
                  <a:moveTo>
                    <a:pt x="397449" y="0"/>
                  </a:moveTo>
                  <a:cubicBezTo>
                    <a:pt x="177944" y="0"/>
                    <a:pt x="0" y="181951"/>
                    <a:pt x="0" y="406400"/>
                  </a:cubicBezTo>
                  <a:cubicBezTo>
                    <a:pt x="0" y="630849"/>
                    <a:pt x="177944" y="812800"/>
                    <a:pt x="397449" y="812800"/>
                  </a:cubicBezTo>
                  <a:cubicBezTo>
                    <a:pt x="616954" y="812800"/>
                    <a:pt x="794898" y="630849"/>
                    <a:pt x="794898" y="406400"/>
                  </a:cubicBezTo>
                  <a:cubicBezTo>
                    <a:pt x="794898" y="181951"/>
                    <a:pt x="616954" y="0"/>
                    <a:pt x="3974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74522" y="28575"/>
              <a:ext cx="645855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38" name="Freeform 38"/>
          <p:cNvSpPr/>
          <p:nvPr/>
        </p:nvSpPr>
        <p:spPr>
          <a:xfrm>
            <a:off x="16313420" y="792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9" name="Group 39"/>
          <p:cNvGrpSpPr/>
          <p:nvPr/>
        </p:nvGrpSpPr>
        <p:grpSpPr>
          <a:xfrm>
            <a:off x="15129928" y="7919856"/>
            <a:ext cx="6277064" cy="6277064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 rot="3945801">
            <a:off x="15753742" y="8402129"/>
            <a:ext cx="4776403" cy="4776403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2299876" y="989906"/>
            <a:ext cx="8902818" cy="1120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100"/>
              </a:lnSpc>
              <a:spcBef>
                <a:spcPct val="0"/>
              </a:spcBef>
            </a:pPr>
            <a:r>
              <a:rPr lang="en-US" sz="6500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PROPOSED SYSTEM: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2299876" y="2110677"/>
            <a:ext cx="15072479" cy="45986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93623" lvl="1" indent="-296812" algn="just">
              <a:lnSpc>
                <a:spcPts val="3986"/>
              </a:lnSpc>
              <a:buFont typeface="Arial"/>
              <a:buChar char="•"/>
            </a:pPr>
            <a:r>
              <a:rPr lang="en-US" sz="2749" b="1" dirty="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Unified Interface:</a:t>
            </a:r>
            <a:r>
              <a:rPr lang="en-US" sz="2749" dirty="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 Manage all social media accounts from one dashboard, streamlining workflows and saving time.</a:t>
            </a:r>
          </a:p>
          <a:p>
            <a:pPr algn="just">
              <a:lnSpc>
                <a:spcPts val="1374"/>
              </a:lnSpc>
            </a:pPr>
            <a:endParaRPr lang="en-US" sz="2749" dirty="0">
              <a:solidFill>
                <a:srgbClr val="000000"/>
              </a:solidFill>
              <a:latin typeface="Gotham"/>
              <a:ea typeface="Gotham"/>
              <a:cs typeface="Gotham"/>
              <a:sym typeface="Gotham"/>
            </a:endParaRPr>
          </a:p>
          <a:p>
            <a:pPr marL="593623" lvl="1" indent="-296812" algn="just">
              <a:lnSpc>
                <a:spcPts val="3986"/>
              </a:lnSpc>
              <a:buFont typeface="Arial"/>
              <a:buChar char="•"/>
            </a:pPr>
            <a:r>
              <a:rPr lang="en-US" sz="2749" b="1" dirty="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Advanced Scheduling: </a:t>
            </a:r>
            <a:r>
              <a:rPr lang="en-US" sz="2749" dirty="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Schedule posts with predictive analytics for optimal times, maximizing engagement.</a:t>
            </a:r>
          </a:p>
          <a:p>
            <a:pPr algn="just">
              <a:lnSpc>
                <a:spcPts val="1374"/>
              </a:lnSpc>
            </a:pPr>
            <a:endParaRPr lang="en-US" sz="2749" dirty="0">
              <a:solidFill>
                <a:srgbClr val="000000"/>
              </a:solidFill>
              <a:latin typeface="Gotham"/>
              <a:ea typeface="Gotham"/>
              <a:cs typeface="Gotham"/>
              <a:sym typeface="Gotham"/>
            </a:endParaRPr>
          </a:p>
          <a:p>
            <a:pPr marL="593623" lvl="1" indent="-296812" algn="just">
              <a:lnSpc>
                <a:spcPts val="3986"/>
              </a:lnSpc>
              <a:buFont typeface="Arial"/>
              <a:buChar char="•"/>
            </a:pPr>
            <a:r>
              <a:rPr lang="en-US" sz="2749" b="1" dirty="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Comprehensive Content Management:</a:t>
            </a:r>
            <a:r>
              <a:rPr lang="en-US" sz="2749" dirty="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 Support for various media types, easy organization, and quick content reuse.</a:t>
            </a:r>
          </a:p>
          <a:p>
            <a:pPr algn="just">
              <a:lnSpc>
                <a:spcPts val="1374"/>
              </a:lnSpc>
            </a:pPr>
            <a:endParaRPr lang="en-US" sz="2749" dirty="0">
              <a:solidFill>
                <a:srgbClr val="000000"/>
              </a:solidFill>
              <a:latin typeface="Gotham"/>
              <a:ea typeface="Gotham"/>
              <a:cs typeface="Gotham"/>
              <a:sym typeface="Gotham"/>
            </a:endParaRPr>
          </a:p>
          <a:p>
            <a:pPr marL="593623" lvl="1" indent="-296812" algn="just">
              <a:lnSpc>
                <a:spcPts val="3986"/>
              </a:lnSpc>
              <a:buFont typeface="Arial"/>
              <a:buChar char="•"/>
            </a:pPr>
            <a:r>
              <a:rPr lang="en-US" sz="2749" b="1" dirty="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Streamlined Content Management: </a:t>
            </a:r>
            <a:r>
              <a:rPr lang="en-US" sz="2749" dirty="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Centralized tools streamline content creation, storage, and editing, cutting redundancy and boosting workflow.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2299876" y="7833061"/>
            <a:ext cx="13166918" cy="1347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3378" lvl="1" indent="-271689" algn="just">
              <a:lnSpc>
                <a:spcPts val="3649"/>
              </a:lnSpc>
              <a:buFont typeface="Arial"/>
              <a:buChar char="•"/>
            </a:pPr>
            <a:r>
              <a:rPr lang="en-US" sz="2516" b="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Python-Based Integration:</a:t>
            </a:r>
            <a:r>
              <a:rPr lang="en-US" sz="2516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 The application, built in Python, can seamlessly integrate with other tools to automate content posting across various platforms, supporting advertisements, sales, and marketing efforts.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2808484" y="7091694"/>
            <a:ext cx="12175389" cy="669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09"/>
              </a:lnSpc>
            </a:pPr>
            <a:r>
              <a:rPr lang="en-US" sz="3799" b="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FUTURE BENEFITS:</a:t>
            </a:r>
          </a:p>
        </p:txBody>
      </p:sp>
      <p:sp>
        <p:nvSpPr>
          <p:cNvPr id="49" name="TextBox 4">
            <a:extLst>
              <a:ext uri="{FF2B5EF4-FFF2-40B4-BE49-F238E27FC236}">
                <a16:creationId xmlns:a16="http://schemas.microsoft.com/office/drawing/2014/main" id="{4918840A-ABFA-B397-EE97-CF89B9E53ADB}"/>
              </a:ext>
            </a:extLst>
          </p:cNvPr>
          <p:cNvSpPr txBox="1"/>
          <p:nvPr/>
        </p:nvSpPr>
        <p:spPr>
          <a:xfrm>
            <a:off x="-967305" y="-377135"/>
            <a:ext cx="2843477" cy="1136329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2BFBDD-3284-4F56-DF6B-6C3B5836BDD6}"/>
              </a:ext>
            </a:extLst>
          </p:cNvPr>
          <p:cNvGrpSpPr/>
          <p:nvPr/>
        </p:nvGrpSpPr>
        <p:grpSpPr>
          <a:xfrm>
            <a:off x="762001" y="1023208"/>
            <a:ext cx="507699" cy="480956"/>
            <a:chOff x="863901" y="1309744"/>
            <a:chExt cx="507699" cy="480956"/>
          </a:xfrm>
        </p:grpSpPr>
        <p:sp>
          <p:nvSpPr>
            <p:cNvPr id="3" name="Freeform 18">
              <a:extLst>
                <a:ext uri="{FF2B5EF4-FFF2-40B4-BE49-F238E27FC236}">
                  <a16:creationId xmlns:a16="http://schemas.microsoft.com/office/drawing/2014/main" id="{B8B072F7-A778-A347-8D5C-A4E4B066BB9E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19">
              <a:extLst>
                <a:ext uri="{FF2B5EF4-FFF2-40B4-BE49-F238E27FC236}">
                  <a16:creationId xmlns:a16="http://schemas.microsoft.com/office/drawing/2014/main" id="{D65F2A3B-3D69-95EF-8ED3-F4999CE6332E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476CD11-AFFD-7337-21D8-5B35C036418A}"/>
              </a:ext>
            </a:extLst>
          </p:cNvPr>
          <p:cNvGrpSpPr/>
          <p:nvPr/>
        </p:nvGrpSpPr>
        <p:grpSpPr>
          <a:xfrm>
            <a:off x="764376" y="1635554"/>
            <a:ext cx="507699" cy="480956"/>
            <a:chOff x="863901" y="1309744"/>
            <a:chExt cx="507699" cy="480956"/>
          </a:xfrm>
        </p:grpSpPr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5AC392F7-7669-34CC-884C-B9C9D8C9D00A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" name="TextBox 19">
              <a:extLst>
                <a:ext uri="{FF2B5EF4-FFF2-40B4-BE49-F238E27FC236}">
                  <a16:creationId xmlns:a16="http://schemas.microsoft.com/office/drawing/2014/main" id="{19187EC2-F80C-5C88-3011-31760B83D456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631B86A-C3A9-65BB-7DEA-A3C15D6C789C}"/>
              </a:ext>
            </a:extLst>
          </p:cNvPr>
          <p:cNvGrpSpPr/>
          <p:nvPr/>
        </p:nvGrpSpPr>
        <p:grpSpPr>
          <a:xfrm>
            <a:off x="762000" y="2247900"/>
            <a:ext cx="507699" cy="480956"/>
            <a:chOff x="863901" y="1309744"/>
            <a:chExt cx="507699" cy="480956"/>
          </a:xfrm>
        </p:grpSpPr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053F30E9-78AA-0D3A-7941-D5DC66D02DFB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0" name="TextBox 19">
              <a:extLst>
                <a:ext uri="{FF2B5EF4-FFF2-40B4-BE49-F238E27FC236}">
                  <a16:creationId xmlns:a16="http://schemas.microsoft.com/office/drawing/2014/main" id="{62A25217-8E51-291A-7889-37888AE38093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475A4E-3FAA-E18A-DC98-2D1DB1D5E78C}"/>
              </a:ext>
            </a:extLst>
          </p:cNvPr>
          <p:cNvGrpSpPr/>
          <p:nvPr/>
        </p:nvGrpSpPr>
        <p:grpSpPr>
          <a:xfrm>
            <a:off x="761999" y="2860246"/>
            <a:ext cx="507699" cy="480956"/>
            <a:chOff x="863901" y="1309744"/>
            <a:chExt cx="507699" cy="480956"/>
          </a:xfrm>
        </p:grpSpPr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197068E7-C232-C800-BFFE-FA9FCB99891C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C25DCDEA-C818-697B-BC15-EA55E3746E89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D78A62-73A6-30CA-7FB9-694FA901E360}"/>
              </a:ext>
            </a:extLst>
          </p:cNvPr>
          <p:cNvGrpSpPr/>
          <p:nvPr/>
        </p:nvGrpSpPr>
        <p:grpSpPr>
          <a:xfrm>
            <a:off x="764374" y="4084938"/>
            <a:ext cx="507699" cy="480956"/>
            <a:chOff x="863901" y="1309744"/>
            <a:chExt cx="507699" cy="480956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08DDBB3-059A-411F-E3C3-E8C6832D497C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4CCB0CF6-3130-4D05-1CC5-F870F15FD8A0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3FF07E6-2B91-F39A-FF37-149E4E71C99D}"/>
              </a:ext>
            </a:extLst>
          </p:cNvPr>
          <p:cNvGrpSpPr/>
          <p:nvPr/>
        </p:nvGrpSpPr>
        <p:grpSpPr>
          <a:xfrm>
            <a:off x="761998" y="4697284"/>
            <a:ext cx="507699" cy="480956"/>
            <a:chOff x="863901" y="1309744"/>
            <a:chExt cx="507699" cy="480956"/>
          </a:xfrm>
        </p:grpSpPr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5B7ABBF-1A26-2471-C4A8-7EFE01214472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302A35-B3D1-559D-44B2-419BC26A6126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D6A656-07C7-B8F5-3C9A-8AEBA388055F}"/>
              </a:ext>
            </a:extLst>
          </p:cNvPr>
          <p:cNvGrpSpPr/>
          <p:nvPr/>
        </p:nvGrpSpPr>
        <p:grpSpPr>
          <a:xfrm>
            <a:off x="761997" y="5309630"/>
            <a:ext cx="507699" cy="480956"/>
            <a:chOff x="863901" y="1309744"/>
            <a:chExt cx="507699" cy="480956"/>
          </a:xfrm>
        </p:grpSpPr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FB4D248-A560-1EE3-9DFB-3E0ED379788A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43BBB05F-87B6-B702-DE67-6CF8AC207368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77DFEF3-5725-3422-42E9-C58882883277}"/>
              </a:ext>
            </a:extLst>
          </p:cNvPr>
          <p:cNvGrpSpPr/>
          <p:nvPr/>
        </p:nvGrpSpPr>
        <p:grpSpPr>
          <a:xfrm>
            <a:off x="761997" y="5921976"/>
            <a:ext cx="507699" cy="480956"/>
            <a:chOff x="863901" y="1309744"/>
            <a:chExt cx="507699" cy="480956"/>
          </a:xfrm>
        </p:grpSpPr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4DEB828-9F1F-2B41-6BB4-609B96A83287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id="{984150D8-508F-113C-3759-D4199D631702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9B97D8-CDC5-0E9D-5C2F-89B4BD1895E9}"/>
              </a:ext>
            </a:extLst>
          </p:cNvPr>
          <p:cNvGrpSpPr/>
          <p:nvPr/>
        </p:nvGrpSpPr>
        <p:grpSpPr>
          <a:xfrm>
            <a:off x="764372" y="6534322"/>
            <a:ext cx="507699" cy="480956"/>
            <a:chOff x="863901" y="1309744"/>
            <a:chExt cx="507699" cy="480956"/>
          </a:xfrm>
        </p:grpSpPr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8B992063-13DE-67CE-CBE8-D07AD0764E5E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1" name="TextBox 19">
              <a:extLst>
                <a:ext uri="{FF2B5EF4-FFF2-40B4-BE49-F238E27FC236}">
                  <a16:creationId xmlns:a16="http://schemas.microsoft.com/office/drawing/2014/main" id="{C711503A-A0CC-9DC0-B923-BF4109781850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18F3586-17A2-2AE7-A594-C44300DE1F3B}"/>
              </a:ext>
            </a:extLst>
          </p:cNvPr>
          <p:cNvGrpSpPr/>
          <p:nvPr/>
        </p:nvGrpSpPr>
        <p:grpSpPr>
          <a:xfrm>
            <a:off x="761996" y="7146668"/>
            <a:ext cx="507699" cy="480956"/>
            <a:chOff x="863901" y="1309744"/>
            <a:chExt cx="507699" cy="480956"/>
          </a:xfrm>
        </p:grpSpPr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AFB2F01D-9E46-2557-9858-34300C617168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93" name="TextBox 19">
              <a:extLst>
                <a:ext uri="{FF2B5EF4-FFF2-40B4-BE49-F238E27FC236}">
                  <a16:creationId xmlns:a16="http://schemas.microsoft.com/office/drawing/2014/main" id="{0E1658F2-32FD-4406-08FC-168B3128446C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11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061B911-F6A5-CE76-CE71-E2E8F71A480E}"/>
              </a:ext>
            </a:extLst>
          </p:cNvPr>
          <p:cNvGrpSpPr/>
          <p:nvPr/>
        </p:nvGrpSpPr>
        <p:grpSpPr>
          <a:xfrm>
            <a:off x="761995" y="7759014"/>
            <a:ext cx="507699" cy="480956"/>
            <a:chOff x="863901" y="1309744"/>
            <a:chExt cx="507699" cy="480956"/>
          </a:xfrm>
        </p:grpSpPr>
        <p:sp>
          <p:nvSpPr>
            <p:cNvPr id="95" name="Freeform 18">
              <a:extLst>
                <a:ext uri="{FF2B5EF4-FFF2-40B4-BE49-F238E27FC236}">
                  <a16:creationId xmlns:a16="http://schemas.microsoft.com/office/drawing/2014/main" id="{E52601FE-C69D-608C-3AD1-8E28B31CB90B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96" name="TextBox 19">
              <a:extLst>
                <a:ext uri="{FF2B5EF4-FFF2-40B4-BE49-F238E27FC236}">
                  <a16:creationId xmlns:a16="http://schemas.microsoft.com/office/drawing/2014/main" id="{EE2BDC2B-4B90-EB26-0735-CDCBC7EBFC6B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12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6FE4EC5-006E-9E22-1E6C-A002CF593FCB}"/>
              </a:ext>
            </a:extLst>
          </p:cNvPr>
          <p:cNvGrpSpPr/>
          <p:nvPr/>
        </p:nvGrpSpPr>
        <p:grpSpPr>
          <a:xfrm>
            <a:off x="761995" y="8371360"/>
            <a:ext cx="507699" cy="480956"/>
            <a:chOff x="863901" y="1309744"/>
            <a:chExt cx="507699" cy="480956"/>
          </a:xfrm>
        </p:grpSpPr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D6DC604D-C55C-FAFD-9F25-1FE014DC73FA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99" name="TextBox 19">
              <a:extLst>
                <a:ext uri="{FF2B5EF4-FFF2-40B4-BE49-F238E27FC236}">
                  <a16:creationId xmlns:a16="http://schemas.microsoft.com/office/drawing/2014/main" id="{6A45D1C1-0F0E-E895-E226-E9DDA1FE0D05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BE2A175-B73A-422A-D8B5-7205363AF1F8}"/>
              </a:ext>
            </a:extLst>
          </p:cNvPr>
          <p:cNvGrpSpPr/>
          <p:nvPr/>
        </p:nvGrpSpPr>
        <p:grpSpPr>
          <a:xfrm>
            <a:off x="761993" y="3488308"/>
            <a:ext cx="507699" cy="480955"/>
            <a:chOff x="2085216" y="1346288"/>
            <a:chExt cx="507699" cy="480955"/>
          </a:xfrm>
        </p:grpSpPr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255666EB-26DE-B8C9-28E5-59E521BED9DE}"/>
                </a:ext>
              </a:extLst>
            </p:cNvPr>
            <p:cNvSpPr/>
            <p:nvPr/>
          </p:nvSpPr>
          <p:spPr>
            <a:xfrm>
              <a:off x="2085216" y="1346288"/>
              <a:ext cx="507699" cy="480955"/>
            </a:xfrm>
            <a:prstGeom prst="flowChartConnector">
              <a:avLst/>
            </a:prstGeom>
            <a:solidFill>
              <a:srgbClr val="FD62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02" name="TextBox 19">
              <a:extLst>
                <a:ext uri="{FF2B5EF4-FFF2-40B4-BE49-F238E27FC236}">
                  <a16:creationId xmlns:a16="http://schemas.microsoft.com/office/drawing/2014/main" id="{9CABAC2D-1A6D-485A-F472-35DF954D6692}"/>
                </a:ext>
              </a:extLst>
            </p:cNvPr>
            <p:cNvSpPr txBox="1"/>
            <p:nvPr/>
          </p:nvSpPr>
          <p:spPr>
            <a:xfrm>
              <a:off x="2132814" y="1370688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chemeClr val="bg1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4F5B1FFD-6232-DEA2-4E17-1139B8449ACE}"/>
              </a:ext>
            </a:extLst>
          </p:cNvPr>
          <p:cNvGrpSpPr/>
          <p:nvPr/>
        </p:nvGrpSpPr>
        <p:grpSpPr>
          <a:xfrm>
            <a:off x="-3079122" y="-2091879"/>
            <a:ext cx="5218346" cy="13984672"/>
            <a:chOff x="76200" y="-43885"/>
            <a:chExt cx="962469" cy="812800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69E7E7A-6704-214B-0B8F-0C7CCF46A33B}"/>
                </a:ext>
              </a:extLst>
            </p:cNvPr>
            <p:cNvSpPr/>
            <p:nvPr/>
          </p:nvSpPr>
          <p:spPr>
            <a:xfrm>
              <a:off x="225869" y="-43885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525D02C1-8538-B7AD-516F-8D03E58008B2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2"/>
          <p:cNvGrpSpPr/>
          <p:nvPr/>
        </p:nvGrpSpPr>
        <p:grpSpPr>
          <a:xfrm>
            <a:off x="14398235" y="-7230609"/>
            <a:ext cx="10150623" cy="10150623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3759060" y="-8113232"/>
            <a:ext cx="11428974" cy="11428974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8" name="Freeform 38"/>
          <p:cNvSpPr/>
          <p:nvPr/>
        </p:nvSpPr>
        <p:spPr>
          <a:xfrm>
            <a:off x="16313420" y="792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9" name="TextBox 39"/>
          <p:cNvSpPr txBox="1"/>
          <p:nvPr/>
        </p:nvSpPr>
        <p:spPr>
          <a:xfrm>
            <a:off x="2436459" y="1627189"/>
            <a:ext cx="7842056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 b="1" dirty="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REQUIREMENTS: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2144329" y="4238455"/>
            <a:ext cx="9415589" cy="1990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29855" lvl="1" indent="-364928" algn="just">
              <a:lnSpc>
                <a:spcPts val="5408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Internet Connection (Minimum 30Mbps)</a:t>
            </a:r>
          </a:p>
          <a:p>
            <a:pPr marL="729855" lvl="1" indent="-364928" algn="just">
              <a:lnSpc>
                <a:spcPts val="5408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16GB RAM LPDDR4x</a:t>
            </a:r>
          </a:p>
          <a:p>
            <a:pPr marL="729855" lvl="1" indent="-364928" algn="just">
              <a:lnSpc>
                <a:spcPts val="5408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Ryzen 7 5800H (2.4 GHz)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2525844" y="3286339"/>
            <a:ext cx="7228435" cy="638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8"/>
              </a:lnSpc>
              <a:spcBef>
                <a:spcPct val="0"/>
              </a:spcBef>
            </a:pPr>
            <a:r>
              <a:rPr lang="en-US" sz="3713" b="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HARDWARE REQUIREMENTS:</a:t>
            </a:r>
          </a:p>
        </p:txBody>
      </p:sp>
      <p:sp>
        <p:nvSpPr>
          <p:cNvPr id="42" name="Freeform 42"/>
          <p:cNvSpPr/>
          <p:nvPr/>
        </p:nvSpPr>
        <p:spPr>
          <a:xfrm rot="1203620">
            <a:off x="2340314" y="7759042"/>
            <a:ext cx="7599495" cy="7599495"/>
          </a:xfrm>
          <a:custGeom>
            <a:avLst/>
            <a:gdLst/>
            <a:ahLst/>
            <a:cxnLst/>
            <a:rect l="l" t="t" r="r" b="b"/>
            <a:pathLst>
              <a:path w="7599495" h="7599495">
                <a:moveTo>
                  <a:pt x="0" y="0"/>
                </a:moveTo>
                <a:lnTo>
                  <a:pt x="7599495" y="0"/>
                </a:lnTo>
                <a:lnTo>
                  <a:pt x="7599495" y="7599496"/>
                </a:lnTo>
                <a:lnTo>
                  <a:pt x="0" y="7599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3" name="Freeform 43"/>
          <p:cNvSpPr/>
          <p:nvPr/>
        </p:nvSpPr>
        <p:spPr>
          <a:xfrm rot="6603620">
            <a:off x="5082577" y="5733344"/>
            <a:ext cx="2805894" cy="5770511"/>
          </a:xfrm>
          <a:custGeom>
            <a:avLst/>
            <a:gdLst/>
            <a:ahLst/>
            <a:cxnLst/>
            <a:rect l="l" t="t" r="r" b="b"/>
            <a:pathLst>
              <a:path w="2805894" h="5770511">
                <a:moveTo>
                  <a:pt x="0" y="0"/>
                </a:moveTo>
                <a:lnTo>
                  <a:pt x="2805894" y="0"/>
                </a:lnTo>
                <a:lnTo>
                  <a:pt x="2805894" y="5770512"/>
                </a:lnTo>
                <a:lnTo>
                  <a:pt x="0" y="57705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204881"/>
            </a:stretch>
          </a:blipFill>
        </p:spPr>
      </p:sp>
      <p:sp>
        <p:nvSpPr>
          <p:cNvPr id="44" name="TextBox 44"/>
          <p:cNvSpPr txBox="1"/>
          <p:nvPr/>
        </p:nvSpPr>
        <p:spPr>
          <a:xfrm>
            <a:off x="10449269" y="3931290"/>
            <a:ext cx="4019613" cy="2599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87"/>
              </a:lnSpc>
            </a:pPr>
            <a:r>
              <a:rPr lang="en-US" sz="2800" b="1" dirty="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Frontend:</a:t>
            </a:r>
          </a:p>
          <a:p>
            <a:pPr marL="700051" lvl="1" indent="-350025" algn="just">
              <a:lnSpc>
                <a:spcPts val="5187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Python 3.12.3</a:t>
            </a:r>
          </a:p>
          <a:p>
            <a:pPr marL="700051" lvl="1" indent="-350025" algn="just">
              <a:lnSpc>
                <a:spcPts val="5187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Tkinter 8.6</a:t>
            </a:r>
          </a:p>
          <a:p>
            <a:pPr marL="700051" lvl="1" indent="-350025" algn="just">
              <a:lnSpc>
                <a:spcPts val="5187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Tkcalander 8.6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0273949" y="3239542"/>
            <a:ext cx="7726224" cy="679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74"/>
              </a:lnSpc>
              <a:spcBef>
                <a:spcPct val="0"/>
              </a:spcBef>
            </a:pPr>
            <a:r>
              <a:rPr lang="en-US" sz="3981" b="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SOFTWARE REQUIREMENTS: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13892287" y="8179066"/>
            <a:ext cx="9278341" cy="9278341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id="48" name="TextBox 4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9" name="TextBox 49"/>
          <p:cNvSpPr txBox="1"/>
          <p:nvPr/>
        </p:nvSpPr>
        <p:spPr>
          <a:xfrm>
            <a:off x="14568989" y="4066229"/>
            <a:ext cx="3719011" cy="1166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2800" b="1" dirty="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Backend:</a:t>
            </a:r>
          </a:p>
          <a:p>
            <a:pPr marL="647698" lvl="1" indent="-323849" algn="just">
              <a:lnSpc>
                <a:spcPts val="4799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MySQL. 9.0.1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0479009" y="6795427"/>
            <a:ext cx="4787779" cy="177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2800" b="1" dirty="0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Operating System:</a:t>
            </a:r>
          </a:p>
          <a:p>
            <a:pPr marL="647698" lvl="1" indent="-323849" algn="just">
              <a:lnSpc>
                <a:spcPts val="4799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Windows 11</a:t>
            </a:r>
          </a:p>
          <a:p>
            <a:pPr marL="647698" lvl="1" indent="-323849" algn="just">
              <a:lnSpc>
                <a:spcPts val="4799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Linux Mint 21.3</a:t>
            </a:r>
          </a:p>
        </p:txBody>
      </p:sp>
      <p:sp>
        <p:nvSpPr>
          <p:cNvPr id="51" name="TextBox 4">
            <a:extLst>
              <a:ext uri="{FF2B5EF4-FFF2-40B4-BE49-F238E27FC236}">
                <a16:creationId xmlns:a16="http://schemas.microsoft.com/office/drawing/2014/main" id="{BD7D7002-D6BD-EC89-0DC5-1D14043AA0F0}"/>
              </a:ext>
            </a:extLst>
          </p:cNvPr>
          <p:cNvSpPr txBox="1"/>
          <p:nvPr/>
        </p:nvSpPr>
        <p:spPr>
          <a:xfrm>
            <a:off x="-967305" y="-377135"/>
            <a:ext cx="2843477" cy="1136329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75F060-41CB-AE41-197E-9753D12255EF}"/>
              </a:ext>
            </a:extLst>
          </p:cNvPr>
          <p:cNvGrpSpPr/>
          <p:nvPr/>
        </p:nvGrpSpPr>
        <p:grpSpPr>
          <a:xfrm>
            <a:off x="762001" y="1023208"/>
            <a:ext cx="507699" cy="480956"/>
            <a:chOff x="863901" y="1309744"/>
            <a:chExt cx="507699" cy="480956"/>
          </a:xfrm>
        </p:grpSpPr>
        <p:sp>
          <p:nvSpPr>
            <p:cNvPr id="3" name="Freeform 18">
              <a:extLst>
                <a:ext uri="{FF2B5EF4-FFF2-40B4-BE49-F238E27FC236}">
                  <a16:creationId xmlns:a16="http://schemas.microsoft.com/office/drawing/2014/main" id="{7E22DDE3-8F38-88DA-2780-C658DE74E3EF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19">
              <a:extLst>
                <a:ext uri="{FF2B5EF4-FFF2-40B4-BE49-F238E27FC236}">
                  <a16:creationId xmlns:a16="http://schemas.microsoft.com/office/drawing/2014/main" id="{3F37228F-62EB-474F-CFBA-230D9004D0C7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62E4D6-A273-1CF0-ACD9-42EDFE3B2C52}"/>
              </a:ext>
            </a:extLst>
          </p:cNvPr>
          <p:cNvGrpSpPr/>
          <p:nvPr/>
        </p:nvGrpSpPr>
        <p:grpSpPr>
          <a:xfrm>
            <a:off x="764376" y="1635554"/>
            <a:ext cx="507699" cy="480956"/>
            <a:chOff x="863901" y="1309744"/>
            <a:chExt cx="507699" cy="480956"/>
          </a:xfrm>
        </p:grpSpPr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20E05712-393A-B548-E36E-6EEC3A445C5E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" name="TextBox 19">
              <a:extLst>
                <a:ext uri="{FF2B5EF4-FFF2-40B4-BE49-F238E27FC236}">
                  <a16:creationId xmlns:a16="http://schemas.microsoft.com/office/drawing/2014/main" id="{5488C7B9-8A56-9A38-CB0E-A4888E755A78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BDC1BC6-67FE-FD62-2B9F-A3CFC48DD308}"/>
              </a:ext>
            </a:extLst>
          </p:cNvPr>
          <p:cNvGrpSpPr/>
          <p:nvPr/>
        </p:nvGrpSpPr>
        <p:grpSpPr>
          <a:xfrm>
            <a:off x="762000" y="2247900"/>
            <a:ext cx="507699" cy="480956"/>
            <a:chOff x="863901" y="1309744"/>
            <a:chExt cx="507699" cy="480956"/>
          </a:xfrm>
        </p:grpSpPr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845A16F6-DDFF-21CE-6CFF-8183D8833DF7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0" name="TextBox 19">
              <a:extLst>
                <a:ext uri="{FF2B5EF4-FFF2-40B4-BE49-F238E27FC236}">
                  <a16:creationId xmlns:a16="http://schemas.microsoft.com/office/drawing/2014/main" id="{5BA5220D-591B-D566-EE90-8DEED2EA7A13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1B4911-0C06-073C-C358-489AF3CA6497}"/>
              </a:ext>
            </a:extLst>
          </p:cNvPr>
          <p:cNvGrpSpPr/>
          <p:nvPr/>
        </p:nvGrpSpPr>
        <p:grpSpPr>
          <a:xfrm>
            <a:off x="761999" y="2860246"/>
            <a:ext cx="507699" cy="480956"/>
            <a:chOff x="863901" y="1309744"/>
            <a:chExt cx="507699" cy="480956"/>
          </a:xfrm>
        </p:grpSpPr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C64B4000-CABA-D23A-B1B0-D03E8908AF61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8994B735-5C73-1C5D-84E0-D480001E43CB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902A1F-ABA8-321E-A7E0-91FFFD2CDD49}"/>
              </a:ext>
            </a:extLst>
          </p:cNvPr>
          <p:cNvGrpSpPr/>
          <p:nvPr/>
        </p:nvGrpSpPr>
        <p:grpSpPr>
          <a:xfrm>
            <a:off x="761999" y="3472592"/>
            <a:ext cx="507699" cy="480956"/>
            <a:chOff x="863901" y="1309744"/>
            <a:chExt cx="507699" cy="480956"/>
          </a:xfrm>
        </p:grpSpPr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5A89CCA2-9B66-84C6-BC90-D1C904EE2B77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B8AF9D34-2E96-0848-C1F1-1E72EBAA479E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009007B-47F2-7EBE-FFEC-98C2146AC597}"/>
              </a:ext>
            </a:extLst>
          </p:cNvPr>
          <p:cNvGrpSpPr/>
          <p:nvPr/>
        </p:nvGrpSpPr>
        <p:grpSpPr>
          <a:xfrm>
            <a:off x="761998" y="4697284"/>
            <a:ext cx="507699" cy="480956"/>
            <a:chOff x="863901" y="1309744"/>
            <a:chExt cx="507699" cy="480956"/>
          </a:xfrm>
        </p:grpSpPr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2B4E59CE-1B6A-2AC7-C8EC-6382EF822952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393625-601D-C817-4577-EF31DC84D123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84EE86-0F0F-ACB3-46D1-B22395C8205E}"/>
              </a:ext>
            </a:extLst>
          </p:cNvPr>
          <p:cNvGrpSpPr/>
          <p:nvPr/>
        </p:nvGrpSpPr>
        <p:grpSpPr>
          <a:xfrm>
            <a:off x="761997" y="5309630"/>
            <a:ext cx="507699" cy="480956"/>
            <a:chOff x="863901" y="1309744"/>
            <a:chExt cx="507699" cy="480956"/>
          </a:xfrm>
        </p:grpSpPr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EC77D65-7210-E8DB-09E3-455ABAC7DD8D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E456F8DD-DD44-E6BC-1F9C-411257C35451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BE44A4-8692-0CF0-C92A-2F0648487AB3}"/>
              </a:ext>
            </a:extLst>
          </p:cNvPr>
          <p:cNvGrpSpPr/>
          <p:nvPr/>
        </p:nvGrpSpPr>
        <p:grpSpPr>
          <a:xfrm>
            <a:off x="761997" y="5921976"/>
            <a:ext cx="507699" cy="480956"/>
            <a:chOff x="863901" y="1309744"/>
            <a:chExt cx="507699" cy="480956"/>
          </a:xfrm>
        </p:grpSpPr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4CED7AF4-884D-0F5F-50F3-51A4AD13F581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id="{25BCA745-6F38-4488-67CA-674470811A80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3F1973-4FBE-55E3-67B7-EF413B4F7ECD}"/>
              </a:ext>
            </a:extLst>
          </p:cNvPr>
          <p:cNvGrpSpPr/>
          <p:nvPr/>
        </p:nvGrpSpPr>
        <p:grpSpPr>
          <a:xfrm>
            <a:off x="764372" y="6534322"/>
            <a:ext cx="507699" cy="480956"/>
            <a:chOff x="863901" y="1309744"/>
            <a:chExt cx="507699" cy="480956"/>
          </a:xfrm>
        </p:grpSpPr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C876B5B6-E30E-32D7-97FF-6E281ACB9BC6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1" name="TextBox 19">
              <a:extLst>
                <a:ext uri="{FF2B5EF4-FFF2-40B4-BE49-F238E27FC236}">
                  <a16:creationId xmlns:a16="http://schemas.microsoft.com/office/drawing/2014/main" id="{D23C784A-0810-433B-ACEC-1E4F9A506B74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BDBF53D-A6B8-70C8-A62A-A62624A0FC02}"/>
              </a:ext>
            </a:extLst>
          </p:cNvPr>
          <p:cNvGrpSpPr/>
          <p:nvPr/>
        </p:nvGrpSpPr>
        <p:grpSpPr>
          <a:xfrm>
            <a:off x="761996" y="7146668"/>
            <a:ext cx="507699" cy="480956"/>
            <a:chOff x="863901" y="1309744"/>
            <a:chExt cx="507699" cy="480956"/>
          </a:xfrm>
        </p:grpSpPr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28F7335C-A38D-9C40-975C-63625BDF28F0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95" name="TextBox 19">
              <a:extLst>
                <a:ext uri="{FF2B5EF4-FFF2-40B4-BE49-F238E27FC236}">
                  <a16:creationId xmlns:a16="http://schemas.microsoft.com/office/drawing/2014/main" id="{D57654B7-26F2-0955-9324-EB665F4A4E92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11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09E83CF-D119-D784-AA9F-78C4E316D070}"/>
              </a:ext>
            </a:extLst>
          </p:cNvPr>
          <p:cNvGrpSpPr/>
          <p:nvPr/>
        </p:nvGrpSpPr>
        <p:grpSpPr>
          <a:xfrm>
            <a:off x="761995" y="7759014"/>
            <a:ext cx="507699" cy="480956"/>
            <a:chOff x="863901" y="1309744"/>
            <a:chExt cx="507699" cy="480956"/>
          </a:xfrm>
        </p:grpSpPr>
        <p:sp>
          <p:nvSpPr>
            <p:cNvPr id="97" name="Freeform 18">
              <a:extLst>
                <a:ext uri="{FF2B5EF4-FFF2-40B4-BE49-F238E27FC236}">
                  <a16:creationId xmlns:a16="http://schemas.microsoft.com/office/drawing/2014/main" id="{FB281817-0FAC-CA6F-1F31-4D86D5B9E5A9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98" name="TextBox 19">
              <a:extLst>
                <a:ext uri="{FF2B5EF4-FFF2-40B4-BE49-F238E27FC236}">
                  <a16:creationId xmlns:a16="http://schemas.microsoft.com/office/drawing/2014/main" id="{25836218-3568-C931-4ABF-4D28CD7C3F23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12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CC80A6F-3BD1-D081-2C90-86C6A4CD5869}"/>
              </a:ext>
            </a:extLst>
          </p:cNvPr>
          <p:cNvGrpSpPr/>
          <p:nvPr/>
        </p:nvGrpSpPr>
        <p:grpSpPr>
          <a:xfrm>
            <a:off x="761995" y="8371360"/>
            <a:ext cx="507699" cy="480956"/>
            <a:chOff x="863901" y="1309744"/>
            <a:chExt cx="507699" cy="480956"/>
          </a:xfrm>
        </p:grpSpPr>
        <p:sp>
          <p:nvSpPr>
            <p:cNvPr id="100" name="Freeform 18">
              <a:extLst>
                <a:ext uri="{FF2B5EF4-FFF2-40B4-BE49-F238E27FC236}">
                  <a16:creationId xmlns:a16="http://schemas.microsoft.com/office/drawing/2014/main" id="{6991B2F0-4D99-3412-C324-AEC96045E1AE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01" name="TextBox 19">
              <a:extLst>
                <a:ext uri="{FF2B5EF4-FFF2-40B4-BE49-F238E27FC236}">
                  <a16:creationId xmlns:a16="http://schemas.microsoft.com/office/drawing/2014/main" id="{E20956A3-82B3-BC27-FDE9-92D8369D47D8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13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35A96BE-C435-BEB3-A4C6-67E3041B9FE9}"/>
              </a:ext>
            </a:extLst>
          </p:cNvPr>
          <p:cNvGrpSpPr/>
          <p:nvPr/>
        </p:nvGrpSpPr>
        <p:grpSpPr>
          <a:xfrm>
            <a:off x="769613" y="4092796"/>
            <a:ext cx="507699" cy="480955"/>
            <a:chOff x="2085216" y="1346288"/>
            <a:chExt cx="507699" cy="480955"/>
          </a:xfrm>
        </p:grpSpPr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7064C094-501F-ECBF-B81E-E8D6FB8DE6A1}"/>
                </a:ext>
              </a:extLst>
            </p:cNvPr>
            <p:cNvSpPr/>
            <p:nvPr/>
          </p:nvSpPr>
          <p:spPr>
            <a:xfrm>
              <a:off x="2085216" y="1346288"/>
              <a:ext cx="507699" cy="480955"/>
            </a:xfrm>
            <a:prstGeom prst="flowChartConnector">
              <a:avLst/>
            </a:prstGeom>
            <a:solidFill>
              <a:srgbClr val="FD62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104" name="TextBox 19">
              <a:extLst>
                <a:ext uri="{FF2B5EF4-FFF2-40B4-BE49-F238E27FC236}">
                  <a16:creationId xmlns:a16="http://schemas.microsoft.com/office/drawing/2014/main" id="{BF4BDC42-3047-CC99-F5BA-E4489F31B919}"/>
                </a:ext>
              </a:extLst>
            </p:cNvPr>
            <p:cNvSpPr txBox="1"/>
            <p:nvPr/>
          </p:nvSpPr>
          <p:spPr>
            <a:xfrm>
              <a:off x="2132814" y="1370688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chemeClr val="bg1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sp>
        <p:nvSpPr>
          <p:cNvPr id="17" name="Freeform 11">
            <a:extLst>
              <a:ext uri="{FF2B5EF4-FFF2-40B4-BE49-F238E27FC236}">
                <a16:creationId xmlns:a16="http://schemas.microsoft.com/office/drawing/2014/main" id="{D9E17CE1-A7D7-F221-24BE-08950B2F0E3B}"/>
              </a:ext>
            </a:extLst>
          </p:cNvPr>
          <p:cNvSpPr/>
          <p:nvPr/>
        </p:nvSpPr>
        <p:spPr>
          <a:xfrm>
            <a:off x="16313399" y="792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8">
            <a:extLst>
              <a:ext uri="{FF2B5EF4-FFF2-40B4-BE49-F238E27FC236}">
                <a16:creationId xmlns:a16="http://schemas.microsoft.com/office/drawing/2014/main" id="{EC809899-6F83-DF0C-AC52-E7D9475ACAD4}"/>
              </a:ext>
            </a:extLst>
          </p:cNvPr>
          <p:cNvGrpSpPr/>
          <p:nvPr/>
        </p:nvGrpSpPr>
        <p:grpSpPr>
          <a:xfrm>
            <a:off x="-3079122" y="-2091879"/>
            <a:ext cx="5218346" cy="13984672"/>
            <a:chOff x="76200" y="-43885"/>
            <a:chExt cx="962469" cy="812800"/>
          </a:xfrm>
        </p:grpSpPr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B307854E-AD0D-153F-F9E1-A244A678ABD5}"/>
                </a:ext>
              </a:extLst>
            </p:cNvPr>
            <p:cNvSpPr/>
            <p:nvPr/>
          </p:nvSpPr>
          <p:spPr>
            <a:xfrm>
              <a:off x="225869" y="-43885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52" name="TextBox 10">
              <a:extLst>
                <a:ext uri="{FF2B5EF4-FFF2-40B4-BE49-F238E27FC236}">
                  <a16:creationId xmlns:a16="http://schemas.microsoft.com/office/drawing/2014/main" id="{8B0923F5-4D97-9D69-580C-D7297D76F6A9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2"/>
          <p:cNvSpPr/>
          <p:nvPr/>
        </p:nvSpPr>
        <p:spPr>
          <a:xfrm>
            <a:off x="16313420" y="792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E33592-ED4B-5CB7-2335-A0DA4B5C0075}"/>
              </a:ext>
            </a:extLst>
          </p:cNvPr>
          <p:cNvSpPr txBox="1"/>
          <p:nvPr/>
        </p:nvSpPr>
        <p:spPr>
          <a:xfrm>
            <a:off x="5726961" y="171079"/>
            <a:ext cx="77724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500" dirty="0"/>
              <a:t>System Architecture</a:t>
            </a:r>
          </a:p>
        </p:txBody>
      </p:sp>
      <p:sp>
        <p:nvSpPr>
          <p:cNvPr id="33" name="TextBox 4">
            <a:extLst>
              <a:ext uri="{FF2B5EF4-FFF2-40B4-BE49-F238E27FC236}">
                <a16:creationId xmlns:a16="http://schemas.microsoft.com/office/drawing/2014/main" id="{69CFA495-DD1E-4655-70B0-B9EE252AB147}"/>
              </a:ext>
            </a:extLst>
          </p:cNvPr>
          <p:cNvSpPr txBox="1"/>
          <p:nvPr/>
        </p:nvSpPr>
        <p:spPr>
          <a:xfrm>
            <a:off x="-967305" y="-377135"/>
            <a:ext cx="2843477" cy="1136329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1D3B49-C7C1-E150-D10D-08F18BB40DF8}"/>
              </a:ext>
            </a:extLst>
          </p:cNvPr>
          <p:cNvGrpSpPr/>
          <p:nvPr/>
        </p:nvGrpSpPr>
        <p:grpSpPr>
          <a:xfrm>
            <a:off x="762001" y="1023208"/>
            <a:ext cx="507699" cy="480956"/>
            <a:chOff x="863901" y="1309744"/>
            <a:chExt cx="507699" cy="480956"/>
          </a:xfrm>
        </p:grpSpPr>
        <p:sp>
          <p:nvSpPr>
            <p:cNvPr id="3" name="Freeform 18">
              <a:extLst>
                <a:ext uri="{FF2B5EF4-FFF2-40B4-BE49-F238E27FC236}">
                  <a16:creationId xmlns:a16="http://schemas.microsoft.com/office/drawing/2014/main" id="{79E5A5E8-E58F-79FB-7890-E9C54289305D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19">
              <a:extLst>
                <a:ext uri="{FF2B5EF4-FFF2-40B4-BE49-F238E27FC236}">
                  <a16:creationId xmlns:a16="http://schemas.microsoft.com/office/drawing/2014/main" id="{6BFE18F5-FD2B-4247-00C8-644E9043A5AD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A715506-7897-9FFC-8CC5-816F13B82598}"/>
              </a:ext>
            </a:extLst>
          </p:cNvPr>
          <p:cNvGrpSpPr/>
          <p:nvPr/>
        </p:nvGrpSpPr>
        <p:grpSpPr>
          <a:xfrm>
            <a:off x="764376" y="1635554"/>
            <a:ext cx="507699" cy="480956"/>
            <a:chOff x="863901" y="1309744"/>
            <a:chExt cx="507699" cy="480956"/>
          </a:xfrm>
        </p:grpSpPr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86D5ADE7-535F-26B4-50BC-EDA4BD72F166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" name="TextBox 19">
              <a:extLst>
                <a:ext uri="{FF2B5EF4-FFF2-40B4-BE49-F238E27FC236}">
                  <a16:creationId xmlns:a16="http://schemas.microsoft.com/office/drawing/2014/main" id="{695584ED-6EEE-0024-E7ED-A79A1DCBEBC6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C33C944-2C70-691A-565F-0A31F154E9FC}"/>
              </a:ext>
            </a:extLst>
          </p:cNvPr>
          <p:cNvGrpSpPr/>
          <p:nvPr/>
        </p:nvGrpSpPr>
        <p:grpSpPr>
          <a:xfrm>
            <a:off x="762000" y="2247900"/>
            <a:ext cx="507699" cy="480956"/>
            <a:chOff x="863901" y="1309744"/>
            <a:chExt cx="507699" cy="480956"/>
          </a:xfrm>
        </p:grpSpPr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F9B4BA87-3D71-1065-D71F-3021BB40D94E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0" name="TextBox 19">
              <a:extLst>
                <a:ext uri="{FF2B5EF4-FFF2-40B4-BE49-F238E27FC236}">
                  <a16:creationId xmlns:a16="http://schemas.microsoft.com/office/drawing/2014/main" id="{B77CE8D6-C8E6-0BC6-C671-356EC6ACDCD6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440BFB-70FF-8550-0F6F-3F33FD6942AC}"/>
              </a:ext>
            </a:extLst>
          </p:cNvPr>
          <p:cNvGrpSpPr/>
          <p:nvPr/>
        </p:nvGrpSpPr>
        <p:grpSpPr>
          <a:xfrm>
            <a:off x="761999" y="2860246"/>
            <a:ext cx="507699" cy="480956"/>
            <a:chOff x="863901" y="1309744"/>
            <a:chExt cx="507699" cy="480956"/>
          </a:xfrm>
        </p:grpSpPr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EC61CDF4-08DB-F9F4-3764-B5760E34A67D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CD226F92-69B1-F7DF-E617-9C607F6DB626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53A51B-B7A5-4A0B-28AB-0BE2413990C2}"/>
              </a:ext>
            </a:extLst>
          </p:cNvPr>
          <p:cNvGrpSpPr/>
          <p:nvPr/>
        </p:nvGrpSpPr>
        <p:grpSpPr>
          <a:xfrm>
            <a:off x="761999" y="3472592"/>
            <a:ext cx="507699" cy="480956"/>
            <a:chOff x="863901" y="1309744"/>
            <a:chExt cx="507699" cy="480956"/>
          </a:xfrm>
        </p:grpSpPr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5F877323-72C5-6E2B-8769-2ADAF1D7206F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5297A3CB-E5CE-A48B-D610-3F1F2821559E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EF8C3C-988C-6A4F-C29D-FE80522D19F7}"/>
              </a:ext>
            </a:extLst>
          </p:cNvPr>
          <p:cNvGrpSpPr/>
          <p:nvPr/>
        </p:nvGrpSpPr>
        <p:grpSpPr>
          <a:xfrm>
            <a:off x="764374" y="4084938"/>
            <a:ext cx="507699" cy="480956"/>
            <a:chOff x="863901" y="1309744"/>
            <a:chExt cx="507699" cy="480956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4C5B686-3F35-83A7-6FDC-0E5BBB765828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D6164C0F-A673-F747-BD9B-5F62DBD7CC02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B39869-3721-A93C-CFE8-BC3279333DF3}"/>
              </a:ext>
            </a:extLst>
          </p:cNvPr>
          <p:cNvGrpSpPr/>
          <p:nvPr/>
        </p:nvGrpSpPr>
        <p:grpSpPr>
          <a:xfrm>
            <a:off x="761998" y="4697284"/>
            <a:ext cx="507699" cy="480956"/>
            <a:chOff x="863901" y="1309744"/>
            <a:chExt cx="507699" cy="480956"/>
          </a:xfrm>
        </p:grpSpPr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07497C6E-38F4-F109-C5D1-C235DA4673A4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2AE0C8-DC19-1276-D99E-235AF1D3E3A6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21F439-D4E0-8EC3-84FE-D7818DE1D7A5}"/>
              </a:ext>
            </a:extLst>
          </p:cNvPr>
          <p:cNvGrpSpPr/>
          <p:nvPr/>
        </p:nvGrpSpPr>
        <p:grpSpPr>
          <a:xfrm>
            <a:off x="761997" y="5921976"/>
            <a:ext cx="507699" cy="480956"/>
            <a:chOff x="863901" y="1309744"/>
            <a:chExt cx="507699" cy="480956"/>
          </a:xfrm>
        </p:grpSpPr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329BA94B-8E3A-5C4C-E44A-3642D95BA647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id="{6B04C312-B44C-33E2-2A7D-BA6D572D4970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8248DC7-EFB9-8553-D6E9-4542AA54D622}"/>
              </a:ext>
            </a:extLst>
          </p:cNvPr>
          <p:cNvGrpSpPr/>
          <p:nvPr/>
        </p:nvGrpSpPr>
        <p:grpSpPr>
          <a:xfrm>
            <a:off x="764372" y="6534322"/>
            <a:ext cx="507699" cy="480956"/>
            <a:chOff x="863901" y="1309744"/>
            <a:chExt cx="507699" cy="480956"/>
          </a:xfrm>
        </p:grpSpPr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47239256-C940-31A2-F044-ABA361469C33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1" name="TextBox 19">
              <a:extLst>
                <a:ext uri="{FF2B5EF4-FFF2-40B4-BE49-F238E27FC236}">
                  <a16:creationId xmlns:a16="http://schemas.microsoft.com/office/drawing/2014/main" id="{96B14F9D-B47C-999D-55CC-8504C7132DF4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9DD86D3-D5B8-5627-381E-520910F1569F}"/>
              </a:ext>
            </a:extLst>
          </p:cNvPr>
          <p:cNvGrpSpPr/>
          <p:nvPr/>
        </p:nvGrpSpPr>
        <p:grpSpPr>
          <a:xfrm>
            <a:off x="761996" y="7146668"/>
            <a:ext cx="507699" cy="480956"/>
            <a:chOff x="863901" y="1309744"/>
            <a:chExt cx="507699" cy="480956"/>
          </a:xfrm>
        </p:grpSpPr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C0A0F211-D1C3-18CB-3C84-756854DD735F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9" name="TextBox 19">
              <a:extLst>
                <a:ext uri="{FF2B5EF4-FFF2-40B4-BE49-F238E27FC236}">
                  <a16:creationId xmlns:a16="http://schemas.microsoft.com/office/drawing/2014/main" id="{118DEDC1-CC01-6DF3-C8E0-2043139BC0E0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11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A53A706-4C83-2B20-1685-159BFDD9F6F0}"/>
              </a:ext>
            </a:extLst>
          </p:cNvPr>
          <p:cNvGrpSpPr/>
          <p:nvPr/>
        </p:nvGrpSpPr>
        <p:grpSpPr>
          <a:xfrm>
            <a:off x="761995" y="7759014"/>
            <a:ext cx="507699" cy="480956"/>
            <a:chOff x="863901" y="1309744"/>
            <a:chExt cx="507699" cy="480956"/>
          </a:xfrm>
        </p:grpSpPr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173D05A7-E39A-005D-5282-5E0EB9CE6461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82" name="TextBox 19">
              <a:extLst>
                <a:ext uri="{FF2B5EF4-FFF2-40B4-BE49-F238E27FC236}">
                  <a16:creationId xmlns:a16="http://schemas.microsoft.com/office/drawing/2014/main" id="{5C52985A-0FF6-09CE-B9DD-1F98C3422B6F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12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4896D1F-D1F8-CA44-ACAF-A6266E22B05D}"/>
              </a:ext>
            </a:extLst>
          </p:cNvPr>
          <p:cNvGrpSpPr/>
          <p:nvPr/>
        </p:nvGrpSpPr>
        <p:grpSpPr>
          <a:xfrm>
            <a:off x="761995" y="8371360"/>
            <a:ext cx="507699" cy="480956"/>
            <a:chOff x="863901" y="1309744"/>
            <a:chExt cx="507699" cy="480956"/>
          </a:xfrm>
        </p:grpSpPr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D503FE6C-1A3C-9238-CA9D-6EA42BAC0CFD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85" name="TextBox 19">
              <a:extLst>
                <a:ext uri="{FF2B5EF4-FFF2-40B4-BE49-F238E27FC236}">
                  <a16:creationId xmlns:a16="http://schemas.microsoft.com/office/drawing/2014/main" id="{006106B2-333F-C6FB-6253-AB0D0DA9CE5A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13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B5AA05-7A52-F53A-39F3-05D5C4A9E3F3}"/>
              </a:ext>
            </a:extLst>
          </p:cNvPr>
          <p:cNvGrpSpPr/>
          <p:nvPr/>
        </p:nvGrpSpPr>
        <p:grpSpPr>
          <a:xfrm>
            <a:off x="769613" y="5309584"/>
            <a:ext cx="507699" cy="480955"/>
            <a:chOff x="2085216" y="1346288"/>
            <a:chExt cx="507699" cy="480955"/>
          </a:xfrm>
        </p:grpSpPr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8213D941-B32F-CFD8-0491-7C08269D92A2}"/>
                </a:ext>
              </a:extLst>
            </p:cNvPr>
            <p:cNvSpPr/>
            <p:nvPr/>
          </p:nvSpPr>
          <p:spPr>
            <a:xfrm>
              <a:off x="2085216" y="1346288"/>
              <a:ext cx="507699" cy="480955"/>
            </a:xfrm>
            <a:prstGeom prst="flowChartConnector">
              <a:avLst/>
            </a:prstGeom>
            <a:solidFill>
              <a:srgbClr val="FD62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88" name="TextBox 19">
              <a:extLst>
                <a:ext uri="{FF2B5EF4-FFF2-40B4-BE49-F238E27FC236}">
                  <a16:creationId xmlns:a16="http://schemas.microsoft.com/office/drawing/2014/main" id="{13D6BC31-F083-8917-BE7D-26095C11E29C}"/>
                </a:ext>
              </a:extLst>
            </p:cNvPr>
            <p:cNvSpPr txBox="1"/>
            <p:nvPr/>
          </p:nvSpPr>
          <p:spPr>
            <a:xfrm>
              <a:off x="2132814" y="1370688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chemeClr val="bg1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sp>
        <p:nvSpPr>
          <p:cNvPr id="36" name="Freeform 11">
            <a:extLst>
              <a:ext uri="{FF2B5EF4-FFF2-40B4-BE49-F238E27FC236}">
                <a16:creationId xmlns:a16="http://schemas.microsoft.com/office/drawing/2014/main" id="{510D4665-DAEE-BBAE-C24F-00CC920B7AEE}"/>
              </a:ext>
            </a:extLst>
          </p:cNvPr>
          <p:cNvSpPr/>
          <p:nvPr/>
        </p:nvSpPr>
        <p:spPr>
          <a:xfrm>
            <a:off x="16313399" y="792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8">
            <a:extLst>
              <a:ext uri="{FF2B5EF4-FFF2-40B4-BE49-F238E27FC236}">
                <a16:creationId xmlns:a16="http://schemas.microsoft.com/office/drawing/2014/main" id="{9048A349-5E38-BF11-3886-A23587E649BC}"/>
              </a:ext>
            </a:extLst>
          </p:cNvPr>
          <p:cNvGrpSpPr/>
          <p:nvPr/>
        </p:nvGrpSpPr>
        <p:grpSpPr>
          <a:xfrm>
            <a:off x="-3079122" y="-2091879"/>
            <a:ext cx="5218346" cy="13984672"/>
            <a:chOff x="76200" y="-43885"/>
            <a:chExt cx="962469" cy="812800"/>
          </a:xfrm>
        </p:grpSpPr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6FE00C2D-218C-0B49-BA72-DFA6CE5A210E}"/>
                </a:ext>
              </a:extLst>
            </p:cNvPr>
            <p:cNvSpPr/>
            <p:nvPr/>
          </p:nvSpPr>
          <p:spPr>
            <a:xfrm>
              <a:off x="225869" y="-43885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5" name="TextBox 10">
              <a:extLst>
                <a:ext uri="{FF2B5EF4-FFF2-40B4-BE49-F238E27FC236}">
                  <a16:creationId xmlns:a16="http://schemas.microsoft.com/office/drawing/2014/main" id="{370BD6F9-FFA2-0B6B-5D6F-8C4A29B6E3AA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37" name="Graphic 36">
            <a:extLst>
              <a:ext uri="{FF2B5EF4-FFF2-40B4-BE49-F238E27FC236}">
                <a16:creationId xmlns:a16="http://schemas.microsoft.com/office/drawing/2014/main" id="{342DBE38-0228-2F35-42CD-9B49D23355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57600" y="1459074"/>
            <a:ext cx="12396022" cy="808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48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30E33592-ED4B-5CB7-2335-A0DA4B5C0075}"/>
              </a:ext>
            </a:extLst>
          </p:cNvPr>
          <p:cNvSpPr txBox="1"/>
          <p:nvPr/>
        </p:nvSpPr>
        <p:spPr>
          <a:xfrm>
            <a:off x="10954248" y="4130677"/>
            <a:ext cx="656937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500" dirty="0"/>
              <a:t>Use Case Diagram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E5597ADF-E6DE-C9E3-E9CD-63A80E4D7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13" y="1198944"/>
            <a:ext cx="8404135" cy="908805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AE82AC4-FEFE-D1EF-E920-915F099580EB}"/>
              </a:ext>
            </a:extLst>
          </p:cNvPr>
          <p:cNvGrpSpPr/>
          <p:nvPr/>
        </p:nvGrpSpPr>
        <p:grpSpPr>
          <a:xfrm>
            <a:off x="762001" y="1023208"/>
            <a:ext cx="507699" cy="480956"/>
            <a:chOff x="863901" y="1309744"/>
            <a:chExt cx="507699" cy="480956"/>
          </a:xfrm>
        </p:grpSpPr>
        <p:sp>
          <p:nvSpPr>
            <p:cNvPr id="3" name="Freeform 18">
              <a:extLst>
                <a:ext uri="{FF2B5EF4-FFF2-40B4-BE49-F238E27FC236}">
                  <a16:creationId xmlns:a16="http://schemas.microsoft.com/office/drawing/2014/main" id="{36F02E8A-8A27-0A37-2948-70A19AA6866F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19">
              <a:extLst>
                <a:ext uri="{FF2B5EF4-FFF2-40B4-BE49-F238E27FC236}">
                  <a16:creationId xmlns:a16="http://schemas.microsoft.com/office/drawing/2014/main" id="{70F0CD0A-4C2C-EEE6-4257-7534F665C0F6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C4B0EA0-8FDC-8808-E03D-091CA4838ABF}"/>
              </a:ext>
            </a:extLst>
          </p:cNvPr>
          <p:cNvGrpSpPr/>
          <p:nvPr/>
        </p:nvGrpSpPr>
        <p:grpSpPr>
          <a:xfrm>
            <a:off x="764376" y="1635554"/>
            <a:ext cx="507699" cy="480956"/>
            <a:chOff x="863901" y="1309744"/>
            <a:chExt cx="507699" cy="480956"/>
          </a:xfrm>
        </p:grpSpPr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AFE4B004-EF4C-BE64-D981-4C6F3446E5A2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" name="TextBox 19">
              <a:extLst>
                <a:ext uri="{FF2B5EF4-FFF2-40B4-BE49-F238E27FC236}">
                  <a16:creationId xmlns:a16="http://schemas.microsoft.com/office/drawing/2014/main" id="{7B2FEB8C-7B99-A0A3-EEAD-CCA72AF10948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8F1E75A-A026-55BA-EEA4-7936091ECDA8}"/>
              </a:ext>
            </a:extLst>
          </p:cNvPr>
          <p:cNvGrpSpPr/>
          <p:nvPr/>
        </p:nvGrpSpPr>
        <p:grpSpPr>
          <a:xfrm>
            <a:off x="762000" y="2247900"/>
            <a:ext cx="507699" cy="480956"/>
            <a:chOff x="863901" y="1309744"/>
            <a:chExt cx="507699" cy="480956"/>
          </a:xfrm>
        </p:grpSpPr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2D6739DA-69EA-B297-2507-D445277ABC50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0" name="TextBox 19">
              <a:extLst>
                <a:ext uri="{FF2B5EF4-FFF2-40B4-BE49-F238E27FC236}">
                  <a16:creationId xmlns:a16="http://schemas.microsoft.com/office/drawing/2014/main" id="{645E223B-FADA-B666-FF2E-ED7A304AF698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2FF9DB-B3B0-1C4F-0F83-12BE4370DA23}"/>
              </a:ext>
            </a:extLst>
          </p:cNvPr>
          <p:cNvGrpSpPr/>
          <p:nvPr/>
        </p:nvGrpSpPr>
        <p:grpSpPr>
          <a:xfrm>
            <a:off x="761999" y="2860246"/>
            <a:ext cx="507699" cy="480956"/>
            <a:chOff x="863901" y="1309744"/>
            <a:chExt cx="507699" cy="480956"/>
          </a:xfrm>
        </p:grpSpPr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73D25D0C-D4DD-3B06-5A80-7A39046D569C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A229E0CE-230B-DE1F-622A-56F5813908D6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A363B8-73EC-19FB-3F2B-E6A55D2A2723}"/>
              </a:ext>
            </a:extLst>
          </p:cNvPr>
          <p:cNvGrpSpPr/>
          <p:nvPr/>
        </p:nvGrpSpPr>
        <p:grpSpPr>
          <a:xfrm>
            <a:off x="761999" y="3472592"/>
            <a:ext cx="507699" cy="480956"/>
            <a:chOff x="863901" y="1309744"/>
            <a:chExt cx="507699" cy="480956"/>
          </a:xfrm>
        </p:grpSpPr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80524E1A-2A4C-F89C-B4C4-A3990D9585CE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1BD3ECFA-D623-45B6-81CE-DB4A4D966E3D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1A50C4-9EB0-C511-179D-AF51DB3CBC96}"/>
              </a:ext>
            </a:extLst>
          </p:cNvPr>
          <p:cNvGrpSpPr/>
          <p:nvPr/>
        </p:nvGrpSpPr>
        <p:grpSpPr>
          <a:xfrm>
            <a:off x="764374" y="4084938"/>
            <a:ext cx="507699" cy="480956"/>
            <a:chOff x="863901" y="1309744"/>
            <a:chExt cx="507699" cy="480956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57F0138C-FBCA-3674-24C2-F6507356E84D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EE0F2D98-D5AB-9C84-5BA8-95949293023D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EC470E-2D3F-C7DB-5A6E-669C2B29D935}"/>
              </a:ext>
            </a:extLst>
          </p:cNvPr>
          <p:cNvGrpSpPr/>
          <p:nvPr/>
        </p:nvGrpSpPr>
        <p:grpSpPr>
          <a:xfrm>
            <a:off x="761998" y="4697284"/>
            <a:ext cx="507699" cy="480956"/>
            <a:chOff x="863901" y="1309744"/>
            <a:chExt cx="507699" cy="480956"/>
          </a:xfrm>
        </p:grpSpPr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D38DD95-25BB-DE1C-F3E9-34071C85206E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E4BF11-4F75-6EFB-0FC6-B4DA8BB966B2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BC35F0-4AE9-8018-ABF5-7275A3D176A8}"/>
              </a:ext>
            </a:extLst>
          </p:cNvPr>
          <p:cNvGrpSpPr/>
          <p:nvPr/>
        </p:nvGrpSpPr>
        <p:grpSpPr>
          <a:xfrm>
            <a:off x="761997" y="5309630"/>
            <a:ext cx="507699" cy="480956"/>
            <a:chOff x="863901" y="1309744"/>
            <a:chExt cx="507699" cy="480956"/>
          </a:xfrm>
        </p:grpSpPr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5EDF8C3-DC1E-6065-0B8B-E0D7622797CE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5" name="TextBox 19">
              <a:extLst>
                <a:ext uri="{FF2B5EF4-FFF2-40B4-BE49-F238E27FC236}">
                  <a16:creationId xmlns:a16="http://schemas.microsoft.com/office/drawing/2014/main" id="{7BC0A6FB-70B6-3690-E0D6-19BEDC107872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479F692-5F57-2EE7-391B-67DE6F523B45}"/>
              </a:ext>
            </a:extLst>
          </p:cNvPr>
          <p:cNvGrpSpPr/>
          <p:nvPr/>
        </p:nvGrpSpPr>
        <p:grpSpPr>
          <a:xfrm>
            <a:off x="764372" y="6534322"/>
            <a:ext cx="507699" cy="480956"/>
            <a:chOff x="863901" y="1309744"/>
            <a:chExt cx="507699" cy="480956"/>
          </a:xfrm>
        </p:grpSpPr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16DC5DB7-50A4-1CF9-B206-6A524817B4DB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1" name="TextBox 19">
              <a:extLst>
                <a:ext uri="{FF2B5EF4-FFF2-40B4-BE49-F238E27FC236}">
                  <a16:creationId xmlns:a16="http://schemas.microsoft.com/office/drawing/2014/main" id="{E9D879E5-3997-AB49-BD34-D47B30CD239E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51C6EC-E448-01FE-7DEB-B8470CFB293E}"/>
              </a:ext>
            </a:extLst>
          </p:cNvPr>
          <p:cNvGrpSpPr/>
          <p:nvPr/>
        </p:nvGrpSpPr>
        <p:grpSpPr>
          <a:xfrm>
            <a:off x="761996" y="7146668"/>
            <a:ext cx="507699" cy="480956"/>
            <a:chOff x="863901" y="1309744"/>
            <a:chExt cx="507699" cy="480956"/>
          </a:xfrm>
        </p:grpSpPr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C308224D-07C4-4ACF-C686-A8E7C06DFBDE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5" name="TextBox 19">
              <a:extLst>
                <a:ext uri="{FF2B5EF4-FFF2-40B4-BE49-F238E27FC236}">
                  <a16:creationId xmlns:a16="http://schemas.microsoft.com/office/drawing/2014/main" id="{AE2ED44A-FD0B-1436-84D5-869C24685804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46CF4DC-5CF5-118C-CEC1-4A64E70C9420}"/>
              </a:ext>
            </a:extLst>
          </p:cNvPr>
          <p:cNvGrpSpPr/>
          <p:nvPr/>
        </p:nvGrpSpPr>
        <p:grpSpPr>
          <a:xfrm>
            <a:off x="761995" y="7759014"/>
            <a:ext cx="507699" cy="480956"/>
            <a:chOff x="863901" y="1309744"/>
            <a:chExt cx="507699" cy="480956"/>
          </a:xfrm>
        </p:grpSpPr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774E4182-E75E-302A-8FC8-9B612D2F3D66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8" name="TextBox 19">
              <a:extLst>
                <a:ext uri="{FF2B5EF4-FFF2-40B4-BE49-F238E27FC236}">
                  <a16:creationId xmlns:a16="http://schemas.microsoft.com/office/drawing/2014/main" id="{74DE9493-1A09-FE9E-2874-55A99F75F821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12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F53B95-AD46-E410-4A36-979B064341E9}"/>
              </a:ext>
            </a:extLst>
          </p:cNvPr>
          <p:cNvGrpSpPr/>
          <p:nvPr/>
        </p:nvGrpSpPr>
        <p:grpSpPr>
          <a:xfrm>
            <a:off x="761995" y="8371360"/>
            <a:ext cx="507699" cy="480956"/>
            <a:chOff x="863901" y="1309744"/>
            <a:chExt cx="507699" cy="480956"/>
          </a:xfrm>
        </p:grpSpPr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214B1735-EA2A-D114-0261-82063BAD2FED}"/>
                </a:ext>
              </a:extLst>
            </p:cNvPr>
            <p:cNvSpPr/>
            <p:nvPr/>
          </p:nvSpPr>
          <p:spPr>
            <a:xfrm>
              <a:off x="863901" y="1309744"/>
              <a:ext cx="507699" cy="480956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1" name="TextBox 19">
              <a:extLst>
                <a:ext uri="{FF2B5EF4-FFF2-40B4-BE49-F238E27FC236}">
                  <a16:creationId xmlns:a16="http://schemas.microsoft.com/office/drawing/2014/main" id="{9B14AE3A-5582-E10E-EC3F-FE9FCDDEDF58}"/>
                </a:ext>
              </a:extLst>
            </p:cNvPr>
            <p:cNvSpPr txBox="1"/>
            <p:nvPr/>
          </p:nvSpPr>
          <p:spPr>
            <a:xfrm>
              <a:off x="911498" y="1339033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13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60CA78-1688-AB66-5549-244236B46E53}"/>
              </a:ext>
            </a:extLst>
          </p:cNvPr>
          <p:cNvGrpSpPr/>
          <p:nvPr/>
        </p:nvGrpSpPr>
        <p:grpSpPr>
          <a:xfrm>
            <a:off x="769613" y="5921929"/>
            <a:ext cx="507699" cy="480955"/>
            <a:chOff x="2085216" y="1346288"/>
            <a:chExt cx="507699" cy="480955"/>
          </a:xfrm>
        </p:grpSpPr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297BCDEB-C8D0-2D9F-B183-45E2BE827273}"/>
                </a:ext>
              </a:extLst>
            </p:cNvPr>
            <p:cNvSpPr/>
            <p:nvPr/>
          </p:nvSpPr>
          <p:spPr>
            <a:xfrm>
              <a:off x="2085216" y="1346288"/>
              <a:ext cx="507699" cy="480955"/>
            </a:xfrm>
            <a:prstGeom prst="flowChartConnector">
              <a:avLst/>
            </a:prstGeom>
            <a:solidFill>
              <a:srgbClr val="FD62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47" name="TextBox 19">
              <a:extLst>
                <a:ext uri="{FF2B5EF4-FFF2-40B4-BE49-F238E27FC236}">
                  <a16:creationId xmlns:a16="http://schemas.microsoft.com/office/drawing/2014/main" id="{B2E8DA93-CFCD-FCB5-FD63-C8062CE4F832}"/>
                </a:ext>
              </a:extLst>
            </p:cNvPr>
            <p:cNvSpPr txBox="1"/>
            <p:nvPr/>
          </p:nvSpPr>
          <p:spPr>
            <a:xfrm>
              <a:off x="2132814" y="1370688"/>
              <a:ext cx="412505" cy="406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chemeClr val="bg1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sp>
        <p:nvSpPr>
          <p:cNvPr id="26" name="Freeform 38">
            <a:extLst>
              <a:ext uri="{FF2B5EF4-FFF2-40B4-BE49-F238E27FC236}">
                <a16:creationId xmlns:a16="http://schemas.microsoft.com/office/drawing/2014/main" id="{CC84BCF9-E9F4-5EDA-7123-D36A074C61C1}"/>
              </a:ext>
            </a:extLst>
          </p:cNvPr>
          <p:cNvSpPr/>
          <p:nvPr/>
        </p:nvSpPr>
        <p:spPr>
          <a:xfrm rot="20515336">
            <a:off x="15031387" y="7091651"/>
            <a:ext cx="5209890" cy="5209890"/>
          </a:xfrm>
          <a:custGeom>
            <a:avLst/>
            <a:gdLst/>
            <a:ahLst/>
            <a:cxnLst/>
            <a:rect l="l" t="t" r="r" b="b"/>
            <a:pathLst>
              <a:path w="5209890" h="5209890">
                <a:moveTo>
                  <a:pt x="0" y="0"/>
                </a:moveTo>
                <a:lnTo>
                  <a:pt x="5209890" y="0"/>
                </a:lnTo>
                <a:lnTo>
                  <a:pt x="5209890" y="5209890"/>
                </a:lnTo>
                <a:lnTo>
                  <a:pt x="0" y="52098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39">
            <a:extLst>
              <a:ext uri="{FF2B5EF4-FFF2-40B4-BE49-F238E27FC236}">
                <a16:creationId xmlns:a16="http://schemas.microsoft.com/office/drawing/2014/main" id="{1E227F76-C1E7-B16C-4046-B9E2C7659E34}"/>
              </a:ext>
            </a:extLst>
          </p:cNvPr>
          <p:cNvSpPr/>
          <p:nvPr/>
        </p:nvSpPr>
        <p:spPr>
          <a:xfrm rot="4315336">
            <a:off x="15621606" y="6082268"/>
            <a:ext cx="1923602" cy="3956017"/>
          </a:xfrm>
          <a:custGeom>
            <a:avLst/>
            <a:gdLst/>
            <a:ahLst/>
            <a:cxnLst/>
            <a:rect l="l" t="t" r="r" b="b"/>
            <a:pathLst>
              <a:path w="1923602" h="3956017">
                <a:moveTo>
                  <a:pt x="0" y="0"/>
                </a:moveTo>
                <a:lnTo>
                  <a:pt x="1923602" y="0"/>
                </a:lnTo>
                <a:lnTo>
                  <a:pt x="1923602" y="3956017"/>
                </a:lnTo>
                <a:lnTo>
                  <a:pt x="0" y="39560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r="-204881"/>
            </a:stretch>
          </a:blipFill>
        </p:spPr>
      </p:sp>
      <p:grpSp>
        <p:nvGrpSpPr>
          <p:cNvPr id="28" name="Group 32">
            <a:extLst>
              <a:ext uri="{FF2B5EF4-FFF2-40B4-BE49-F238E27FC236}">
                <a16:creationId xmlns:a16="http://schemas.microsoft.com/office/drawing/2014/main" id="{F8BC7B26-41D2-CDE8-C87D-FBBEC5DEBC51}"/>
              </a:ext>
            </a:extLst>
          </p:cNvPr>
          <p:cNvGrpSpPr/>
          <p:nvPr/>
        </p:nvGrpSpPr>
        <p:grpSpPr>
          <a:xfrm>
            <a:off x="14158868" y="-3708349"/>
            <a:ext cx="6277064" cy="6277064"/>
            <a:chOff x="0" y="0"/>
            <a:chExt cx="812800" cy="812800"/>
          </a:xfrm>
        </p:grpSpPr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B368535D-9B57-4BEC-3467-5CCB037139A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3" name="TextBox 34">
              <a:extLst>
                <a:ext uri="{FF2B5EF4-FFF2-40B4-BE49-F238E27FC236}">
                  <a16:creationId xmlns:a16="http://schemas.microsoft.com/office/drawing/2014/main" id="{4C037B45-8848-A64E-68AD-1C1FF38F57DB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4" name="Group 35">
            <a:extLst>
              <a:ext uri="{FF2B5EF4-FFF2-40B4-BE49-F238E27FC236}">
                <a16:creationId xmlns:a16="http://schemas.microsoft.com/office/drawing/2014/main" id="{0ADFBED7-CDB6-A4C2-697D-3664A02F6E0D}"/>
              </a:ext>
            </a:extLst>
          </p:cNvPr>
          <p:cNvGrpSpPr/>
          <p:nvPr/>
        </p:nvGrpSpPr>
        <p:grpSpPr>
          <a:xfrm rot="3945801">
            <a:off x="14675391" y="-2649118"/>
            <a:ext cx="4776403" cy="4776403"/>
            <a:chOff x="0" y="0"/>
            <a:chExt cx="812800" cy="812800"/>
          </a:xfrm>
        </p:grpSpPr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93A58110-D339-0A7E-915F-375BF731392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53" name="TextBox 37">
              <a:extLst>
                <a:ext uri="{FF2B5EF4-FFF2-40B4-BE49-F238E27FC236}">
                  <a16:creationId xmlns:a16="http://schemas.microsoft.com/office/drawing/2014/main" id="{83B334AB-AAA8-1E21-08E3-F45CF0D074EC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4" name="Freeform 39">
            <a:extLst>
              <a:ext uri="{FF2B5EF4-FFF2-40B4-BE49-F238E27FC236}">
                <a16:creationId xmlns:a16="http://schemas.microsoft.com/office/drawing/2014/main" id="{E65F4D1B-A5D2-DECC-3364-3DBD3C0470B6}"/>
              </a:ext>
            </a:extLst>
          </p:cNvPr>
          <p:cNvSpPr/>
          <p:nvPr/>
        </p:nvSpPr>
        <p:spPr>
          <a:xfrm>
            <a:off x="16351520" y="79223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55" name="Group 35">
            <a:extLst>
              <a:ext uri="{FF2B5EF4-FFF2-40B4-BE49-F238E27FC236}">
                <a16:creationId xmlns:a16="http://schemas.microsoft.com/office/drawing/2014/main" id="{4F9414D6-1F85-E216-887B-362E987287CE}"/>
              </a:ext>
            </a:extLst>
          </p:cNvPr>
          <p:cNvGrpSpPr/>
          <p:nvPr/>
        </p:nvGrpSpPr>
        <p:grpSpPr>
          <a:xfrm rot="3945801">
            <a:off x="2311196" y="-1834988"/>
            <a:ext cx="2850997" cy="2934981"/>
            <a:chOff x="0" y="0"/>
            <a:chExt cx="812800" cy="812800"/>
          </a:xfrm>
        </p:grpSpPr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B46FE87A-6206-321D-E80B-E31BB3D44E5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57" name="TextBox 37">
              <a:extLst>
                <a:ext uri="{FF2B5EF4-FFF2-40B4-BE49-F238E27FC236}">
                  <a16:creationId xmlns:a16="http://schemas.microsoft.com/office/drawing/2014/main" id="{6F4C382D-F092-5125-C025-C450348C15AF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8" name="Freeform 9">
            <a:extLst>
              <a:ext uri="{FF2B5EF4-FFF2-40B4-BE49-F238E27FC236}">
                <a16:creationId xmlns:a16="http://schemas.microsoft.com/office/drawing/2014/main" id="{3378C8E1-CFC7-3F35-95B3-CE837DA6AF5D}"/>
              </a:ext>
            </a:extLst>
          </p:cNvPr>
          <p:cNvSpPr/>
          <p:nvPr/>
        </p:nvSpPr>
        <p:spPr>
          <a:xfrm>
            <a:off x="-2333194" y="-1955447"/>
            <a:ext cx="4406866" cy="13984672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85725" cap="sq">
            <a:solidFill>
              <a:srgbClr val="FD6220"/>
            </a:solidFill>
            <a:prstDash val="solid"/>
            <a:miter/>
          </a:ln>
        </p:spPr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313B86-C731-8ED6-27BA-A2F2AE09052B}"/>
              </a:ext>
            </a:extLst>
          </p:cNvPr>
          <p:cNvSpPr txBox="1"/>
          <p:nvPr/>
        </p:nvSpPr>
        <p:spPr>
          <a:xfrm>
            <a:off x="5779428" y="540608"/>
            <a:ext cx="603157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500" b="1" dirty="0"/>
              <a:t>UML Diagrams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789</Words>
  <Application>Microsoft Office PowerPoint</Application>
  <PresentationFormat>Custom</PresentationFormat>
  <Paragraphs>254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Gotham Bold</vt:lpstr>
      <vt:lpstr>Gotham Bold Italics</vt:lpstr>
      <vt:lpstr>Gotham</vt:lpstr>
      <vt:lpstr>CIDFont+F1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Doodle Group Project Presentation</dc:title>
  <cp:lastModifiedBy>D Anirudh</cp:lastModifiedBy>
  <cp:revision>33</cp:revision>
  <dcterms:created xsi:type="dcterms:W3CDTF">2006-08-16T00:00:00Z</dcterms:created>
  <dcterms:modified xsi:type="dcterms:W3CDTF">2024-11-21T11:21:14Z</dcterms:modified>
  <dc:identifier>DAF6sZEl64c</dc:identifier>
</cp:coreProperties>
</file>