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3" r:id="rId7"/>
    <p:sldId id="262" r:id="rId8"/>
    <p:sldId id="261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1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C0925D-931D-4027-A266-17DD7D676997}" v="455" dt="2020-09-23T15:30:15.899"/>
    <p1510:client id="{56959CF5-34BB-B520-4F83-8B8AE49E8D2A}" v="3" dt="2020-09-23T15:13:52.284"/>
    <p1510:client id="{786FDA03-9392-815A-1838-F66E7425157A}" v="8" dt="2020-09-23T15:36:27.820"/>
    <p1510:client id="{992723DB-68AE-1A7A-6FCA-BEA8119A351F}" v="3" dt="2020-09-23T15:33:53.735"/>
    <p1510:client id="{ADA7F57B-A4A5-994F-57C9-F182ACD352E9}" v="1" dt="2020-09-23T23:03:41.372"/>
    <p1510:client id="{AF2238F5-49B0-4C6B-5DDD-4D4463A9D8B0}" v="1" dt="2020-09-23T20:17:46.747"/>
    <p1510:client id="{C3DCBFE6-753A-D38B-27F8-B49733488CA1}" v="3" dt="2020-09-23T19:55:16.159"/>
    <p1510:client id="{CF4F27EB-E25D-DC32-6432-8520B37ADA42}" v="19" dt="2020-09-23T02:50:51.236"/>
    <p1510:client id="{EFD0BA48-CD92-4A16-A582-37902677DE5B}" v="243" dt="2020-09-23T19:28:27.6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He" userId="S::he.k068@student.cbsd.org::2e6ab2e3-de91-47d7-9f1d-39b90deede75" providerId="AD" clId="Web-{E463EA3B-C416-F55A-EDDA-EAFCF9D6652F}"/>
    <pc:docChg chg="addSld modSld">
      <pc:chgData name="Kevin He" userId="S::he.k068@student.cbsd.org::2e6ab2e3-de91-47d7-9f1d-39b90deede75" providerId="AD" clId="Web-{E463EA3B-C416-F55A-EDDA-EAFCF9D6652F}" dt="2020-09-19T01:24:31.507" v="182" actId="20577"/>
      <pc:docMkLst>
        <pc:docMk/>
      </pc:docMkLst>
      <pc:sldChg chg="modSp">
        <pc:chgData name="Kevin He" userId="S::he.k068@student.cbsd.org::2e6ab2e3-de91-47d7-9f1d-39b90deede75" providerId="AD" clId="Web-{E463EA3B-C416-F55A-EDDA-EAFCF9D6652F}" dt="2020-09-19T01:23:17.941" v="158" actId="20577"/>
        <pc:sldMkLst>
          <pc:docMk/>
          <pc:sldMk cId="2248776363" sldId="258"/>
        </pc:sldMkLst>
        <pc:spChg chg="mod">
          <ac:chgData name="Kevin He" userId="S::he.k068@student.cbsd.org::2e6ab2e3-de91-47d7-9f1d-39b90deede75" providerId="AD" clId="Web-{E463EA3B-C416-F55A-EDDA-EAFCF9D6652F}" dt="2020-09-19T01:21:55.568" v="153" actId="20577"/>
          <ac:spMkLst>
            <pc:docMk/>
            <pc:sldMk cId="2248776363" sldId="258"/>
            <ac:spMk id="2" creationId="{9A9144CC-ADD3-4EE1-836D-65E11D0CB34C}"/>
          </ac:spMkLst>
        </pc:spChg>
        <pc:spChg chg="mod">
          <ac:chgData name="Kevin He" userId="S::he.k068@student.cbsd.org::2e6ab2e3-de91-47d7-9f1d-39b90deede75" providerId="AD" clId="Web-{E463EA3B-C416-F55A-EDDA-EAFCF9D6652F}" dt="2020-09-19T01:23:17.941" v="158" actId="20577"/>
          <ac:spMkLst>
            <pc:docMk/>
            <pc:sldMk cId="2248776363" sldId="258"/>
            <ac:spMk id="3" creationId="{FB127CD4-B9C2-4D2F-A4ED-35C6D74F081C}"/>
          </ac:spMkLst>
        </pc:spChg>
      </pc:sldChg>
      <pc:sldChg chg="modSp new">
        <pc:chgData name="Kevin He" userId="S::he.k068@student.cbsd.org::2e6ab2e3-de91-47d7-9f1d-39b90deede75" providerId="AD" clId="Web-{E463EA3B-C416-F55A-EDDA-EAFCF9D6652F}" dt="2020-09-19T01:23:31.723" v="165" actId="20577"/>
        <pc:sldMkLst>
          <pc:docMk/>
          <pc:sldMk cId="943569596" sldId="259"/>
        </pc:sldMkLst>
        <pc:spChg chg="mod">
          <ac:chgData name="Kevin He" userId="S::he.k068@student.cbsd.org::2e6ab2e3-de91-47d7-9f1d-39b90deede75" providerId="AD" clId="Web-{E463EA3B-C416-F55A-EDDA-EAFCF9D6652F}" dt="2020-09-19T01:23:31.723" v="165" actId="20577"/>
          <ac:spMkLst>
            <pc:docMk/>
            <pc:sldMk cId="943569596" sldId="259"/>
            <ac:spMk id="2" creationId="{9F0EB8D2-64DF-4B29-ADB3-0AC9264D53E4}"/>
          </ac:spMkLst>
        </pc:spChg>
      </pc:sldChg>
      <pc:sldChg chg="modSp new">
        <pc:chgData name="Kevin He" userId="S::he.k068@student.cbsd.org::2e6ab2e3-de91-47d7-9f1d-39b90deede75" providerId="AD" clId="Web-{E463EA3B-C416-F55A-EDDA-EAFCF9D6652F}" dt="2020-09-19T01:24:31.507" v="181" actId="20577"/>
        <pc:sldMkLst>
          <pc:docMk/>
          <pc:sldMk cId="730576057" sldId="260"/>
        </pc:sldMkLst>
        <pc:spChg chg="mod">
          <ac:chgData name="Kevin He" userId="S::he.k068@student.cbsd.org::2e6ab2e3-de91-47d7-9f1d-39b90deede75" providerId="AD" clId="Web-{E463EA3B-C416-F55A-EDDA-EAFCF9D6652F}" dt="2020-09-19T01:24:31.507" v="181" actId="20577"/>
          <ac:spMkLst>
            <pc:docMk/>
            <pc:sldMk cId="730576057" sldId="260"/>
            <ac:spMk id="2" creationId="{3157445A-6D92-4FE5-AFCD-1F3287E57A6E}"/>
          </ac:spMkLst>
        </pc:spChg>
      </pc:sldChg>
    </pc:docChg>
  </pc:docChgLst>
  <pc:docChgLst>
    <pc:chgData name="Jerry Qin" userId="S::qin.j222@student.cbsd.org::9a357cb0-688a-4558-bd44-f123a0929ec0" providerId="AD" clId="Web-{992723DB-68AE-1A7A-6FCA-BEA8119A351F}"/>
    <pc:docChg chg="modSld">
      <pc:chgData name="Jerry Qin" userId="S::qin.j222@student.cbsd.org::9a357cb0-688a-4558-bd44-f123a0929ec0" providerId="AD" clId="Web-{992723DB-68AE-1A7A-6FCA-BEA8119A351F}" dt="2020-09-23T15:33:53.735" v="2" actId="1076"/>
      <pc:docMkLst>
        <pc:docMk/>
      </pc:docMkLst>
      <pc:sldChg chg="modSp">
        <pc:chgData name="Jerry Qin" userId="S::qin.j222@student.cbsd.org::9a357cb0-688a-4558-bd44-f123a0929ec0" providerId="AD" clId="Web-{992723DB-68AE-1A7A-6FCA-BEA8119A351F}" dt="2020-09-23T15:33:53.735" v="2" actId="1076"/>
        <pc:sldMkLst>
          <pc:docMk/>
          <pc:sldMk cId="730576057" sldId="260"/>
        </pc:sldMkLst>
        <pc:picChg chg="mod">
          <ac:chgData name="Jerry Qin" userId="S::qin.j222@student.cbsd.org::9a357cb0-688a-4558-bd44-f123a0929ec0" providerId="AD" clId="Web-{992723DB-68AE-1A7A-6FCA-BEA8119A351F}" dt="2020-09-23T15:33:53.735" v="2" actId="1076"/>
          <ac:picMkLst>
            <pc:docMk/>
            <pc:sldMk cId="730576057" sldId="260"/>
            <ac:picMk id="2050" creationId="{A2F7B8CE-BDCF-46B0-B961-F8718A9865F3}"/>
          </ac:picMkLst>
        </pc:picChg>
      </pc:sldChg>
    </pc:docChg>
  </pc:docChgLst>
  <pc:docChgLst>
    <pc:chgData name="Kevin He" userId="S::he.k068@student.cbsd.org::2e6ab2e3-de91-47d7-9f1d-39b90deede75" providerId="AD" clId="Web-{1C695DA6-3809-496A-A9FA-23A840F95D37}"/>
    <pc:docChg chg="modSld">
      <pc:chgData name="Kevin He" userId="S::he.k068@student.cbsd.org::2e6ab2e3-de91-47d7-9f1d-39b90deede75" providerId="AD" clId="Web-{1C695DA6-3809-496A-A9FA-23A840F95D37}" dt="2020-09-13T00:53:40.766" v="20" actId="14100"/>
      <pc:docMkLst>
        <pc:docMk/>
      </pc:docMkLst>
      <pc:sldChg chg="modSp">
        <pc:chgData name="Kevin He" userId="S::he.k068@student.cbsd.org::2e6ab2e3-de91-47d7-9f1d-39b90deede75" providerId="AD" clId="Web-{1C695DA6-3809-496A-A9FA-23A840F95D37}" dt="2020-09-13T00:53:40.766" v="20" actId="14100"/>
        <pc:sldMkLst>
          <pc:docMk/>
          <pc:sldMk cId="109857222" sldId="256"/>
        </pc:sldMkLst>
        <pc:spChg chg="mod">
          <ac:chgData name="Kevin He" userId="S::he.k068@student.cbsd.org::2e6ab2e3-de91-47d7-9f1d-39b90deede75" providerId="AD" clId="Web-{1C695DA6-3809-496A-A9FA-23A840F95D37}" dt="2020-09-13T00:53:40.766" v="20" actId="14100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Kevin He" userId="S::he.k068@student.cbsd.org::2e6ab2e3-de91-47d7-9f1d-39b90deede75" providerId="AD" clId="Web-{AF2238F5-49B0-4C6B-5DDD-4D4463A9D8B0}"/>
    <pc:docChg chg="modSld">
      <pc:chgData name="Kevin He" userId="S::he.k068@student.cbsd.org::2e6ab2e3-de91-47d7-9f1d-39b90deede75" providerId="AD" clId="Web-{AF2238F5-49B0-4C6B-5DDD-4D4463A9D8B0}" dt="2020-09-23T20:17:46.747" v="0"/>
      <pc:docMkLst>
        <pc:docMk/>
      </pc:docMkLst>
      <pc:sldChg chg="delSp delAnim">
        <pc:chgData name="Kevin He" userId="S::he.k068@student.cbsd.org::2e6ab2e3-de91-47d7-9f1d-39b90deede75" providerId="AD" clId="Web-{AF2238F5-49B0-4C6B-5DDD-4D4463A9D8B0}" dt="2020-09-23T20:17:46.747" v="0"/>
        <pc:sldMkLst>
          <pc:docMk/>
          <pc:sldMk cId="3344376441" sldId="257"/>
        </pc:sldMkLst>
        <pc:picChg chg="del">
          <ac:chgData name="Kevin He" userId="S::he.k068@student.cbsd.org::2e6ab2e3-de91-47d7-9f1d-39b90deede75" providerId="AD" clId="Web-{AF2238F5-49B0-4C6B-5DDD-4D4463A9D8B0}" dt="2020-09-23T20:17:46.747" v="0"/>
          <ac:picMkLst>
            <pc:docMk/>
            <pc:sldMk cId="3344376441" sldId="257"/>
            <ac:picMk id="5" creationId="{7E813199-C512-4905-B4A1-DB86E3FD1C1F}"/>
          </ac:picMkLst>
        </pc:picChg>
      </pc:sldChg>
    </pc:docChg>
  </pc:docChgLst>
  <pc:docChgLst>
    <pc:chgData name="Kevin He" userId="S::he.k068@student.cbsd.org::2e6ab2e3-de91-47d7-9f1d-39b90deede75" providerId="AD" clId="Web-{C3DCBFE6-753A-D38B-27F8-B49733488CA1}"/>
    <pc:docChg chg="modSld">
      <pc:chgData name="Kevin He" userId="S::he.k068@student.cbsd.org::2e6ab2e3-de91-47d7-9f1d-39b90deede75" providerId="AD" clId="Web-{C3DCBFE6-753A-D38B-27F8-B49733488CA1}" dt="2020-09-23T19:55:16.159" v="2" actId="1076"/>
      <pc:docMkLst>
        <pc:docMk/>
      </pc:docMkLst>
      <pc:sldChg chg="modSp">
        <pc:chgData name="Kevin He" userId="S::he.k068@student.cbsd.org::2e6ab2e3-de91-47d7-9f1d-39b90deede75" providerId="AD" clId="Web-{C3DCBFE6-753A-D38B-27F8-B49733488CA1}" dt="2020-09-23T19:55:16.159" v="2" actId="1076"/>
        <pc:sldMkLst>
          <pc:docMk/>
          <pc:sldMk cId="3344376441" sldId="257"/>
        </pc:sldMkLst>
        <pc:picChg chg="mod">
          <ac:chgData name="Kevin He" userId="S::he.k068@student.cbsd.org::2e6ab2e3-de91-47d7-9f1d-39b90deede75" providerId="AD" clId="Web-{C3DCBFE6-753A-D38B-27F8-B49733488CA1}" dt="2020-09-23T19:55:16.159" v="2" actId="1076"/>
          <ac:picMkLst>
            <pc:docMk/>
            <pc:sldMk cId="3344376441" sldId="257"/>
            <ac:picMk id="5" creationId="{7E813199-C512-4905-B4A1-DB86E3FD1C1F}"/>
          </ac:picMkLst>
        </pc:picChg>
      </pc:sldChg>
    </pc:docChg>
  </pc:docChgLst>
  <pc:docChgLst>
    <pc:chgData name="Jerry Qin" userId="S::qin.j222@student.cbsd.org::9a357cb0-688a-4558-bd44-f123a0929ec0" providerId="AD" clId="Web-{786FDA03-9392-815A-1838-F66E7425157A}"/>
    <pc:docChg chg="modSld">
      <pc:chgData name="Jerry Qin" userId="S::qin.j222@student.cbsd.org::9a357cb0-688a-4558-bd44-f123a0929ec0" providerId="AD" clId="Web-{786FDA03-9392-815A-1838-F66E7425157A}" dt="2020-09-23T15:36:27.820" v="7" actId="20577"/>
      <pc:docMkLst>
        <pc:docMk/>
      </pc:docMkLst>
      <pc:sldChg chg="modSp">
        <pc:chgData name="Jerry Qin" userId="S::qin.j222@student.cbsd.org::9a357cb0-688a-4558-bd44-f123a0929ec0" providerId="AD" clId="Web-{786FDA03-9392-815A-1838-F66E7425157A}" dt="2020-09-23T15:36:27.820" v="6" actId="20577"/>
        <pc:sldMkLst>
          <pc:docMk/>
          <pc:sldMk cId="730576057" sldId="260"/>
        </pc:sldMkLst>
        <pc:spChg chg="mod">
          <ac:chgData name="Jerry Qin" userId="S::qin.j222@student.cbsd.org::9a357cb0-688a-4558-bd44-f123a0929ec0" providerId="AD" clId="Web-{786FDA03-9392-815A-1838-F66E7425157A}" dt="2020-09-23T15:36:27.820" v="6" actId="20577"/>
          <ac:spMkLst>
            <pc:docMk/>
            <pc:sldMk cId="730576057" sldId="260"/>
            <ac:spMk id="3" creationId="{52CC7594-B210-493C-862D-F1A5F12C7F68}"/>
          </ac:spMkLst>
        </pc:spChg>
      </pc:sldChg>
    </pc:docChg>
  </pc:docChgLst>
  <pc:docChgLst>
    <pc:chgData name="Kevin He" userId="S::he.k068@student.cbsd.org::2e6ab2e3-de91-47d7-9f1d-39b90deede75" providerId="AD" clId="Web-{ADA7F57B-A4A5-994F-57C9-F182ACD352E9}"/>
    <pc:docChg chg="modSld">
      <pc:chgData name="Kevin He" userId="S::he.k068@student.cbsd.org::2e6ab2e3-de91-47d7-9f1d-39b90deede75" providerId="AD" clId="Web-{ADA7F57B-A4A5-994F-57C9-F182ACD352E9}" dt="2020-09-23T23:03:41.357" v="0"/>
      <pc:docMkLst>
        <pc:docMk/>
      </pc:docMkLst>
      <pc:sldChg chg="delSp delAnim">
        <pc:chgData name="Kevin He" userId="S::he.k068@student.cbsd.org::2e6ab2e3-de91-47d7-9f1d-39b90deede75" providerId="AD" clId="Web-{ADA7F57B-A4A5-994F-57C9-F182ACD352E9}" dt="2020-09-23T23:03:41.357" v="0"/>
        <pc:sldMkLst>
          <pc:docMk/>
          <pc:sldMk cId="3344376441" sldId="257"/>
        </pc:sldMkLst>
        <pc:picChg chg="del">
          <ac:chgData name="Kevin He" userId="S::he.k068@student.cbsd.org::2e6ab2e3-de91-47d7-9f1d-39b90deede75" providerId="AD" clId="Web-{ADA7F57B-A4A5-994F-57C9-F182ACD352E9}" dt="2020-09-23T23:03:41.357" v="0"/>
          <ac:picMkLst>
            <pc:docMk/>
            <pc:sldMk cId="3344376441" sldId="257"/>
            <ac:picMk id="5" creationId="{7E813199-C512-4905-B4A1-DB86E3FD1C1F}"/>
          </ac:picMkLst>
        </pc:picChg>
      </pc:sldChg>
    </pc:docChg>
  </pc:docChgLst>
  <pc:docChgLst>
    <pc:chgData name="Kevin He" userId="S::he.k068@student.cbsd.org::2e6ab2e3-de91-47d7-9f1d-39b90deede75" providerId="AD" clId="Web-{CF4F27EB-E25D-DC32-6432-8520B37ADA42}"/>
    <pc:docChg chg="modSld">
      <pc:chgData name="Kevin He" userId="S::he.k068@student.cbsd.org::2e6ab2e3-de91-47d7-9f1d-39b90deede75" providerId="AD" clId="Web-{CF4F27EB-E25D-DC32-6432-8520B37ADA42}" dt="2020-09-23T02:50:51.236" v="16" actId="14100"/>
      <pc:docMkLst>
        <pc:docMk/>
      </pc:docMkLst>
      <pc:sldChg chg="addSp modSp">
        <pc:chgData name="Kevin He" userId="S::he.k068@student.cbsd.org::2e6ab2e3-de91-47d7-9f1d-39b90deede75" providerId="AD" clId="Web-{CF4F27EB-E25D-DC32-6432-8520B37ADA42}" dt="2020-09-23T02:50:07.532" v="10" actId="1076"/>
        <pc:sldMkLst>
          <pc:docMk/>
          <pc:sldMk cId="1798936574" sldId="261"/>
        </pc:sldMkLst>
        <pc:picChg chg="add mod">
          <ac:chgData name="Kevin He" userId="S::he.k068@student.cbsd.org::2e6ab2e3-de91-47d7-9f1d-39b90deede75" providerId="AD" clId="Web-{CF4F27EB-E25D-DC32-6432-8520B37ADA42}" dt="2020-09-23T02:50:07.532" v="10" actId="1076"/>
          <ac:picMkLst>
            <pc:docMk/>
            <pc:sldMk cId="1798936574" sldId="261"/>
            <ac:picMk id="4" creationId="{1BB8CAAC-5999-4933-B5E1-9E202505DB17}"/>
          </ac:picMkLst>
        </pc:picChg>
      </pc:sldChg>
      <pc:sldChg chg="addSp modSp">
        <pc:chgData name="Kevin He" userId="S::he.k068@student.cbsd.org::2e6ab2e3-de91-47d7-9f1d-39b90deede75" providerId="AD" clId="Web-{CF4F27EB-E25D-DC32-6432-8520B37ADA42}" dt="2020-09-23T02:50:51.236" v="16" actId="14100"/>
        <pc:sldMkLst>
          <pc:docMk/>
          <pc:sldMk cId="3590487691" sldId="262"/>
        </pc:sldMkLst>
        <pc:picChg chg="add mod">
          <ac:chgData name="Kevin He" userId="S::he.k068@student.cbsd.org::2e6ab2e3-de91-47d7-9f1d-39b90deede75" providerId="AD" clId="Web-{CF4F27EB-E25D-DC32-6432-8520B37ADA42}" dt="2020-09-23T02:50:51.236" v="16" actId="14100"/>
          <ac:picMkLst>
            <pc:docMk/>
            <pc:sldMk cId="3590487691" sldId="262"/>
            <ac:picMk id="4" creationId="{8261E59A-14B8-480A-ADFF-597B1FE33D82}"/>
          </ac:picMkLst>
        </pc:picChg>
      </pc:sldChg>
      <pc:sldChg chg="modSp">
        <pc:chgData name="Kevin He" userId="S::he.k068@student.cbsd.org::2e6ab2e3-de91-47d7-9f1d-39b90deede75" providerId="AD" clId="Web-{CF4F27EB-E25D-DC32-6432-8520B37ADA42}" dt="2020-09-23T02:48:52.983" v="2" actId="20577"/>
        <pc:sldMkLst>
          <pc:docMk/>
          <pc:sldMk cId="844537075" sldId="263"/>
        </pc:sldMkLst>
        <pc:spChg chg="mod">
          <ac:chgData name="Kevin He" userId="S::he.k068@student.cbsd.org::2e6ab2e3-de91-47d7-9f1d-39b90deede75" providerId="AD" clId="Web-{CF4F27EB-E25D-DC32-6432-8520B37ADA42}" dt="2020-09-23T02:48:52.983" v="2" actId="20577"/>
          <ac:spMkLst>
            <pc:docMk/>
            <pc:sldMk cId="844537075" sldId="263"/>
            <ac:spMk id="3" creationId="{7B9FD847-4480-443E-8D36-36E70FB51413}"/>
          </ac:spMkLst>
        </pc:spChg>
      </pc:sldChg>
    </pc:docChg>
  </pc:docChgLst>
  <pc:docChgLst>
    <pc:chgData name="Jerry Qin" userId="9a357cb0-688a-4558-bd44-f123a0929ec0" providerId="ADAL" clId="{41C0925D-931D-4027-A266-17DD7D676997}"/>
    <pc:docChg chg="custSel modSld">
      <pc:chgData name="Jerry Qin" userId="9a357cb0-688a-4558-bd44-f123a0929ec0" providerId="ADAL" clId="{41C0925D-931D-4027-A266-17DD7D676997}" dt="2020-09-23T15:30:15.899" v="454" actId="20577"/>
      <pc:docMkLst>
        <pc:docMk/>
      </pc:docMkLst>
      <pc:sldChg chg="addSp delSp modSp mod">
        <pc:chgData name="Jerry Qin" userId="9a357cb0-688a-4558-bd44-f123a0929ec0" providerId="ADAL" clId="{41C0925D-931D-4027-A266-17DD7D676997}" dt="2020-09-23T15:30:15.899" v="454" actId="20577"/>
        <pc:sldMkLst>
          <pc:docMk/>
          <pc:sldMk cId="730576057" sldId="260"/>
        </pc:sldMkLst>
        <pc:spChg chg="mod">
          <ac:chgData name="Jerry Qin" userId="9a357cb0-688a-4558-bd44-f123a0929ec0" providerId="ADAL" clId="{41C0925D-931D-4027-A266-17DD7D676997}" dt="2020-09-23T15:30:15.899" v="454" actId="20577"/>
          <ac:spMkLst>
            <pc:docMk/>
            <pc:sldMk cId="730576057" sldId="260"/>
            <ac:spMk id="3" creationId="{52CC7594-B210-493C-862D-F1A5F12C7F68}"/>
          </ac:spMkLst>
        </pc:spChg>
        <pc:spChg chg="add del">
          <ac:chgData name="Jerry Qin" userId="9a357cb0-688a-4558-bd44-f123a0929ec0" providerId="ADAL" clId="{41C0925D-931D-4027-A266-17DD7D676997}" dt="2020-09-23T15:15:24.807" v="39"/>
          <ac:spMkLst>
            <pc:docMk/>
            <pc:sldMk cId="730576057" sldId="260"/>
            <ac:spMk id="4" creationId="{C135B4BC-763F-4E18-A8CF-3147FC1DC875}"/>
          </ac:spMkLst>
        </pc:spChg>
        <pc:spChg chg="add del">
          <ac:chgData name="Jerry Qin" userId="9a357cb0-688a-4558-bd44-f123a0929ec0" providerId="ADAL" clId="{41C0925D-931D-4027-A266-17DD7D676997}" dt="2020-09-23T15:15:27.199" v="42"/>
          <ac:spMkLst>
            <pc:docMk/>
            <pc:sldMk cId="730576057" sldId="260"/>
            <ac:spMk id="5" creationId="{7B73697C-1666-470A-862E-4B7A96E28EB3}"/>
          </ac:spMkLst>
        </pc:spChg>
        <pc:spChg chg="add del">
          <ac:chgData name="Jerry Qin" userId="9a357cb0-688a-4558-bd44-f123a0929ec0" providerId="ADAL" clId="{41C0925D-931D-4027-A266-17DD7D676997}" dt="2020-09-23T15:18:02.270" v="156" actId="478"/>
          <ac:spMkLst>
            <pc:docMk/>
            <pc:sldMk cId="730576057" sldId="260"/>
            <ac:spMk id="6" creationId="{92BEB33D-B246-4D1B-95DD-E02BBF430729}"/>
          </ac:spMkLst>
        </pc:spChg>
      </pc:sldChg>
    </pc:docChg>
  </pc:docChgLst>
  <pc:docChgLst>
    <pc:chgData name="Kevin He" userId="2e6ab2e3-de91-47d7-9f1d-39b90deede75" providerId="ADAL" clId="{EFD0BA48-CD92-4A16-A582-37902677DE5B}"/>
    <pc:docChg chg="undo custSel mod addSld delSld modSld sldOrd addMainMaster delMainMaster">
      <pc:chgData name="Kevin He" userId="2e6ab2e3-de91-47d7-9f1d-39b90deede75" providerId="ADAL" clId="{EFD0BA48-CD92-4A16-A582-37902677DE5B}" dt="2020-09-23T19:28:27.673" v="763"/>
      <pc:docMkLst>
        <pc:docMk/>
      </pc:docMkLst>
      <pc:sldChg chg="addSp delSp modSp mod setBg modClrScheme chgLayout">
        <pc:chgData name="Kevin He" userId="2e6ab2e3-de91-47d7-9f1d-39b90deede75" providerId="ADAL" clId="{EFD0BA48-CD92-4A16-A582-37902677DE5B}" dt="2020-09-13T01:03:34.905" v="46" actId="1076"/>
        <pc:sldMkLst>
          <pc:docMk/>
          <pc:sldMk cId="109857222" sldId="256"/>
        </pc:sldMkLst>
        <pc:spChg chg="mod">
          <ac:chgData name="Kevin He" userId="2e6ab2e3-de91-47d7-9f1d-39b90deede75" providerId="ADAL" clId="{EFD0BA48-CD92-4A16-A582-37902677DE5B}" dt="2020-09-13T00:58:21.160" v="40" actId="1076"/>
          <ac:spMkLst>
            <pc:docMk/>
            <pc:sldMk cId="109857222" sldId="256"/>
            <ac:spMk id="2" creationId="{00000000-0000-0000-0000-000000000000}"/>
          </ac:spMkLst>
        </pc:spChg>
        <pc:spChg chg="add del mod">
          <ac:chgData name="Kevin He" userId="2e6ab2e3-de91-47d7-9f1d-39b90deede75" providerId="ADAL" clId="{EFD0BA48-CD92-4A16-A582-37902677DE5B}" dt="2020-09-13T00:57:55.245" v="30" actId="478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Kevin He" userId="2e6ab2e3-de91-47d7-9f1d-39b90deede75" providerId="ADAL" clId="{EFD0BA48-CD92-4A16-A582-37902677DE5B}" dt="2020-09-13T00:55:47.423" v="1" actId="26606"/>
          <ac:spMkLst>
            <pc:docMk/>
            <pc:sldMk cId="109857222" sldId="256"/>
            <ac:spMk id="9" creationId="{4D896123-1B32-4CB1-B2ED-E34BBC26B423}"/>
          </ac:spMkLst>
        </pc:spChg>
        <pc:spChg chg="add del">
          <ac:chgData name="Kevin He" userId="2e6ab2e3-de91-47d7-9f1d-39b90deede75" providerId="ADAL" clId="{EFD0BA48-CD92-4A16-A582-37902677DE5B}" dt="2020-09-13T00:55:47.423" v="1" actId="26606"/>
          <ac:spMkLst>
            <pc:docMk/>
            <pc:sldMk cId="109857222" sldId="256"/>
            <ac:spMk id="11" creationId="{019FDB4D-987D-4C87-A179-9D4616AB2455}"/>
          </ac:spMkLst>
        </pc:spChg>
        <pc:spChg chg="add del">
          <ac:chgData name="Kevin He" userId="2e6ab2e3-de91-47d7-9f1d-39b90deede75" providerId="ADAL" clId="{EFD0BA48-CD92-4A16-A582-37902677DE5B}" dt="2020-09-13T00:57:50.386" v="29" actId="26606"/>
          <ac:spMkLst>
            <pc:docMk/>
            <pc:sldMk cId="109857222" sldId="256"/>
            <ac:spMk id="14" creationId="{33E93247-6229-44AB-A550-739E971E690B}"/>
          </ac:spMkLst>
        </pc:spChg>
        <pc:spChg chg="add del">
          <ac:chgData name="Kevin He" userId="2e6ab2e3-de91-47d7-9f1d-39b90deede75" providerId="ADAL" clId="{EFD0BA48-CD92-4A16-A582-37902677DE5B}" dt="2020-09-13T00:57:50.386" v="29" actId="26606"/>
          <ac:spMkLst>
            <pc:docMk/>
            <pc:sldMk cId="109857222" sldId="256"/>
            <ac:spMk id="16" creationId="{6BB6B482-ACCA-4938-8AEA-49D525C17221}"/>
          </ac:spMkLst>
        </pc:spChg>
        <pc:spChg chg="add del">
          <ac:chgData name="Kevin He" userId="2e6ab2e3-de91-47d7-9f1d-39b90deede75" providerId="ADAL" clId="{EFD0BA48-CD92-4A16-A582-37902677DE5B}" dt="2020-09-13T00:56:14.442" v="6" actId="26606"/>
          <ac:spMkLst>
            <pc:docMk/>
            <pc:sldMk cId="109857222" sldId="256"/>
            <ac:spMk id="21" creationId="{7A18C9FB-EC4C-4DAE-8F7D-C6E5AF607958}"/>
          </ac:spMkLst>
        </pc:spChg>
        <pc:spChg chg="add del">
          <ac:chgData name="Kevin He" userId="2e6ab2e3-de91-47d7-9f1d-39b90deede75" providerId="ADAL" clId="{EFD0BA48-CD92-4A16-A582-37902677DE5B}" dt="2020-09-13T00:56:14.442" v="6" actId="26606"/>
          <ac:spMkLst>
            <pc:docMk/>
            <pc:sldMk cId="109857222" sldId="256"/>
            <ac:spMk id="23" creationId="{0ED8FC7E-742C-4B53-B6FF-F19F8EDA28B3}"/>
          </ac:spMkLst>
        </pc:spChg>
        <pc:spChg chg="add del">
          <ac:chgData name="Kevin He" userId="2e6ab2e3-de91-47d7-9f1d-39b90deede75" providerId="ADAL" clId="{EFD0BA48-CD92-4A16-A582-37902677DE5B}" dt="2020-09-13T00:56:14.442" v="6" actId="26606"/>
          <ac:spMkLst>
            <pc:docMk/>
            <pc:sldMk cId="109857222" sldId="256"/>
            <ac:spMk id="25" creationId="{F798D3DD-23B7-41EE-9021-C8F9A8E2C19B}"/>
          </ac:spMkLst>
        </pc:spChg>
        <pc:spChg chg="add del">
          <ac:chgData name="Kevin He" userId="2e6ab2e3-de91-47d7-9f1d-39b90deede75" providerId="ADAL" clId="{EFD0BA48-CD92-4A16-A582-37902677DE5B}" dt="2020-09-13T00:56:15.847" v="8" actId="26606"/>
          <ac:spMkLst>
            <pc:docMk/>
            <pc:sldMk cId="109857222" sldId="256"/>
            <ac:spMk id="31" creationId="{F45F8234-3080-4C07-B575-B79541029884}"/>
          </ac:spMkLst>
        </pc:spChg>
        <pc:spChg chg="add del">
          <ac:chgData name="Kevin He" userId="2e6ab2e3-de91-47d7-9f1d-39b90deede75" providerId="ADAL" clId="{EFD0BA48-CD92-4A16-A582-37902677DE5B}" dt="2020-09-13T00:56:15.847" v="8" actId="26606"/>
          <ac:spMkLst>
            <pc:docMk/>
            <pc:sldMk cId="109857222" sldId="256"/>
            <ac:spMk id="33" creationId="{1B0E0466-9F2F-4C27-AE6F-953F891B0020}"/>
          </ac:spMkLst>
        </pc:spChg>
        <pc:spChg chg="add del">
          <ac:chgData name="Kevin He" userId="2e6ab2e3-de91-47d7-9f1d-39b90deede75" providerId="ADAL" clId="{EFD0BA48-CD92-4A16-A582-37902677DE5B}" dt="2020-09-13T00:56:15.847" v="8" actId="26606"/>
          <ac:spMkLst>
            <pc:docMk/>
            <pc:sldMk cId="109857222" sldId="256"/>
            <ac:spMk id="34" creationId="{E4F2DCBC-B44F-4E3C-871F-87CC2B8BDF91}"/>
          </ac:spMkLst>
        </pc:spChg>
        <pc:spChg chg="add del">
          <ac:chgData name="Kevin He" userId="2e6ab2e3-de91-47d7-9f1d-39b90deede75" providerId="ADAL" clId="{EFD0BA48-CD92-4A16-A582-37902677DE5B}" dt="2020-09-13T00:56:15.847" v="8" actId="26606"/>
          <ac:spMkLst>
            <pc:docMk/>
            <pc:sldMk cId="109857222" sldId="256"/>
            <ac:spMk id="35" creationId="{943065B8-2E07-4810-B74C-42FD0409160E}"/>
          </ac:spMkLst>
        </pc:spChg>
        <pc:spChg chg="add del">
          <ac:chgData name="Kevin He" userId="2e6ab2e3-de91-47d7-9f1d-39b90deede75" providerId="ADAL" clId="{EFD0BA48-CD92-4A16-A582-37902677DE5B}" dt="2020-09-13T00:56:15.847" v="8" actId="26606"/>
          <ac:spMkLst>
            <pc:docMk/>
            <pc:sldMk cId="109857222" sldId="256"/>
            <ac:spMk id="36" creationId="{6D529F17-FB87-4ECB-9485-C58500A1BA42}"/>
          </ac:spMkLst>
        </pc:spChg>
        <pc:spChg chg="add del">
          <ac:chgData name="Kevin He" userId="2e6ab2e3-de91-47d7-9f1d-39b90deede75" providerId="ADAL" clId="{EFD0BA48-CD92-4A16-A582-37902677DE5B}" dt="2020-09-13T00:57:49.067" v="26" actId="26606"/>
          <ac:spMkLst>
            <pc:docMk/>
            <pc:sldMk cId="109857222" sldId="256"/>
            <ac:spMk id="38" creationId="{7A18C9FB-EC4C-4DAE-8F7D-C6E5AF607958}"/>
          </ac:spMkLst>
        </pc:spChg>
        <pc:spChg chg="add del">
          <ac:chgData name="Kevin He" userId="2e6ab2e3-de91-47d7-9f1d-39b90deede75" providerId="ADAL" clId="{EFD0BA48-CD92-4A16-A582-37902677DE5B}" dt="2020-09-13T00:57:49.067" v="26" actId="26606"/>
          <ac:spMkLst>
            <pc:docMk/>
            <pc:sldMk cId="109857222" sldId="256"/>
            <ac:spMk id="40" creationId="{0ED8FC7E-742C-4B53-B6FF-F19F8EDA28B3}"/>
          </ac:spMkLst>
        </pc:spChg>
        <pc:spChg chg="add del">
          <ac:chgData name="Kevin He" userId="2e6ab2e3-de91-47d7-9f1d-39b90deede75" providerId="ADAL" clId="{EFD0BA48-CD92-4A16-A582-37902677DE5B}" dt="2020-09-13T00:57:49.067" v="26" actId="26606"/>
          <ac:spMkLst>
            <pc:docMk/>
            <pc:sldMk cId="109857222" sldId="256"/>
            <ac:spMk id="41" creationId="{F798D3DD-23B7-41EE-9021-C8F9A8E2C19B}"/>
          </ac:spMkLst>
        </pc:spChg>
        <pc:grpChg chg="add del">
          <ac:chgData name="Kevin He" userId="2e6ab2e3-de91-47d7-9f1d-39b90deede75" providerId="ADAL" clId="{EFD0BA48-CD92-4A16-A582-37902677DE5B}" dt="2020-09-13T00:56:14.442" v="6" actId="26606"/>
          <ac:grpSpMkLst>
            <pc:docMk/>
            <pc:sldMk cId="109857222" sldId="256"/>
            <ac:grpSpMk id="27" creationId="{2C072688-BFC7-4FE8-A45E-B3C63CBB9632}"/>
          </ac:grpSpMkLst>
        </pc:grpChg>
        <pc:grpChg chg="add del">
          <ac:chgData name="Kevin He" userId="2e6ab2e3-de91-47d7-9f1d-39b90deede75" providerId="ADAL" clId="{EFD0BA48-CD92-4A16-A582-37902677DE5B}" dt="2020-09-13T00:57:49.067" v="26" actId="26606"/>
          <ac:grpSpMkLst>
            <pc:docMk/>
            <pc:sldMk cId="109857222" sldId="256"/>
            <ac:grpSpMk id="42" creationId="{2C072688-BFC7-4FE8-A45E-B3C63CBB9632}"/>
          </ac:grpSpMkLst>
        </pc:grpChg>
        <pc:picChg chg="add del">
          <ac:chgData name="Kevin He" userId="2e6ab2e3-de91-47d7-9f1d-39b90deede75" providerId="ADAL" clId="{EFD0BA48-CD92-4A16-A582-37902677DE5B}" dt="2020-09-13T00:55:47.423" v="1" actId="26606"/>
          <ac:picMkLst>
            <pc:docMk/>
            <pc:sldMk cId="109857222" sldId="256"/>
            <ac:picMk id="4" creationId="{ABC8D07D-6CA5-4D10-944A-021C7A7269A0}"/>
          </ac:picMkLst>
        </pc:picChg>
        <pc:picChg chg="add del">
          <ac:chgData name="Kevin He" userId="2e6ab2e3-de91-47d7-9f1d-39b90deede75" providerId="ADAL" clId="{EFD0BA48-CD92-4A16-A582-37902677DE5B}" dt="2020-09-13T00:57:50.386" v="29" actId="26606"/>
          <ac:picMkLst>
            <pc:docMk/>
            <pc:sldMk cId="109857222" sldId="256"/>
            <ac:picMk id="15" creationId="{33516B2E-5FCD-4D9F-926C-DB7E113B452D}"/>
          </ac:picMkLst>
        </pc:picChg>
        <pc:picChg chg="add del">
          <ac:chgData name="Kevin He" userId="2e6ab2e3-de91-47d7-9f1d-39b90deede75" providerId="ADAL" clId="{EFD0BA48-CD92-4A16-A582-37902677DE5B}" dt="2020-09-13T00:56:14.442" v="6" actId="26606"/>
          <ac:picMkLst>
            <pc:docMk/>
            <pc:sldMk cId="109857222" sldId="256"/>
            <ac:picMk id="18" creationId="{E1CE4827-A0AB-4917-A0AB-177A197FE513}"/>
          </ac:picMkLst>
        </pc:picChg>
        <pc:picChg chg="add del">
          <ac:chgData name="Kevin He" userId="2e6ab2e3-de91-47d7-9f1d-39b90deede75" providerId="ADAL" clId="{EFD0BA48-CD92-4A16-A582-37902677DE5B}" dt="2020-09-13T00:56:15.847" v="8" actId="26606"/>
          <ac:picMkLst>
            <pc:docMk/>
            <pc:sldMk cId="109857222" sldId="256"/>
            <ac:picMk id="32" creationId="{89FE42BC-6452-4C61-AB62-5941E4E7DD93}"/>
          </ac:picMkLst>
        </pc:picChg>
        <pc:picChg chg="add del mod">
          <ac:chgData name="Kevin He" userId="2e6ab2e3-de91-47d7-9f1d-39b90deede75" providerId="ADAL" clId="{EFD0BA48-CD92-4A16-A582-37902677DE5B}" dt="2020-09-13T00:57:49.067" v="26" actId="26606"/>
          <ac:picMkLst>
            <pc:docMk/>
            <pc:sldMk cId="109857222" sldId="256"/>
            <ac:picMk id="39" creationId="{E1CE4827-A0AB-4917-A0AB-177A197FE513}"/>
          </ac:picMkLst>
        </pc:picChg>
        <pc:picChg chg="add mod">
          <ac:chgData name="Kevin He" userId="2e6ab2e3-de91-47d7-9f1d-39b90deede75" providerId="ADAL" clId="{EFD0BA48-CD92-4A16-A582-37902677DE5B}" dt="2020-09-13T01:02:31.236" v="44" actId="14100"/>
          <ac:picMkLst>
            <pc:docMk/>
            <pc:sldMk cId="109857222" sldId="256"/>
            <ac:picMk id="1026" creationId="{C03CE2CA-8091-41F6-879E-B14B585ABE4F}"/>
          </ac:picMkLst>
        </pc:picChg>
        <pc:picChg chg="add mod">
          <ac:chgData name="Kevin He" userId="2e6ab2e3-de91-47d7-9f1d-39b90deede75" providerId="ADAL" clId="{EFD0BA48-CD92-4A16-A582-37902677DE5B}" dt="2020-09-13T01:03:34.905" v="46" actId="1076"/>
          <ac:picMkLst>
            <pc:docMk/>
            <pc:sldMk cId="109857222" sldId="256"/>
            <ac:picMk id="1028" creationId="{D03F3419-F566-4688-A7C6-1BC50808FC28}"/>
          </ac:picMkLst>
        </pc:picChg>
        <pc:cxnChg chg="add del">
          <ac:chgData name="Kevin He" userId="2e6ab2e3-de91-47d7-9f1d-39b90deede75" providerId="ADAL" clId="{EFD0BA48-CD92-4A16-A582-37902677DE5B}" dt="2020-09-13T00:57:50.386" v="29" actId="26606"/>
          <ac:cxnSpMkLst>
            <pc:docMk/>
            <pc:sldMk cId="109857222" sldId="256"/>
            <ac:cxnSpMk id="13" creationId="{EE2E603F-4A95-4FE8-BB06-211DFD75DBEF}"/>
          </ac:cxnSpMkLst>
        </pc:cxnChg>
      </pc:sldChg>
      <pc:sldChg chg="add del">
        <pc:chgData name="Kevin He" userId="2e6ab2e3-de91-47d7-9f1d-39b90deede75" providerId="ADAL" clId="{EFD0BA48-CD92-4A16-A582-37902677DE5B}" dt="2020-09-13T00:57:47.380" v="21"/>
        <pc:sldMkLst>
          <pc:docMk/>
          <pc:sldMk cId="276856733" sldId="257"/>
        </pc:sldMkLst>
      </pc:sldChg>
      <pc:sldChg chg="addSp delSp modSp add delAnim modAnim">
        <pc:chgData name="Kevin He" userId="2e6ab2e3-de91-47d7-9f1d-39b90deede75" providerId="ADAL" clId="{EFD0BA48-CD92-4A16-A582-37902677DE5B}" dt="2020-09-23T19:28:27.673" v="763"/>
        <pc:sldMkLst>
          <pc:docMk/>
          <pc:sldMk cId="3344376441" sldId="257"/>
        </pc:sldMkLst>
        <pc:spChg chg="mod">
          <ac:chgData name="Kevin He" userId="2e6ab2e3-de91-47d7-9f1d-39b90deede75" providerId="ADAL" clId="{EFD0BA48-CD92-4A16-A582-37902677DE5B}" dt="2020-09-13T01:04:13.289" v="60" actId="20577"/>
          <ac:spMkLst>
            <pc:docMk/>
            <pc:sldMk cId="3344376441" sldId="257"/>
            <ac:spMk id="2" creationId="{3A932616-7243-4238-B767-23DCAE602C5A}"/>
          </ac:spMkLst>
        </pc:spChg>
        <pc:spChg chg="mod">
          <ac:chgData name="Kevin He" userId="2e6ab2e3-de91-47d7-9f1d-39b90deede75" providerId="ADAL" clId="{EFD0BA48-CD92-4A16-A582-37902677DE5B}" dt="2020-09-23T02:55:32.539" v="517" actId="20577"/>
          <ac:spMkLst>
            <pc:docMk/>
            <pc:sldMk cId="3344376441" sldId="257"/>
            <ac:spMk id="3" creationId="{0AB89C54-4370-4998-8671-B2FED4D5297E}"/>
          </ac:spMkLst>
        </pc:spChg>
        <pc:picChg chg="add del mod">
          <ac:chgData name="Kevin He" userId="2e6ab2e3-de91-47d7-9f1d-39b90deede75" providerId="ADAL" clId="{EFD0BA48-CD92-4A16-A582-37902677DE5B}" dt="2020-09-23T18:35:25.710" v="762" actId="478"/>
          <ac:picMkLst>
            <pc:docMk/>
            <pc:sldMk cId="3344376441" sldId="257"/>
            <ac:picMk id="4" creationId="{78999D29-55FC-4BD4-8269-9BE805CB2FEB}"/>
          </ac:picMkLst>
        </pc:picChg>
        <pc:picChg chg="add mod">
          <ac:chgData name="Kevin He" userId="2e6ab2e3-de91-47d7-9f1d-39b90deede75" providerId="ADAL" clId="{EFD0BA48-CD92-4A16-A582-37902677DE5B}" dt="2020-09-23T19:28:27.673" v="763"/>
          <ac:picMkLst>
            <pc:docMk/>
            <pc:sldMk cId="3344376441" sldId="257"/>
            <ac:picMk id="5" creationId="{7E813199-C512-4905-B4A1-DB86E3FD1C1F}"/>
          </ac:picMkLst>
        </pc:picChg>
      </pc:sldChg>
      <pc:sldChg chg="addSp modSp add">
        <pc:chgData name="Kevin He" userId="2e6ab2e3-de91-47d7-9f1d-39b90deede75" providerId="ADAL" clId="{EFD0BA48-CD92-4A16-A582-37902677DE5B}" dt="2020-09-19T01:27:13.252" v="171" actId="1076"/>
        <pc:sldMkLst>
          <pc:docMk/>
          <pc:sldMk cId="2248776363" sldId="258"/>
        </pc:sldMkLst>
        <pc:spChg chg="add mod">
          <ac:chgData name="Kevin He" userId="2e6ab2e3-de91-47d7-9f1d-39b90deede75" providerId="ADAL" clId="{EFD0BA48-CD92-4A16-A582-37902677DE5B}" dt="2020-09-19T01:27:13.252" v="171" actId="1076"/>
          <ac:spMkLst>
            <pc:docMk/>
            <pc:sldMk cId="2248776363" sldId="258"/>
            <ac:spMk id="4" creationId="{54BB2897-69CC-4284-81C6-2D52D495F3EC}"/>
          </ac:spMkLst>
        </pc:spChg>
        <pc:picChg chg="add mod">
          <ac:chgData name="Kevin He" userId="2e6ab2e3-de91-47d7-9f1d-39b90deede75" providerId="ADAL" clId="{EFD0BA48-CD92-4A16-A582-37902677DE5B}" dt="2020-09-19T01:27:08.694" v="170" actId="1076"/>
          <ac:picMkLst>
            <pc:docMk/>
            <pc:sldMk cId="2248776363" sldId="258"/>
            <ac:picMk id="1026" creationId="{96C97E86-34AF-455D-A62D-A51C00823683}"/>
          </ac:picMkLst>
        </pc:picChg>
      </pc:sldChg>
      <pc:sldChg chg="add del">
        <pc:chgData name="Kevin He" userId="2e6ab2e3-de91-47d7-9f1d-39b90deede75" providerId="ADAL" clId="{EFD0BA48-CD92-4A16-A582-37902677DE5B}" dt="2020-09-13T00:57:47.176" v="20"/>
        <pc:sldMkLst>
          <pc:docMk/>
          <pc:sldMk cId="3520909574" sldId="258"/>
        </pc:sldMkLst>
      </pc:sldChg>
      <pc:sldChg chg="addSp modSp ord">
        <pc:chgData name="Kevin He" userId="2e6ab2e3-de91-47d7-9f1d-39b90deede75" providerId="ADAL" clId="{EFD0BA48-CD92-4A16-A582-37902677DE5B}" dt="2020-09-19T01:32:39.876" v="213"/>
        <pc:sldMkLst>
          <pc:docMk/>
          <pc:sldMk cId="943569596" sldId="259"/>
        </pc:sldMkLst>
        <pc:spChg chg="mod">
          <ac:chgData name="Kevin He" userId="2e6ab2e3-de91-47d7-9f1d-39b90deede75" providerId="ADAL" clId="{EFD0BA48-CD92-4A16-A582-37902677DE5B}" dt="2020-09-19T01:32:37.182" v="212" actId="20577"/>
          <ac:spMkLst>
            <pc:docMk/>
            <pc:sldMk cId="943569596" sldId="259"/>
            <ac:spMk id="2" creationId="{9F0EB8D2-64DF-4B29-ADB3-0AC9264D53E4}"/>
          </ac:spMkLst>
        </pc:spChg>
        <pc:picChg chg="add mod">
          <ac:chgData name="Kevin He" userId="2e6ab2e3-de91-47d7-9f1d-39b90deede75" providerId="ADAL" clId="{EFD0BA48-CD92-4A16-A582-37902677DE5B}" dt="2020-09-19T01:32:27.886" v="193" actId="1076"/>
          <ac:picMkLst>
            <pc:docMk/>
            <pc:sldMk cId="943569596" sldId="259"/>
            <ac:picMk id="4" creationId="{35A99932-E89A-4836-BCB5-9C18E62059E0}"/>
          </ac:picMkLst>
        </pc:picChg>
        <pc:picChg chg="add mod">
          <ac:chgData name="Kevin He" userId="2e6ab2e3-de91-47d7-9f1d-39b90deede75" providerId="ADAL" clId="{EFD0BA48-CD92-4A16-A582-37902677DE5B}" dt="2020-09-19T01:32:26.342" v="192" actId="1076"/>
          <ac:picMkLst>
            <pc:docMk/>
            <pc:sldMk cId="943569596" sldId="259"/>
            <ac:picMk id="5" creationId="{BAFDBC22-6DB5-4584-A1B3-E2BB90AF5098}"/>
          </ac:picMkLst>
        </pc:picChg>
        <pc:picChg chg="add mod">
          <ac:chgData name="Kevin He" userId="2e6ab2e3-de91-47d7-9f1d-39b90deede75" providerId="ADAL" clId="{EFD0BA48-CD92-4A16-A582-37902677DE5B}" dt="2020-09-19T01:32:29.375" v="194" actId="1076"/>
          <ac:picMkLst>
            <pc:docMk/>
            <pc:sldMk cId="943569596" sldId="259"/>
            <ac:picMk id="6" creationId="{F3190635-ECC4-4DE1-B2FF-B430500CD959}"/>
          </ac:picMkLst>
        </pc:picChg>
      </pc:sldChg>
      <pc:sldChg chg="addSp delSp modSp">
        <pc:chgData name="Kevin He" userId="2e6ab2e3-de91-47d7-9f1d-39b90deede75" providerId="ADAL" clId="{EFD0BA48-CD92-4A16-A582-37902677DE5B}" dt="2020-09-23T18:19:30.699" v="760" actId="20577"/>
        <pc:sldMkLst>
          <pc:docMk/>
          <pc:sldMk cId="730576057" sldId="260"/>
        </pc:sldMkLst>
        <pc:spChg chg="mod">
          <ac:chgData name="Kevin He" userId="2e6ab2e3-de91-47d7-9f1d-39b90deede75" providerId="ADAL" clId="{EFD0BA48-CD92-4A16-A582-37902677DE5B}" dt="2020-09-19T01:32:45.789" v="222" actId="20577"/>
          <ac:spMkLst>
            <pc:docMk/>
            <pc:sldMk cId="730576057" sldId="260"/>
            <ac:spMk id="2" creationId="{3157445A-6D92-4FE5-AFCD-1F3287E57A6E}"/>
          </ac:spMkLst>
        </pc:spChg>
        <pc:spChg chg="mod">
          <ac:chgData name="Kevin He" userId="2e6ab2e3-de91-47d7-9f1d-39b90deede75" providerId="ADAL" clId="{EFD0BA48-CD92-4A16-A582-37902677DE5B}" dt="2020-09-23T18:19:30.699" v="760" actId="20577"/>
          <ac:spMkLst>
            <pc:docMk/>
            <pc:sldMk cId="730576057" sldId="260"/>
            <ac:spMk id="3" creationId="{52CC7594-B210-493C-862D-F1A5F12C7F68}"/>
          </ac:spMkLst>
        </pc:spChg>
        <pc:picChg chg="add del mod">
          <ac:chgData name="Kevin He" userId="2e6ab2e3-de91-47d7-9f1d-39b90deede75" providerId="ADAL" clId="{EFD0BA48-CD92-4A16-A582-37902677DE5B}" dt="2020-09-19T01:30:01.560" v="175" actId="478"/>
          <ac:picMkLst>
            <pc:docMk/>
            <pc:sldMk cId="730576057" sldId="260"/>
            <ac:picMk id="4" creationId="{CAC34B1F-1877-4A12-94E3-B42D6B4CBF01}"/>
          </ac:picMkLst>
        </pc:picChg>
        <pc:picChg chg="add mod">
          <ac:chgData name="Kevin He" userId="2e6ab2e3-de91-47d7-9f1d-39b90deede75" providerId="ADAL" clId="{EFD0BA48-CD92-4A16-A582-37902677DE5B}" dt="2020-09-19T01:37:12.006" v="309" actId="1076"/>
          <ac:picMkLst>
            <pc:docMk/>
            <pc:sldMk cId="730576057" sldId="260"/>
            <ac:picMk id="2050" creationId="{A2F7B8CE-BDCF-46B0-B961-F8718A9865F3}"/>
          </ac:picMkLst>
        </pc:picChg>
        <pc:picChg chg="add mod">
          <ac:chgData name="Kevin He" userId="2e6ab2e3-de91-47d7-9f1d-39b90deede75" providerId="ADAL" clId="{EFD0BA48-CD92-4A16-A582-37902677DE5B}" dt="2020-09-23T18:17:15.186" v="756" actId="14100"/>
          <ac:picMkLst>
            <pc:docMk/>
            <pc:sldMk cId="730576057" sldId="260"/>
            <ac:picMk id="4098" creationId="{1148B70F-C904-4AC5-8CC8-04C65BC230F6}"/>
          </ac:picMkLst>
        </pc:picChg>
      </pc:sldChg>
      <pc:sldChg chg="modSp add ord">
        <pc:chgData name="Kevin He" userId="2e6ab2e3-de91-47d7-9f1d-39b90deede75" providerId="ADAL" clId="{EFD0BA48-CD92-4A16-A582-37902677DE5B}" dt="2020-09-23T03:37:52.700" v="678"/>
        <pc:sldMkLst>
          <pc:docMk/>
          <pc:sldMk cId="1798936574" sldId="261"/>
        </pc:sldMkLst>
        <pc:spChg chg="mod">
          <ac:chgData name="Kevin He" userId="2e6ab2e3-de91-47d7-9f1d-39b90deede75" providerId="ADAL" clId="{EFD0BA48-CD92-4A16-A582-37902677DE5B}" dt="2020-09-19T01:34:47.248" v="255" actId="20577"/>
          <ac:spMkLst>
            <pc:docMk/>
            <pc:sldMk cId="1798936574" sldId="261"/>
            <ac:spMk id="2" creationId="{D358FF79-C6AF-45D2-B842-BE3886B08FB5}"/>
          </ac:spMkLst>
        </pc:spChg>
        <pc:spChg chg="mod">
          <ac:chgData name="Kevin He" userId="2e6ab2e3-de91-47d7-9f1d-39b90deede75" providerId="ADAL" clId="{EFD0BA48-CD92-4A16-A582-37902677DE5B}" dt="2020-09-19T01:34:19.369" v="243" actId="20577"/>
          <ac:spMkLst>
            <pc:docMk/>
            <pc:sldMk cId="1798936574" sldId="261"/>
            <ac:spMk id="3" creationId="{C3601912-A682-45B8-9328-9CA96BD48D93}"/>
          </ac:spMkLst>
        </pc:spChg>
        <pc:picChg chg="mod">
          <ac:chgData name="Kevin He" userId="2e6ab2e3-de91-47d7-9f1d-39b90deede75" providerId="ADAL" clId="{EFD0BA48-CD92-4A16-A582-37902677DE5B}" dt="2020-09-23T02:54:59.815" v="512" actId="1076"/>
          <ac:picMkLst>
            <pc:docMk/>
            <pc:sldMk cId="1798936574" sldId="261"/>
            <ac:picMk id="4" creationId="{1BB8CAAC-5999-4933-B5E1-9E202505DB17}"/>
          </ac:picMkLst>
        </pc:picChg>
      </pc:sldChg>
      <pc:sldChg chg="addSp modSp add ord">
        <pc:chgData name="Kevin He" userId="2e6ab2e3-de91-47d7-9f1d-39b90deede75" providerId="ADAL" clId="{EFD0BA48-CD92-4A16-A582-37902677DE5B}" dt="2020-09-23T03:37:43.064" v="676"/>
        <pc:sldMkLst>
          <pc:docMk/>
          <pc:sldMk cId="3590487691" sldId="262"/>
        </pc:sldMkLst>
        <pc:spChg chg="mod">
          <ac:chgData name="Kevin He" userId="2e6ab2e3-de91-47d7-9f1d-39b90deede75" providerId="ADAL" clId="{EFD0BA48-CD92-4A16-A582-37902677DE5B}" dt="2020-09-19T01:35:19.427" v="306" actId="20577"/>
          <ac:spMkLst>
            <pc:docMk/>
            <pc:sldMk cId="3590487691" sldId="262"/>
            <ac:spMk id="2" creationId="{F13D295A-47B3-477C-8DB9-D4E9B10B0CB3}"/>
          </ac:spMkLst>
        </pc:spChg>
        <pc:spChg chg="mod">
          <ac:chgData name="Kevin He" userId="2e6ab2e3-de91-47d7-9f1d-39b90deede75" providerId="ADAL" clId="{EFD0BA48-CD92-4A16-A582-37902677DE5B}" dt="2020-09-19T01:50:25.204" v="407" actId="14100"/>
          <ac:spMkLst>
            <pc:docMk/>
            <pc:sldMk cId="3590487691" sldId="262"/>
            <ac:spMk id="3" creationId="{91D74CE7-1749-4DE4-B6A8-1DA8ADCCE833}"/>
          </ac:spMkLst>
        </pc:spChg>
        <pc:picChg chg="add mod">
          <ac:chgData name="Kevin He" userId="2e6ab2e3-de91-47d7-9f1d-39b90deede75" providerId="ADAL" clId="{EFD0BA48-CD92-4A16-A582-37902677DE5B}" dt="2020-09-23T02:52:07.162" v="420" actId="1076"/>
          <ac:picMkLst>
            <pc:docMk/>
            <pc:sldMk cId="3590487691" sldId="262"/>
            <ac:picMk id="1026" creationId="{5716DEFA-B820-483D-825F-D0DA33ACCEFF}"/>
          </ac:picMkLst>
        </pc:picChg>
        <pc:picChg chg="add mod">
          <ac:chgData name="Kevin He" userId="2e6ab2e3-de91-47d7-9f1d-39b90deede75" providerId="ADAL" clId="{EFD0BA48-CD92-4A16-A582-37902677DE5B}" dt="2020-09-23T02:52:05.002" v="419" actId="1076"/>
          <ac:picMkLst>
            <pc:docMk/>
            <pc:sldMk cId="3590487691" sldId="262"/>
            <ac:picMk id="1028" creationId="{587CDEE9-5081-4E20-A089-34674C577ACF}"/>
          </ac:picMkLst>
        </pc:picChg>
      </pc:sldChg>
      <pc:sldChg chg="modSp add">
        <pc:chgData name="Kevin He" userId="2e6ab2e3-de91-47d7-9f1d-39b90deede75" providerId="ADAL" clId="{EFD0BA48-CD92-4A16-A582-37902677DE5B}" dt="2020-09-19T01:50:37.184" v="409" actId="20577"/>
        <pc:sldMkLst>
          <pc:docMk/>
          <pc:sldMk cId="844537075" sldId="263"/>
        </pc:sldMkLst>
        <pc:spChg chg="mod">
          <ac:chgData name="Kevin He" userId="2e6ab2e3-de91-47d7-9f1d-39b90deede75" providerId="ADAL" clId="{EFD0BA48-CD92-4A16-A582-37902677DE5B}" dt="2020-09-19T01:37:32.630" v="318" actId="20577"/>
          <ac:spMkLst>
            <pc:docMk/>
            <pc:sldMk cId="844537075" sldId="263"/>
            <ac:spMk id="2" creationId="{53E02DF1-1873-4C09-8CD4-1C8EC49C88CE}"/>
          </ac:spMkLst>
        </pc:spChg>
        <pc:spChg chg="mod">
          <ac:chgData name="Kevin He" userId="2e6ab2e3-de91-47d7-9f1d-39b90deede75" providerId="ADAL" clId="{EFD0BA48-CD92-4A16-A582-37902677DE5B}" dt="2020-09-19T01:50:37.184" v="409" actId="20577"/>
          <ac:spMkLst>
            <pc:docMk/>
            <pc:sldMk cId="844537075" sldId="263"/>
            <ac:spMk id="3" creationId="{7B9FD847-4480-443E-8D36-36E70FB51413}"/>
          </ac:spMkLst>
        </pc:spChg>
      </pc:sldChg>
      <pc:sldChg chg="addSp modSp add">
        <pc:chgData name="Kevin He" userId="2e6ab2e3-de91-47d7-9f1d-39b90deede75" providerId="ADAL" clId="{EFD0BA48-CD92-4A16-A582-37902677DE5B}" dt="2020-09-23T03:41:42.052" v="683" actId="1076"/>
        <pc:sldMkLst>
          <pc:docMk/>
          <pc:sldMk cId="1265673862" sldId="264"/>
        </pc:sldMkLst>
        <pc:spChg chg="mod">
          <ac:chgData name="Kevin He" userId="2e6ab2e3-de91-47d7-9f1d-39b90deede75" providerId="ADAL" clId="{EFD0BA48-CD92-4A16-A582-37902677DE5B}" dt="2020-09-23T02:53:02.085" v="448" actId="20577"/>
          <ac:spMkLst>
            <pc:docMk/>
            <pc:sldMk cId="1265673862" sldId="264"/>
            <ac:spMk id="2" creationId="{9C483259-F7CC-4396-B075-EDA04D67E79A}"/>
          </ac:spMkLst>
        </pc:spChg>
        <pc:spChg chg="mod">
          <ac:chgData name="Kevin He" userId="2e6ab2e3-de91-47d7-9f1d-39b90deede75" providerId="ADAL" clId="{EFD0BA48-CD92-4A16-A582-37902677DE5B}" dt="2020-09-23T02:53:25.690" v="505" actId="20577"/>
          <ac:spMkLst>
            <pc:docMk/>
            <pc:sldMk cId="1265673862" sldId="264"/>
            <ac:spMk id="3" creationId="{5936FE4F-434E-4193-8107-D9D7CB8014FF}"/>
          </ac:spMkLst>
        </pc:spChg>
        <pc:picChg chg="add mod">
          <ac:chgData name="Kevin He" userId="2e6ab2e3-de91-47d7-9f1d-39b90deede75" providerId="ADAL" clId="{EFD0BA48-CD92-4A16-A582-37902677DE5B}" dt="2020-09-23T03:41:42.052" v="683" actId="1076"/>
          <ac:picMkLst>
            <pc:docMk/>
            <pc:sldMk cId="1265673862" sldId="264"/>
            <ac:picMk id="3074" creationId="{CE74A6A6-C1CE-43E7-8375-874C4AD9155D}"/>
          </ac:picMkLst>
        </pc:picChg>
      </pc:sldChg>
      <pc:sldChg chg="addSp delSp modSp add ord">
        <pc:chgData name="Kevin He" userId="2e6ab2e3-de91-47d7-9f1d-39b90deede75" providerId="ADAL" clId="{EFD0BA48-CD92-4A16-A582-37902677DE5B}" dt="2020-09-23T03:37:46.688" v="677"/>
        <pc:sldMkLst>
          <pc:docMk/>
          <pc:sldMk cId="331972016" sldId="265"/>
        </pc:sldMkLst>
        <pc:spChg chg="mod">
          <ac:chgData name="Kevin He" userId="2e6ab2e3-de91-47d7-9f1d-39b90deede75" providerId="ADAL" clId="{EFD0BA48-CD92-4A16-A582-37902677DE5B}" dt="2020-09-23T02:58:34.297" v="533" actId="20577"/>
          <ac:spMkLst>
            <pc:docMk/>
            <pc:sldMk cId="331972016" sldId="265"/>
            <ac:spMk id="2" creationId="{936485FF-1ECC-49F3-8954-8C2DA40C4E6A}"/>
          </ac:spMkLst>
        </pc:spChg>
        <pc:spChg chg="mod">
          <ac:chgData name="Kevin He" userId="2e6ab2e3-de91-47d7-9f1d-39b90deede75" providerId="ADAL" clId="{EFD0BA48-CD92-4A16-A582-37902677DE5B}" dt="2020-09-23T03:04:16.828" v="666" actId="20577"/>
          <ac:spMkLst>
            <pc:docMk/>
            <pc:sldMk cId="331972016" sldId="265"/>
            <ac:spMk id="3" creationId="{927E03EB-B3EC-406F-BBAE-2A9F96E8842B}"/>
          </ac:spMkLst>
        </pc:spChg>
        <pc:picChg chg="add del">
          <ac:chgData name="Kevin He" userId="2e6ab2e3-de91-47d7-9f1d-39b90deede75" providerId="ADAL" clId="{EFD0BA48-CD92-4A16-A582-37902677DE5B}" dt="2020-09-23T03:00:14.964" v="552" actId="478"/>
          <ac:picMkLst>
            <pc:docMk/>
            <pc:sldMk cId="331972016" sldId="265"/>
            <ac:picMk id="4" creationId="{CFEC0B3F-E9E0-409B-84B7-79DFACE12416}"/>
          </ac:picMkLst>
        </pc:picChg>
        <pc:picChg chg="add mod">
          <ac:chgData name="Kevin He" userId="2e6ab2e3-de91-47d7-9f1d-39b90deede75" providerId="ADAL" clId="{EFD0BA48-CD92-4A16-A582-37902677DE5B}" dt="2020-09-23T03:05:38.720" v="675" actId="1076"/>
          <ac:picMkLst>
            <pc:docMk/>
            <pc:sldMk cId="331972016" sldId="265"/>
            <ac:picMk id="2050" creationId="{463F9287-683B-4A3C-916C-53BBB4931B47}"/>
          </ac:picMkLst>
        </pc:picChg>
        <pc:picChg chg="add mod">
          <ac:chgData name="Kevin He" userId="2e6ab2e3-de91-47d7-9f1d-39b90deede75" providerId="ADAL" clId="{EFD0BA48-CD92-4A16-A582-37902677DE5B}" dt="2020-09-23T03:05:34.700" v="673" actId="14100"/>
          <ac:picMkLst>
            <pc:docMk/>
            <pc:sldMk cId="331972016" sldId="265"/>
            <ac:picMk id="2052" creationId="{6944A864-285C-4D92-9250-DDDA0FB2CB5F}"/>
          </ac:picMkLst>
        </pc:picChg>
      </pc:sldChg>
      <pc:sldMasterChg chg="add del addSldLayout delSldLayout">
        <pc:chgData name="Kevin He" userId="2e6ab2e3-de91-47d7-9f1d-39b90deede75" providerId="ADAL" clId="{EFD0BA48-CD92-4A16-A582-37902677DE5B}" dt="2020-09-13T00:57:50.386" v="29" actId="26606"/>
        <pc:sldMasterMkLst>
          <pc:docMk/>
          <pc:sldMasterMk cId="1604057975" sldId="2147483690"/>
        </pc:sldMasterMkLst>
        <pc:sldLayoutChg chg="add del">
          <pc:chgData name="Kevin He" userId="2e6ab2e3-de91-47d7-9f1d-39b90deede75" providerId="ADAL" clId="{EFD0BA48-CD92-4A16-A582-37902677DE5B}" dt="2020-09-13T00:57:50.386" v="29" actId="26606"/>
          <pc:sldLayoutMkLst>
            <pc:docMk/>
            <pc:sldMasterMk cId="1604057975" sldId="2147483690"/>
            <pc:sldLayoutMk cId="3187035336" sldId="2147483674"/>
          </pc:sldLayoutMkLst>
        </pc:sldLayoutChg>
        <pc:sldLayoutChg chg="add del">
          <pc:chgData name="Kevin He" userId="2e6ab2e3-de91-47d7-9f1d-39b90deede75" providerId="ADAL" clId="{EFD0BA48-CD92-4A16-A582-37902677DE5B}" dt="2020-09-13T00:57:50.386" v="29" actId="26606"/>
          <pc:sldLayoutMkLst>
            <pc:docMk/>
            <pc:sldMasterMk cId="1604057975" sldId="2147483690"/>
            <pc:sldLayoutMk cId="313979369" sldId="2147483675"/>
          </pc:sldLayoutMkLst>
        </pc:sldLayoutChg>
        <pc:sldLayoutChg chg="add del">
          <pc:chgData name="Kevin He" userId="2e6ab2e3-de91-47d7-9f1d-39b90deede75" providerId="ADAL" clId="{EFD0BA48-CD92-4A16-A582-37902677DE5B}" dt="2020-09-13T00:57:50.386" v="29" actId="26606"/>
          <pc:sldLayoutMkLst>
            <pc:docMk/>
            <pc:sldMasterMk cId="1604057975" sldId="2147483690"/>
            <pc:sldLayoutMk cId="1813628420" sldId="2147483676"/>
          </pc:sldLayoutMkLst>
        </pc:sldLayoutChg>
        <pc:sldLayoutChg chg="add del">
          <pc:chgData name="Kevin He" userId="2e6ab2e3-de91-47d7-9f1d-39b90deede75" providerId="ADAL" clId="{EFD0BA48-CD92-4A16-A582-37902677DE5B}" dt="2020-09-13T00:57:50.386" v="29" actId="26606"/>
          <pc:sldLayoutMkLst>
            <pc:docMk/>
            <pc:sldMasterMk cId="1604057975" sldId="2147483690"/>
            <pc:sldLayoutMk cId="3775240498" sldId="2147483677"/>
          </pc:sldLayoutMkLst>
        </pc:sldLayoutChg>
        <pc:sldLayoutChg chg="add del">
          <pc:chgData name="Kevin He" userId="2e6ab2e3-de91-47d7-9f1d-39b90deede75" providerId="ADAL" clId="{EFD0BA48-CD92-4A16-A582-37902677DE5B}" dt="2020-09-13T00:57:50.386" v="29" actId="26606"/>
          <pc:sldLayoutMkLst>
            <pc:docMk/>
            <pc:sldMasterMk cId="1604057975" sldId="2147483690"/>
            <pc:sldLayoutMk cId="3309993764" sldId="2147483678"/>
          </pc:sldLayoutMkLst>
        </pc:sldLayoutChg>
        <pc:sldLayoutChg chg="add del">
          <pc:chgData name="Kevin He" userId="2e6ab2e3-de91-47d7-9f1d-39b90deede75" providerId="ADAL" clId="{EFD0BA48-CD92-4A16-A582-37902677DE5B}" dt="2020-09-13T00:57:50.386" v="29" actId="26606"/>
          <pc:sldLayoutMkLst>
            <pc:docMk/>
            <pc:sldMasterMk cId="1604057975" sldId="2147483690"/>
            <pc:sldLayoutMk cId="4199362473" sldId="2147483679"/>
          </pc:sldLayoutMkLst>
        </pc:sldLayoutChg>
        <pc:sldLayoutChg chg="add del">
          <pc:chgData name="Kevin He" userId="2e6ab2e3-de91-47d7-9f1d-39b90deede75" providerId="ADAL" clId="{EFD0BA48-CD92-4A16-A582-37902677DE5B}" dt="2020-09-13T00:57:50.386" v="29" actId="26606"/>
          <pc:sldLayoutMkLst>
            <pc:docMk/>
            <pc:sldMasterMk cId="1604057975" sldId="2147483690"/>
            <pc:sldLayoutMk cId="3694740127" sldId="2147483680"/>
          </pc:sldLayoutMkLst>
        </pc:sldLayoutChg>
        <pc:sldLayoutChg chg="add del">
          <pc:chgData name="Kevin He" userId="2e6ab2e3-de91-47d7-9f1d-39b90deede75" providerId="ADAL" clId="{EFD0BA48-CD92-4A16-A582-37902677DE5B}" dt="2020-09-13T00:57:50.386" v="29" actId="26606"/>
          <pc:sldLayoutMkLst>
            <pc:docMk/>
            <pc:sldMasterMk cId="1604057975" sldId="2147483690"/>
            <pc:sldLayoutMk cId="811570241" sldId="2147483681"/>
          </pc:sldLayoutMkLst>
        </pc:sldLayoutChg>
        <pc:sldLayoutChg chg="add del">
          <pc:chgData name="Kevin He" userId="2e6ab2e3-de91-47d7-9f1d-39b90deede75" providerId="ADAL" clId="{EFD0BA48-CD92-4A16-A582-37902677DE5B}" dt="2020-09-13T00:57:50.386" v="29" actId="26606"/>
          <pc:sldLayoutMkLst>
            <pc:docMk/>
            <pc:sldMasterMk cId="1604057975" sldId="2147483690"/>
            <pc:sldLayoutMk cId="3572275594" sldId="2147483682"/>
          </pc:sldLayoutMkLst>
        </pc:sldLayoutChg>
        <pc:sldLayoutChg chg="add del">
          <pc:chgData name="Kevin He" userId="2e6ab2e3-de91-47d7-9f1d-39b90deede75" providerId="ADAL" clId="{EFD0BA48-CD92-4A16-A582-37902677DE5B}" dt="2020-09-13T00:57:50.386" v="29" actId="26606"/>
          <pc:sldLayoutMkLst>
            <pc:docMk/>
            <pc:sldMasterMk cId="1604057975" sldId="2147483690"/>
            <pc:sldLayoutMk cId="3464026411" sldId="2147483683"/>
          </pc:sldLayoutMkLst>
        </pc:sldLayoutChg>
        <pc:sldLayoutChg chg="add del">
          <pc:chgData name="Kevin He" userId="2e6ab2e3-de91-47d7-9f1d-39b90deede75" providerId="ADAL" clId="{EFD0BA48-CD92-4A16-A582-37902677DE5B}" dt="2020-09-13T00:57:50.386" v="29" actId="26606"/>
          <pc:sldLayoutMkLst>
            <pc:docMk/>
            <pc:sldMasterMk cId="1604057975" sldId="2147483690"/>
            <pc:sldLayoutMk cId="845855801" sldId="2147483684"/>
          </pc:sldLayoutMkLst>
        </pc:sldLayoutChg>
        <pc:sldLayoutChg chg="add del">
          <pc:chgData name="Kevin He" userId="2e6ab2e3-de91-47d7-9f1d-39b90deede75" providerId="ADAL" clId="{EFD0BA48-CD92-4A16-A582-37902677DE5B}" dt="2020-09-13T00:57:50.386" v="29" actId="26606"/>
          <pc:sldLayoutMkLst>
            <pc:docMk/>
            <pc:sldMasterMk cId="1604057975" sldId="2147483690"/>
            <pc:sldLayoutMk cId="2658279436" sldId="2147483685"/>
          </pc:sldLayoutMkLst>
        </pc:sldLayoutChg>
        <pc:sldLayoutChg chg="add del">
          <pc:chgData name="Kevin He" userId="2e6ab2e3-de91-47d7-9f1d-39b90deede75" providerId="ADAL" clId="{EFD0BA48-CD92-4A16-A582-37902677DE5B}" dt="2020-09-13T00:57:50.386" v="29" actId="26606"/>
          <pc:sldLayoutMkLst>
            <pc:docMk/>
            <pc:sldMasterMk cId="1604057975" sldId="2147483690"/>
            <pc:sldLayoutMk cId="3536433575" sldId="2147483686"/>
          </pc:sldLayoutMkLst>
        </pc:sldLayoutChg>
        <pc:sldLayoutChg chg="add del">
          <pc:chgData name="Kevin He" userId="2e6ab2e3-de91-47d7-9f1d-39b90deede75" providerId="ADAL" clId="{EFD0BA48-CD92-4A16-A582-37902677DE5B}" dt="2020-09-13T00:57:50.386" v="29" actId="26606"/>
          <pc:sldLayoutMkLst>
            <pc:docMk/>
            <pc:sldMasterMk cId="1604057975" sldId="2147483690"/>
            <pc:sldLayoutMk cId="2812330247" sldId="2147483687"/>
          </pc:sldLayoutMkLst>
        </pc:sldLayoutChg>
        <pc:sldLayoutChg chg="add del">
          <pc:chgData name="Kevin He" userId="2e6ab2e3-de91-47d7-9f1d-39b90deede75" providerId="ADAL" clId="{EFD0BA48-CD92-4A16-A582-37902677DE5B}" dt="2020-09-13T00:57:50.386" v="29" actId="26606"/>
          <pc:sldLayoutMkLst>
            <pc:docMk/>
            <pc:sldMasterMk cId="1604057975" sldId="2147483690"/>
            <pc:sldLayoutMk cId="3393912732" sldId="2147483688"/>
          </pc:sldLayoutMkLst>
        </pc:sldLayoutChg>
        <pc:sldLayoutChg chg="add del">
          <pc:chgData name="Kevin He" userId="2e6ab2e3-de91-47d7-9f1d-39b90deede75" providerId="ADAL" clId="{EFD0BA48-CD92-4A16-A582-37902677DE5B}" dt="2020-09-13T00:57:50.386" v="29" actId="26606"/>
          <pc:sldLayoutMkLst>
            <pc:docMk/>
            <pc:sldMasterMk cId="1604057975" sldId="2147483690"/>
            <pc:sldLayoutMk cId="3144836716" sldId="2147483689"/>
          </pc:sldLayoutMkLst>
        </pc:sldLayoutChg>
        <pc:sldLayoutChg chg="add del">
          <pc:chgData name="Kevin He" userId="2e6ab2e3-de91-47d7-9f1d-39b90deede75" providerId="ADAL" clId="{EFD0BA48-CD92-4A16-A582-37902677DE5B}" dt="2020-09-13T00:57:50.386" v="29" actId="26606"/>
          <pc:sldLayoutMkLst>
            <pc:docMk/>
            <pc:sldMasterMk cId="1604057975" sldId="2147483690"/>
            <pc:sldLayoutMk cId="2411474710" sldId="2147483691"/>
          </pc:sldLayoutMkLst>
        </pc:sldLayoutChg>
      </pc:sldMasterChg>
      <pc:sldMasterChg chg="add del replId addSldLayout delSldLayout">
        <pc:chgData name="Kevin He" userId="2e6ab2e3-de91-47d7-9f1d-39b90deede75" providerId="ADAL" clId="{EFD0BA48-CD92-4A16-A582-37902677DE5B}" dt="2020-09-13T00:55:47.423" v="1" actId="26606"/>
        <pc:sldMasterMkLst>
          <pc:docMk/>
          <pc:sldMasterMk cId="2901709224" sldId="2147483690"/>
        </pc:sldMasterMkLst>
        <pc:sldLayoutChg chg="add del replId">
          <pc:chgData name="Kevin He" userId="2e6ab2e3-de91-47d7-9f1d-39b90deede75" providerId="ADAL" clId="{EFD0BA48-CD92-4A16-A582-37902677DE5B}" dt="2020-09-13T00:55:47.423" v="1" actId="26606"/>
          <pc:sldLayoutMkLst>
            <pc:docMk/>
            <pc:sldMasterMk cId="2901709224" sldId="2147483690"/>
            <pc:sldLayoutMk cId="3477608246" sldId="2147483691"/>
          </pc:sldLayoutMkLst>
        </pc:sldLayoutChg>
      </pc:sldMasterChg>
      <pc:sldMasterChg chg="add del addSldLayout delSldLayout">
        <pc:chgData name="Kevin He" userId="2e6ab2e3-de91-47d7-9f1d-39b90deede75" providerId="ADAL" clId="{EFD0BA48-CD92-4A16-A582-37902677DE5B}" dt="2020-09-13T00:57:50.386" v="29" actId="26606"/>
        <pc:sldMasterMkLst>
          <pc:docMk/>
          <pc:sldMasterMk cId="3941550365" sldId="2147483697"/>
        </pc:sldMasterMkLst>
        <pc:sldLayoutChg chg="add del">
          <pc:chgData name="Kevin He" userId="2e6ab2e3-de91-47d7-9f1d-39b90deede75" providerId="ADAL" clId="{EFD0BA48-CD92-4A16-A582-37902677DE5B}" dt="2020-09-13T00:57:50.386" v="29" actId="26606"/>
          <pc:sldLayoutMkLst>
            <pc:docMk/>
            <pc:sldMasterMk cId="3941550365" sldId="2147483697"/>
            <pc:sldLayoutMk cId="3132183775" sldId="2147483692"/>
          </pc:sldLayoutMkLst>
        </pc:sldLayoutChg>
      </pc:sldMasterChg>
      <pc:sldMasterChg chg="add del addSldLayout delSldLayout">
        <pc:chgData name="Kevin He" userId="2e6ab2e3-de91-47d7-9f1d-39b90deede75" providerId="ADAL" clId="{EFD0BA48-CD92-4A16-A582-37902677DE5B}" dt="2020-09-13T00:57:49.067" v="26" actId="26606"/>
        <pc:sldMasterMkLst>
          <pc:docMk/>
          <pc:sldMasterMk cId="2427116283" sldId="2147483721"/>
        </pc:sldMasterMkLst>
        <pc:sldLayoutChg chg="add del">
          <pc:chgData name="Kevin He" userId="2e6ab2e3-de91-47d7-9f1d-39b90deede75" providerId="ADAL" clId="{EFD0BA48-CD92-4A16-A582-37902677DE5B}" dt="2020-09-13T00:57:49.067" v="26" actId="26606"/>
          <pc:sldLayoutMkLst>
            <pc:docMk/>
            <pc:sldMasterMk cId="2427116283" sldId="2147483721"/>
            <pc:sldLayoutMk cId="1343557439" sldId="2147483716"/>
          </pc:sldLayoutMkLst>
        </pc:sldLayoutChg>
      </pc:sldMasterChg>
      <pc:sldMasterChg chg="add del addSldLayout delSldLayout">
        <pc:chgData name="Kevin He" userId="2e6ab2e3-de91-47d7-9f1d-39b90deede75" providerId="ADAL" clId="{EFD0BA48-CD92-4A16-A582-37902677DE5B}" dt="2020-09-13T00:56:15.847" v="8" actId="26606"/>
        <pc:sldMasterMkLst>
          <pc:docMk/>
          <pc:sldMasterMk cId="3509929278" sldId="2147483734"/>
        </pc:sldMasterMkLst>
        <pc:sldLayoutChg chg="add del">
          <pc:chgData name="Kevin He" userId="2e6ab2e3-de91-47d7-9f1d-39b90deede75" providerId="ADAL" clId="{EFD0BA48-CD92-4A16-A582-37902677DE5B}" dt="2020-09-13T00:56:15.847" v="8" actId="26606"/>
          <pc:sldLayoutMkLst>
            <pc:docMk/>
            <pc:sldMasterMk cId="3509929278" sldId="2147483734"/>
            <pc:sldLayoutMk cId="644346291" sldId="2147483729"/>
          </pc:sldLayoutMkLst>
        </pc:sldLayoutChg>
      </pc:sldMasterChg>
    </pc:docChg>
  </pc:docChgLst>
  <pc:docChgLst>
    <pc:chgData name="Jerry Qin" userId="S::qin.j222@student.cbsd.org::9a357cb0-688a-4558-bd44-f123a0929ec0" providerId="AD" clId="Web-{56959CF5-34BB-B520-4F83-8B8AE49E8D2A}"/>
    <pc:docChg chg="modSld">
      <pc:chgData name="Jerry Qin" userId="S::qin.j222@student.cbsd.org::9a357cb0-688a-4558-bd44-f123a0929ec0" providerId="AD" clId="Web-{56959CF5-34BB-B520-4F83-8B8AE49E8D2A}" dt="2020-09-23T15:13:52.284" v="2" actId="20577"/>
      <pc:docMkLst>
        <pc:docMk/>
      </pc:docMkLst>
      <pc:sldChg chg="modSp">
        <pc:chgData name="Jerry Qin" userId="S::qin.j222@student.cbsd.org::9a357cb0-688a-4558-bd44-f123a0929ec0" providerId="AD" clId="Web-{56959CF5-34BB-B520-4F83-8B8AE49E8D2A}" dt="2020-09-23T15:13:50.018" v="0" actId="20577"/>
        <pc:sldMkLst>
          <pc:docMk/>
          <pc:sldMk cId="730576057" sldId="260"/>
        </pc:sldMkLst>
        <pc:spChg chg="mod">
          <ac:chgData name="Jerry Qin" userId="S::qin.j222@student.cbsd.org::9a357cb0-688a-4558-bd44-f123a0929ec0" providerId="AD" clId="Web-{56959CF5-34BB-B520-4F83-8B8AE49E8D2A}" dt="2020-09-23T15:13:50.018" v="0" actId="20577"/>
          <ac:spMkLst>
            <pc:docMk/>
            <pc:sldMk cId="730576057" sldId="260"/>
            <ac:spMk id="3" creationId="{52CC7594-B210-493C-862D-F1A5F12C7F6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8E622-9B0B-469E-B636-ACE40A049F48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75F2B-A11D-4310-B99D-7E65E6BD6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91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75F2B-A11D-4310-B99D-7E65E6BD6D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19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7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75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26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5855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79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33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30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12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3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3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9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2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40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9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6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40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70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57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7" Type="http://schemas.openxmlformats.org/officeDocument/2006/relationships/image" Target="../media/image12.png"/><Relationship Id="rId2" Type="http://schemas.openxmlformats.org/officeDocument/2006/relationships/hyperlink" Target="https://repl.it/languages/python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www.jetbrains.com/pycharm/download/#section=window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cbsouthcoding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bsouthcoding.com/" TargetMode="External"/><Relationship Id="rId2" Type="http://schemas.openxmlformats.org/officeDocument/2006/relationships/hyperlink" Target="https://github.com/kevinhe5/CB-South-Coding-Club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hyperlink" Target="https://discord.gg/WPZWc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5621" y="1657822"/>
            <a:ext cx="6260757" cy="2658805"/>
          </a:xfrm>
        </p:spPr>
        <p:txBody>
          <a:bodyPr>
            <a:normAutofit/>
          </a:bodyPr>
          <a:lstStyle/>
          <a:p>
            <a:r>
              <a:rPr lang="en-US" sz="6000">
                <a:cs typeface="Calibri Light"/>
              </a:rPr>
              <a:t>Welcome to the Coding Club!</a:t>
            </a:r>
            <a:endParaRPr lang="en-US" sz="6000"/>
          </a:p>
        </p:txBody>
      </p:sp>
      <p:pic>
        <p:nvPicPr>
          <p:cNvPr id="1026" name="Picture 2" descr="Mark Zuckerberg's Harvard speech: A full transcript of the Facebook CEO's  commencement address — Quartz">
            <a:extLst>
              <a:ext uri="{FF2B5EF4-FFF2-40B4-BE49-F238E27FC236}">
                <a16:creationId xmlns:a16="http://schemas.microsoft.com/office/drawing/2014/main" id="{C03CE2CA-8091-41F6-879E-B14B585ABE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2"/>
          <a:stretch/>
        </p:blipFill>
        <p:spPr bwMode="auto">
          <a:xfrm>
            <a:off x="9659566" y="4947156"/>
            <a:ext cx="2532433" cy="191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chnology and Engineering Education / Home">
            <a:extLst>
              <a:ext uri="{FF2B5EF4-FFF2-40B4-BE49-F238E27FC236}">
                <a16:creationId xmlns:a16="http://schemas.microsoft.com/office/drawing/2014/main" id="{D03F3419-F566-4688-A7C6-1BC50808F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202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3259-F7CC-4396-B075-EDA04D67E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program!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6FE4F-434E-4193-8107-D9D7CB801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new project</a:t>
            </a:r>
          </a:p>
          <a:p>
            <a:r>
              <a:rPr lang="en-US" dirty="0"/>
              <a:t>Print “Hello world” to console</a:t>
            </a:r>
          </a:p>
          <a:p>
            <a:endParaRPr lang="en-US" dirty="0"/>
          </a:p>
        </p:txBody>
      </p:sp>
      <p:pic>
        <p:nvPicPr>
          <p:cNvPr id="3074" name="Picture 2" descr="How to Print “Hello World” in Top 12 Most Popular Programming Languages |  by Fatos Morina | Towards Data Science">
            <a:extLst>
              <a:ext uri="{FF2B5EF4-FFF2-40B4-BE49-F238E27FC236}">
                <a16:creationId xmlns:a16="http://schemas.microsoft.com/office/drawing/2014/main" id="{CE74A6A6-C1CE-43E7-8375-874C4AD9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697" y="3429000"/>
            <a:ext cx="5187821" cy="275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673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32616-7243-4238-B767-23DCAE60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Meeting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89C54-4370-4998-8671-B2FED4D52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Club Introduction</a:t>
            </a:r>
          </a:p>
          <a:p>
            <a:r>
              <a:rPr lang="en-US" dirty="0"/>
              <a:t>Why code?</a:t>
            </a:r>
          </a:p>
          <a:p>
            <a:r>
              <a:rPr lang="en-US" dirty="0"/>
              <a:t>Club Constitution</a:t>
            </a:r>
          </a:p>
          <a:p>
            <a:r>
              <a:rPr lang="en-US" dirty="0"/>
              <a:t>Officers</a:t>
            </a:r>
          </a:p>
          <a:p>
            <a:r>
              <a:rPr lang="en-US" dirty="0"/>
              <a:t>Club Website</a:t>
            </a:r>
          </a:p>
          <a:p>
            <a:r>
              <a:rPr lang="en-US" dirty="0"/>
              <a:t>Python &amp; 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376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144CC-ADD3-4EE1-836D-65E11D0C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Club History &amp;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27CD4-B9C2-4D2F-A4ED-35C6D74F0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Founded in 2018 to foster the study of computer science within the CB South community</a:t>
            </a:r>
          </a:p>
          <a:p>
            <a:r>
              <a:rPr lang="en-US" dirty="0"/>
              <a:t>Teach code</a:t>
            </a:r>
          </a:p>
          <a:p>
            <a:r>
              <a:rPr lang="en-US" dirty="0"/>
              <a:t>Participate in coding competitions</a:t>
            </a:r>
          </a:p>
          <a:p>
            <a:r>
              <a:rPr lang="en-US" dirty="0"/>
              <a:t>Invite guest speakers from the industry</a:t>
            </a:r>
          </a:p>
          <a:p>
            <a:endParaRPr lang="en-US" dirty="0"/>
          </a:p>
        </p:txBody>
      </p:sp>
      <p:pic>
        <p:nvPicPr>
          <p:cNvPr id="1026" name="Picture 2" descr="Technology and Engineering Education / Home">
            <a:extLst>
              <a:ext uri="{FF2B5EF4-FFF2-40B4-BE49-F238E27FC236}">
                <a16:creationId xmlns:a16="http://schemas.microsoft.com/office/drawing/2014/main" id="{96C97E86-34AF-455D-A62D-A51C00823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130" y="4020344"/>
            <a:ext cx="96202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4BB2897-69CC-4284-81C6-2D52D495F3EC}"/>
              </a:ext>
            </a:extLst>
          </p:cNvPr>
          <p:cNvSpPr/>
          <p:nvPr/>
        </p:nvSpPr>
        <p:spPr>
          <a:xfrm>
            <a:off x="8183632" y="4462713"/>
            <a:ext cx="36134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0001F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Coding</a:t>
            </a:r>
            <a:r>
              <a:rPr lang="en-US" sz="5400" b="0" cap="none" spc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>
                <a:ln w="0"/>
                <a:solidFill>
                  <a:srgbClr val="0001F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Club</a:t>
            </a:r>
          </a:p>
        </p:txBody>
      </p:sp>
    </p:spTree>
    <p:extLst>
      <p:ext uri="{BB962C8B-B14F-4D97-AF65-F5344CB8AC3E}">
        <p14:creationId xmlns:p14="http://schemas.microsoft.com/office/powerpoint/2010/main" val="224877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7445A-6D92-4FE5-AFCD-1F3287E57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C7594-B210-493C-862D-F1A5F12C7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Computer programming is the future as technology advances</a:t>
            </a:r>
          </a:p>
          <a:p>
            <a:r>
              <a:rPr lang="en-US" dirty="0"/>
              <a:t>Fastest growing job in the industry, shortage of software developers</a:t>
            </a:r>
          </a:p>
          <a:p>
            <a:r>
              <a:rPr lang="en-US" dirty="0"/>
              <a:t>Very high employment rate</a:t>
            </a:r>
          </a:p>
          <a:p>
            <a:r>
              <a:rPr lang="en-US" dirty="0"/>
              <a:t>High paying jobs, and work fewer hours</a:t>
            </a:r>
          </a:p>
          <a:p>
            <a:r>
              <a:rPr lang="en-US" dirty="0"/>
              <a:t>“Everyone should learn how to code – because it teaches you how to think” (Steve Jobs).</a:t>
            </a:r>
          </a:p>
          <a:p>
            <a:r>
              <a:rPr lang="en-US" dirty="0"/>
              <a:t>It’s fun and anyone can do it!</a:t>
            </a:r>
          </a:p>
          <a:p>
            <a:endParaRPr lang="en-US" dirty="0"/>
          </a:p>
        </p:txBody>
      </p:sp>
      <p:pic>
        <p:nvPicPr>
          <p:cNvPr id="2050" name="Picture 2" descr="How Elon Musk's Mars mission began at the top of his 1980s science class |  London Evening Standard">
            <a:extLst>
              <a:ext uri="{FF2B5EF4-FFF2-40B4-BE49-F238E27FC236}">
                <a16:creationId xmlns:a16="http://schemas.microsoft.com/office/drawing/2014/main" id="{A2F7B8CE-BDCF-46B0-B961-F8718A986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117" y="374097"/>
            <a:ext cx="2772874" cy="185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Funny or Die Making Its Own Steve Jobs Biopic, Starring Former Mac Pitchman  Justin Long – /Film">
            <a:extLst>
              <a:ext uri="{FF2B5EF4-FFF2-40B4-BE49-F238E27FC236}">
                <a16:creationId xmlns:a16="http://schemas.microsoft.com/office/drawing/2014/main" id="{1148B70F-C904-4AC5-8CC8-04C65BC23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158" y="4919000"/>
            <a:ext cx="3266205" cy="188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576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EB8D2-64DF-4B29-ADB3-0AC9264D5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Club constitution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D8E97-B4C7-43F9-9CAA-747FF78D5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A99932-E89A-4836-BCB5-9C18E6205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48" y="2014360"/>
            <a:ext cx="3116322" cy="40382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FDBC22-6DB5-4584-A1B3-E2BB90AF5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986" y="2001227"/>
            <a:ext cx="3140849" cy="40382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190635-ECC4-4DE1-B2FF-B430500CD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7425" y="1999980"/>
            <a:ext cx="3140849" cy="40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569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02DF1-1873-4C09-8CD4-1C8EC49C8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FD847-4480-443E-8D36-36E70FB51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President</a:t>
            </a:r>
          </a:p>
          <a:p>
            <a:r>
              <a:rPr lang="en-US"/>
              <a:t>Vice President</a:t>
            </a:r>
          </a:p>
        </p:txBody>
      </p:sp>
    </p:spTree>
    <p:extLst>
      <p:ext uri="{BB962C8B-B14F-4D97-AF65-F5344CB8AC3E}">
        <p14:creationId xmlns:p14="http://schemas.microsoft.com/office/powerpoint/2010/main" val="844537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295A-47B3-477C-8DB9-D4E9B10B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 – Installing Python and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74CE7-1749-4DE4-B6A8-1DA8ADCC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370650" cy="3541714"/>
          </a:xfrm>
        </p:spPr>
        <p:txBody>
          <a:bodyPr/>
          <a:lstStyle/>
          <a:p>
            <a:r>
              <a:rPr lang="en-US" dirty="0"/>
              <a:t>School laptops-</a:t>
            </a:r>
            <a:r>
              <a:rPr lang="en-US" dirty="0">
                <a:hlinkClick r:id="rId2"/>
              </a:rPr>
              <a:t>https://repl.it/languages/python3</a:t>
            </a:r>
            <a:endParaRPr lang="en-US" dirty="0"/>
          </a:p>
          <a:p>
            <a:r>
              <a:rPr lang="en-US" dirty="0"/>
              <a:t>Python 3.8.5-</a:t>
            </a:r>
            <a:r>
              <a:rPr lang="en-US" dirty="0">
                <a:hlinkClick r:id="rId3"/>
              </a:rPr>
              <a:t>https://www.python.org/downloads/</a:t>
            </a:r>
            <a:endParaRPr lang="en-US" dirty="0"/>
          </a:p>
          <a:p>
            <a:r>
              <a:rPr lang="en-US" dirty="0"/>
              <a:t>PyCharm IDE-</a:t>
            </a:r>
            <a:r>
              <a:rPr lang="en-US" dirty="0">
                <a:hlinkClick r:id="rId4"/>
              </a:rPr>
              <a:t>https://www.jetbrains.com/pycharm/download/#section=windows</a:t>
            </a:r>
            <a:endParaRPr lang="en-US" dirty="0"/>
          </a:p>
        </p:txBody>
      </p:sp>
      <p:pic>
        <p:nvPicPr>
          <p:cNvPr id="4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8261E59A-14B8-480A-ADFF-597B1FE33D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8573" y="4177649"/>
            <a:ext cx="1723849" cy="1723849"/>
          </a:xfrm>
          <a:prstGeom prst="rect">
            <a:avLst/>
          </a:prstGeom>
        </p:spPr>
      </p:pic>
      <p:pic>
        <p:nvPicPr>
          <p:cNvPr id="1026" name="Picture 2" descr="14 Best online IDEs as of 2020 - Slant">
            <a:extLst>
              <a:ext uri="{FF2B5EF4-FFF2-40B4-BE49-F238E27FC236}">
                <a16:creationId xmlns:a16="http://schemas.microsoft.com/office/drawing/2014/main" id="{5716DEFA-B820-483D-825F-D0DA33ACC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287" y="4518362"/>
            <a:ext cx="3640249" cy="132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Charm: the Python IDE for Professional Developers by JetBrains">
            <a:extLst>
              <a:ext uri="{FF2B5EF4-FFF2-40B4-BE49-F238E27FC236}">
                <a16:creationId xmlns:a16="http://schemas.microsoft.com/office/drawing/2014/main" id="{587CDEE9-5081-4E20-A089-34674C577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820" y="4320875"/>
            <a:ext cx="1918607" cy="1918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487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8FF79-C6AF-45D2-B842-BE3886B08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Club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01912-A682-45B8-9328-9CA96BD48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http://www.cbsouthcoding.com</a:t>
            </a:r>
            <a:endParaRPr lang="en-US" dirty="0"/>
          </a:p>
        </p:txBody>
      </p:sp>
      <p:pic>
        <p:nvPicPr>
          <p:cNvPr id="4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BB8CAAC-5999-4933-B5E1-9E202505D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911" y="1258276"/>
            <a:ext cx="6032192" cy="446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36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485FF-1ECC-49F3-8954-8C2DA40C4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03EB-B3EC-406F-BBAE-2A9F96E88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YouTube</a:t>
            </a:r>
          </a:p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https://github.com/kevinhe5/CB-South-Coding-Club</a:t>
            </a:r>
            <a:endParaRPr lang="en-US" dirty="0"/>
          </a:p>
          <a:p>
            <a:r>
              <a:rPr lang="en-US" dirty="0">
                <a:hlinkClick r:id="rId3"/>
              </a:rPr>
              <a:t>http://www.cbsouthcoding.com</a:t>
            </a:r>
            <a:endParaRPr lang="en-US" dirty="0"/>
          </a:p>
          <a:p>
            <a:r>
              <a:rPr lang="en-US" dirty="0"/>
              <a:t>Coding Club Discord Channel: </a:t>
            </a:r>
            <a:r>
              <a:rPr lang="en-US" dirty="0">
                <a:hlinkClick r:id="rId4"/>
              </a:rPr>
              <a:t>https://discord.gg/WPZWcDf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 descr="GitHub Key Features Now Free For All Users - Somag News">
            <a:extLst>
              <a:ext uri="{FF2B5EF4-FFF2-40B4-BE49-F238E27FC236}">
                <a16:creationId xmlns:a16="http://schemas.microsoft.com/office/drawing/2014/main" id="{463F9287-683B-4A3C-916C-53BBB4931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850" y="552355"/>
            <a:ext cx="3526903" cy="194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iscord experiences outage as some servers go dark - Polygon">
            <a:extLst>
              <a:ext uri="{FF2B5EF4-FFF2-40B4-BE49-F238E27FC236}">
                <a16:creationId xmlns:a16="http://schemas.microsoft.com/office/drawing/2014/main" id="{6944A864-285C-4D92-9250-DDDA0FB2C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850" y="4533122"/>
            <a:ext cx="3548158" cy="177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72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1023</TotalTime>
  <Words>222</Words>
  <Application>Microsoft Office PowerPoint</Application>
  <PresentationFormat>Widescreen</PresentationFormat>
  <Paragraphs>40</Paragraphs>
  <Slides>10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Circuit</vt:lpstr>
      <vt:lpstr>Welcome to the Coding Club!</vt:lpstr>
      <vt:lpstr>Meeting Agenda</vt:lpstr>
      <vt:lpstr>Club History &amp; Purpose</vt:lpstr>
      <vt:lpstr>Why code?</vt:lpstr>
      <vt:lpstr>Club constitution</vt:lpstr>
      <vt:lpstr>Officers</vt:lpstr>
      <vt:lpstr>Python Basics – Installing Python and IDE</vt:lpstr>
      <vt:lpstr>Club Website</vt:lpstr>
      <vt:lpstr>Other Resources</vt:lpstr>
      <vt:lpstr>First program!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KevinHe</dc:creator>
  <cp:lastModifiedBy>Kevin He</cp:lastModifiedBy>
  <cp:revision>44</cp:revision>
  <dcterms:created xsi:type="dcterms:W3CDTF">2020-09-13T00:49:55Z</dcterms:created>
  <dcterms:modified xsi:type="dcterms:W3CDTF">2020-09-23T23:03:41Z</dcterms:modified>
</cp:coreProperties>
</file>