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2" r:id="rId2"/>
    <p:sldId id="256" r:id="rId3"/>
    <p:sldId id="259" r:id="rId4"/>
    <p:sldId id="267" r:id="rId5"/>
    <p:sldId id="265" r:id="rId6"/>
    <p:sldId id="264" r:id="rId7"/>
    <p:sldId id="263" r:id="rId8"/>
    <p:sldId id="260" r:id="rId9"/>
    <p:sldId id="283" r:id="rId10"/>
    <p:sldId id="284" r:id="rId11"/>
    <p:sldId id="285" r:id="rId12"/>
    <p:sldId id="286" r:id="rId13"/>
    <p:sldId id="287" r:id="rId14"/>
    <p:sldId id="288" r:id="rId15"/>
    <p:sldId id="261" r:id="rId16"/>
    <p:sldId id="26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6DA12F-3BB1-45A5-9E15-F3624A77DC55}">
          <p14:sldIdLst>
            <p14:sldId id="282"/>
            <p14:sldId id="256"/>
            <p14:sldId id="259"/>
            <p14:sldId id="267"/>
            <p14:sldId id="265"/>
            <p14:sldId id="264"/>
            <p14:sldId id="263"/>
          </p14:sldIdLst>
        </p14:section>
        <p14:section name="fishbone" id="{28BAD798-2614-487C-BC36-FB13B8D4EBC5}">
          <p14:sldIdLst>
            <p14:sldId id="260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SWOT" id="{71C6E319-2AD0-4F69-B940-C965BD1C7FD7}">
          <p14:sldIdLst>
            <p14:sldId id="261"/>
            <p14:sldId id="26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20000"/>
    <a:srgbClr val="FDF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E2426-6F28-4A62-B350-F85E78DE898E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E56A6-477B-4EDB-B3E4-02028F02B34B}">
      <dgm:prSet phldrT="[Text]" custT="1"/>
      <dgm:spPr>
        <a:solidFill>
          <a:srgbClr val="FFC000"/>
        </a:solidFill>
      </dgm:spPr>
      <dgm:t>
        <a:bodyPr/>
        <a:lstStyle/>
        <a:p>
          <a:pPr algn="ctr"/>
          <a:r>
            <a:rPr lang="en-IN" sz="3200" dirty="0">
              <a:solidFill>
                <a:schemeClr val="tx1"/>
              </a:solidFill>
            </a:rPr>
            <a:t>Availability of day-to-day data</a:t>
          </a:r>
          <a:endParaRPr lang="en-US" sz="3200" dirty="0"/>
        </a:p>
      </dgm:t>
    </dgm:pt>
    <dgm:pt modelId="{79048488-4B2D-42BC-860D-318619329B2F}" type="parTrans" cxnId="{17C44FC4-6AB9-4D26-877B-AB5ADD1977C9}">
      <dgm:prSet/>
      <dgm:spPr/>
      <dgm:t>
        <a:bodyPr/>
        <a:lstStyle/>
        <a:p>
          <a:endParaRPr lang="en-US"/>
        </a:p>
      </dgm:t>
    </dgm:pt>
    <dgm:pt modelId="{84651934-0E4E-4D36-B408-AD79B8BB6854}" type="sibTrans" cxnId="{17C44FC4-6AB9-4D26-877B-AB5ADD1977C9}">
      <dgm:prSet/>
      <dgm:spPr/>
      <dgm:t>
        <a:bodyPr/>
        <a:lstStyle/>
        <a:p>
          <a:endParaRPr lang="en-US"/>
        </a:p>
      </dgm:t>
    </dgm:pt>
    <dgm:pt modelId="{9E316752-1CBD-488B-B037-C977AB906D2A}">
      <dgm:prSet phldrT="[Text]" custT="1"/>
      <dgm:spPr>
        <a:solidFill>
          <a:srgbClr val="FFC000"/>
        </a:solidFill>
      </dgm:spPr>
      <dgm:t>
        <a:bodyPr/>
        <a:lstStyle/>
        <a:p>
          <a:pPr algn="ctr"/>
          <a:r>
            <a:rPr lang="en-IN" sz="3200" dirty="0">
              <a:solidFill>
                <a:schemeClr val="tx1"/>
              </a:solidFill>
            </a:rPr>
            <a:t>50 million consumers per day</a:t>
          </a:r>
          <a:endParaRPr lang="en-US" sz="3200" dirty="0"/>
        </a:p>
      </dgm:t>
    </dgm:pt>
    <dgm:pt modelId="{E4C52926-1ADE-4FB5-8CE9-AD29B38CEC2E}" type="parTrans" cxnId="{4721A6D4-B82A-49DA-B7B9-A8434A55230D}">
      <dgm:prSet/>
      <dgm:spPr/>
      <dgm:t>
        <a:bodyPr/>
        <a:lstStyle/>
        <a:p>
          <a:endParaRPr lang="en-US"/>
        </a:p>
      </dgm:t>
    </dgm:pt>
    <dgm:pt modelId="{9AAE7684-6367-486A-AC4B-EB78B59732B0}" type="sibTrans" cxnId="{4721A6D4-B82A-49DA-B7B9-A8434A55230D}">
      <dgm:prSet/>
      <dgm:spPr/>
      <dgm:t>
        <a:bodyPr/>
        <a:lstStyle/>
        <a:p>
          <a:endParaRPr lang="en-US"/>
        </a:p>
      </dgm:t>
    </dgm:pt>
    <dgm:pt modelId="{6657AF2A-584E-4828-B5D4-2ECC67F2776E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6AC54746-179E-4747-A2EF-F3587BF45B70}" type="parTrans" cxnId="{A8E1989E-0B6E-4AA5-8BD8-0A0BA05AECDE}">
      <dgm:prSet/>
      <dgm:spPr/>
      <dgm:t>
        <a:bodyPr/>
        <a:lstStyle/>
        <a:p>
          <a:endParaRPr lang="en-US"/>
        </a:p>
      </dgm:t>
    </dgm:pt>
    <dgm:pt modelId="{FF40B4DF-B5EC-4C27-ADFE-0277BB7DA792}" type="sibTrans" cxnId="{A8E1989E-0B6E-4AA5-8BD8-0A0BA05AECDE}">
      <dgm:prSet/>
      <dgm:spPr/>
      <dgm:t>
        <a:bodyPr/>
        <a:lstStyle/>
        <a:p>
          <a:endParaRPr lang="en-US"/>
        </a:p>
      </dgm:t>
    </dgm:pt>
    <dgm:pt modelId="{88A4D44D-04A4-4BED-BDB3-2B0F9D28CFD2}">
      <dgm:prSet phldrT="[Text]" custT="1"/>
      <dgm:spPr>
        <a:solidFill>
          <a:srgbClr val="FFC000"/>
        </a:solidFill>
      </dgm:spPr>
      <dgm:t>
        <a:bodyPr/>
        <a:lstStyle/>
        <a:p>
          <a:pPr algn="ctr"/>
          <a:r>
            <a:rPr lang="en-IN" sz="3200" dirty="0">
              <a:solidFill>
                <a:schemeClr val="tx1"/>
              </a:solidFill>
            </a:rPr>
            <a:t>FIFO – Stock Handling Methodology</a:t>
          </a:r>
          <a:endParaRPr lang="en-US" sz="3200" dirty="0"/>
        </a:p>
      </dgm:t>
    </dgm:pt>
    <dgm:pt modelId="{DD3F254E-75F8-4948-849F-D37A4B81F11B}" type="parTrans" cxnId="{983DE519-79C0-4C34-AFEB-3AC9AA90530C}">
      <dgm:prSet/>
      <dgm:spPr/>
      <dgm:t>
        <a:bodyPr/>
        <a:lstStyle/>
        <a:p>
          <a:endParaRPr lang="en-US"/>
        </a:p>
      </dgm:t>
    </dgm:pt>
    <dgm:pt modelId="{B9CD1217-E9E7-492B-AC38-82FE4FEC6406}" type="sibTrans" cxnId="{983DE519-79C0-4C34-AFEB-3AC9AA90530C}">
      <dgm:prSet/>
      <dgm:spPr/>
      <dgm:t>
        <a:bodyPr/>
        <a:lstStyle/>
        <a:p>
          <a:endParaRPr lang="en-US"/>
        </a:p>
      </dgm:t>
    </dgm:pt>
    <dgm:pt modelId="{DA6C222D-A9B1-45B2-B4C8-9396D87560D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FC8DA5E-1311-4F8E-97DE-E1D53D757A90}" type="sibTrans" cxnId="{86B8BC77-659B-4D52-BB4A-B78E714BF5D8}">
      <dgm:prSet/>
      <dgm:spPr/>
      <dgm:t>
        <a:bodyPr/>
        <a:lstStyle/>
        <a:p>
          <a:endParaRPr lang="en-US"/>
        </a:p>
      </dgm:t>
    </dgm:pt>
    <dgm:pt modelId="{BCF5AC44-DBC3-4784-927D-1896633C2FA5}" type="parTrans" cxnId="{86B8BC77-659B-4D52-BB4A-B78E714BF5D8}">
      <dgm:prSet/>
      <dgm:spPr/>
      <dgm:t>
        <a:bodyPr/>
        <a:lstStyle/>
        <a:p>
          <a:endParaRPr lang="en-US"/>
        </a:p>
      </dgm:t>
    </dgm:pt>
    <dgm:pt modelId="{91DCBCDB-B4AF-489A-AB26-41B70BCBB1B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5CE5A4A-E037-41A0-A7B4-F6CAF6BBEDCE}" type="sibTrans" cxnId="{AB45F92D-827B-41D7-BF0F-2DC64341C814}">
      <dgm:prSet/>
      <dgm:spPr/>
      <dgm:t>
        <a:bodyPr/>
        <a:lstStyle/>
        <a:p>
          <a:endParaRPr lang="en-US"/>
        </a:p>
      </dgm:t>
    </dgm:pt>
    <dgm:pt modelId="{5C71C3D9-3B21-4F5C-A8B8-615E6427AC20}" type="parTrans" cxnId="{AB45F92D-827B-41D7-BF0F-2DC64341C814}">
      <dgm:prSet/>
      <dgm:spPr/>
      <dgm:t>
        <a:bodyPr/>
        <a:lstStyle/>
        <a:p>
          <a:endParaRPr lang="en-US"/>
        </a:p>
      </dgm:t>
    </dgm:pt>
    <dgm:pt modelId="{A03129E1-E945-4711-B0AB-442D0E229545}" type="pres">
      <dgm:prSet presAssocID="{86DE2426-6F28-4A62-B350-F85E78DE898E}" presName="Name0" presStyleCnt="0">
        <dgm:presLayoutVars>
          <dgm:chMax/>
          <dgm:chPref/>
          <dgm:dir/>
        </dgm:presLayoutVars>
      </dgm:prSet>
      <dgm:spPr/>
    </dgm:pt>
    <dgm:pt modelId="{DE9399F1-DA64-49FC-BCE9-BBB5E9672D54}" type="pres">
      <dgm:prSet presAssocID="{91DCBCDB-B4AF-489A-AB26-41B70BCBB1B1}" presName="parenttextcomposite" presStyleCnt="0"/>
      <dgm:spPr/>
    </dgm:pt>
    <dgm:pt modelId="{7BA45C38-3BF1-44C3-99D5-E18283308FA6}" type="pres">
      <dgm:prSet presAssocID="{91DCBCDB-B4AF-489A-AB26-41B70BCBB1B1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CA203040-178C-4D90-B436-088BE0828DF1}" type="pres">
      <dgm:prSet presAssocID="{91DCBCDB-B4AF-489A-AB26-41B70BCBB1B1}" presName="composite" presStyleCnt="0"/>
      <dgm:spPr/>
    </dgm:pt>
    <dgm:pt modelId="{C539DD31-EC10-4387-9ABF-208E11169F9E}" type="pres">
      <dgm:prSet presAssocID="{91DCBCDB-B4AF-489A-AB26-41B70BCBB1B1}" presName="chevron1" presStyleLbl="alignNode1" presStyleIdx="0" presStyleCnt="21"/>
      <dgm:spPr>
        <a:solidFill>
          <a:srgbClr val="F20000"/>
        </a:solidFill>
      </dgm:spPr>
    </dgm:pt>
    <dgm:pt modelId="{C9DF17C6-8EAC-4124-87D6-35E523EEE91E}" type="pres">
      <dgm:prSet presAssocID="{91DCBCDB-B4AF-489A-AB26-41B70BCBB1B1}" presName="chevron2" presStyleLbl="alignNode1" presStyleIdx="1" presStyleCnt="21"/>
      <dgm:spPr>
        <a:solidFill>
          <a:srgbClr val="F20000"/>
        </a:solidFill>
      </dgm:spPr>
    </dgm:pt>
    <dgm:pt modelId="{B3000EC3-5F8B-4F15-A7E9-1A773CE68D1D}" type="pres">
      <dgm:prSet presAssocID="{91DCBCDB-B4AF-489A-AB26-41B70BCBB1B1}" presName="chevron3" presStyleLbl="alignNode1" presStyleIdx="2" presStyleCnt="21"/>
      <dgm:spPr>
        <a:solidFill>
          <a:srgbClr val="F20000"/>
        </a:solidFill>
      </dgm:spPr>
    </dgm:pt>
    <dgm:pt modelId="{E34D0A51-DB1A-48B4-97F8-D0EBE07220E1}" type="pres">
      <dgm:prSet presAssocID="{91DCBCDB-B4AF-489A-AB26-41B70BCBB1B1}" presName="chevron4" presStyleLbl="alignNode1" presStyleIdx="3" presStyleCnt="21"/>
      <dgm:spPr>
        <a:solidFill>
          <a:srgbClr val="F20000"/>
        </a:solidFill>
      </dgm:spPr>
    </dgm:pt>
    <dgm:pt modelId="{60F3E2DF-058C-4DE0-82D5-0011481DAC32}" type="pres">
      <dgm:prSet presAssocID="{91DCBCDB-B4AF-489A-AB26-41B70BCBB1B1}" presName="chevron5" presStyleLbl="alignNode1" presStyleIdx="4" presStyleCnt="21"/>
      <dgm:spPr>
        <a:solidFill>
          <a:srgbClr val="F20000"/>
        </a:solidFill>
      </dgm:spPr>
    </dgm:pt>
    <dgm:pt modelId="{A3E9BB3C-EC7F-4E68-AC80-05C666470087}" type="pres">
      <dgm:prSet presAssocID="{91DCBCDB-B4AF-489A-AB26-41B70BCBB1B1}" presName="chevron6" presStyleLbl="alignNode1" presStyleIdx="5" presStyleCnt="21"/>
      <dgm:spPr>
        <a:solidFill>
          <a:srgbClr val="F20000"/>
        </a:solidFill>
      </dgm:spPr>
    </dgm:pt>
    <dgm:pt modelId="{D5EE4EA8-EAEE-4398-984D-3A2902AFA56F}" type="pres">
      <dgm:prSet presAssocID="{91DCBCDB-B4AF-489A-AB26-41B70BCBB1B1}" presName="chevron7" presStyleLbl="alignNode1" presStyleIdx="6" presStyleCnt="21"/>
      <dgm:spPr>
        <a:solidFill>
          <a:srgbClr val="F20000"/>
        </a:solidFill>
      </dgm:spPr>
    </dgm:pt>
    <dgm:pt modelId="{6294EDE2-35CD-4A20-9439-8DF016918655}" type="pres">
      <dgm:prSet presAssocID="{91DCBCDB-B4AF-489A-AB26-41B70BCBB1B1}" presName="childtext" presStyleLbl="solidFgAcc1" presStyleIdx="0" presStyleCnt="3" custLinFactNeighborX="-3540" custLinFactNeighborY="0">
        <dgm:presLayoutVars>
          <dgm:chMax/>
          <dgm:chPref val="0"/>
          <dgm:bulletEnabled val="1"/>
        </dgm:presLayoutVars>
      </dgm:prSet>
      <dgm:spPr/>
    </dgm:pt>
    <dgm:pt modelId="{AE3810C9-9850-4A1E-BC0C-E374479E23ED}" type="pres">
      <dgm:prSet presAssocID="{95CE5A4A-E037-41A0-A7B4-F6CAF6BBEDCE}" presName="sibTrans" presStyleCnt="0"/>
      <dgm:spPr/>
    </dgm:pt>
    <dgm:pt modelId="{A888FF29-95B7-472F-9423-E4C035F331BA}" type="pres">
      <dgm:prSet presAssocID="{DA6C222D-A9B1-45B2-B4C8-9396D87560D8}" presName="parenttextcomposite" presStyleCnt="0"/>
      <dgm:spPr/>
    </dgm:pt>
    <dgm:pt modelId="{888C3F5D-3E37-4765-B136-F422D9EB3394}" type="pres">
      <dgm:prSet presAssocID="{DA6C222D-A9B1-45B2-B4C8-9396D87560D8}" presName="parenttext" presStyleLbl="revTx" presStyleIdx="1" presStyleCnt="3" custScaleX="36512">
        <dgm:presLayoutVars>
          <dgm:chMax/>
          <dgm:chPref val="2"/>
          <dgm:bulletEnabled val="1"/>
        </dgm:presLayoutVars>
      </dgm:prSet>
      <dgm:spPr/>
    </dgm:pt>
    <dgm:pt modelId="{BF9196D4-F046-4CE7-B777-37CC33944C78}" type="pres">
      <dgm:prSet presAssocID="{DA6C222D-A9B1-45B2-B4C8-9396D87560D8}" presName="composite" presStyleCnt="0"/>
      <dgm:spPr/>
    </dgm:pt>
    <dgm:pt modelId="{5E31F47A-9BE1-447E-AE68-45F07F762778}" type="pres">
      <dgm:prSet presAssocID="{DA6C222D-A9B1-45B2-B4C8-9396D87560D8}" presName="chevron1" presStyleLbl="alignNode1" presStyleIdx="7" presStyleCnt="21"/>
      <dgm:spPr>
        <a:solidFill>
          <a:srgbClr val="FF0000"/>
        </a:solidFill>
      </dgm:spPr>
    </dgm:pt>
    <dgm:pt modelId="{626E78B0-0953-4929-8992-EA006D7EB160}" type="pres">
      <dgm:prSet presAssocID="{DA6C222D-A9B1-45B2-B4C8-9396D87560D8}" presName="chevron2" presStyleLbl="alignNode1" presStyleIdx="8" presStyleCnt="21"/>
      <dgm:spPr>
        <a:solidFill>
          <a:srgbClr val="F20000"/>
        </a:solidFill>
      </dgm:spPr>
    </dgm:pt>
    <dgm:pt modelId="{F4F7A1A0-8652-4E81-BFF3-724A71780314}" type="pres">
      <dgm:prSet presAssocID="{DA6C222D-A9B1-45B2-B4C8-9396D87560D8}" presName="chevron3" presStyleLbl="alignNode1" presStyleIdx="9" presStyleCnt="21"/>
      <dgm:spPr>
        <a:solidFill>
          <a:srgbClr val="FF0000"/>
        </a:solidFill>
      </dgm:spPr>
    </dgm:pt>
    <dgm:pt modelId="{F5DCF19A-9351-4B03-BFA9-7D15768B2E7A}" type="pres">
      <dgm:prSet presAssocID="{DA6C222D-A9B1-45B2-B4C8-9396D87560D8}" presName="chevron4" presStyleLbl="alignNode1" presStyleIdx="10" presStyleCnt="21"/>
      <dgm:spPr>
        <a:solidFill>
          <a:srgbClr val="F20000"/>
        </a:solidFill>
      </dgm:spPr>
    </dgm:pt>
    <dgm:pt modelId="{849405B7-75F8-4B3A-A4ED-FC6AB297F94A}" type="pres">
      <dgm:prSet presAssocID="{DA6C222D-A9B1-45B2-B4C8-9396D87560D8}" presName="chevron5" presStyleLbl="alignNode1" presStyleIdx="11" presStyleCnt="21"/>
      <dgm:spPr>
        <a:solidFill>
          <a:srgbClr val="FF0000"/>
        </a:solidFill>
      </dgm:spPr>
    </dgm:pt>
    <dgm:pt modelId="{89849107-5D88-43ED-A227-D8FDA85FF091}" type="pres">
      <dgm:prSet presAssocID="{DA6C222D-A9B1-45B2-B4C8-9396D87560D8}" presName="chevron6" presStyleLbl="alignNode1" presStyleIdx="12" presStyleCnt="21"/>
      <dgm:spPr>
        <a:solidFill>
          <a:srgbClr val="F20000"/>
        </a:solidFill>
      </dgm:spPr>
    </dgm:pt>
    <dgm:pt modelId="{CC933ABF-FD15-4CAC-8E53-AA8291AFA708}" type="pres">
      <dgm:prSet presAssocID="{DA6C222D-A9B1-45B2-B4C8-9396D87560D8}" presName="chevron7" presStyleLbl="alignNode1" presStyleIdx="13" presStyleCnt="21"/>
      <dgm:spPr>
        <a:solidFill>
          <a:srgbClr val="F20000"/>
        </a:solidFill>
      </dgm:spPr>
    </dgm:pt>
    <dgm:pt modelId="{5E3ED76F-678F-4048-87D2-FDD6725ED78C}" type="pres">
      <dgm:prSet presAssocID="{DA6C222D-A9B1-45B2-B4C8-9396D87560D8}" presName="childtext" presStyleLbl="solidFgAcc1" presStyleIdx="1" presStyleCnt="3" custLinFactNeighborX="-3751" custLinFactNeighborY="1834">
        <dgm:presLayoutVars>
          <dgm:chMax/>
          <dgm:chPref val="0"/>
          <dgm:bulletEnabled val="1"/>
        </dgm:presLayoutVars>
      </dgm:prSet>
      <dgm:spPr/>
    </dgm:pt>
    <dgm:pt modelId="{0E451AEA-242F-426D-8765-11C21B7D0809}" type="pres">
      <dgm:prSet presAssocID="{CFC8DA5E-1311-4F8E-97DE-E1D53D757A90}" presName="sibTrans" presStyleCnt="0"/>
      <dgm:spPr/>
    </dgm:pt>
    <dgm:pt modelId="{0E725F00-2DA1-43AA-B955-4D8C5C8C8A9D}" type="pres">
      <dgm:prSet presAssocID="{6657AF2A-584E-4828-B5D4-2ECC67F2776E}" presName="parenttextcomposite" presStyleCnt="0"/>
      <dgm:spPr/>
    </dgm:pt>
    <dgm:pt modelId="{00B9364C-8CFE-4346-ACE8-6C4F8925C2E7}" type="pres">
      <dgm:prSet presAssocID="{6657AF2A-584E-4828-B5D4-2ECC67F2776E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E212F075-EC71-4A47-BF03-65BC07123A73}" type="pres">
      <dgm:prSet presAssocID="{6657AF2A-584E-4828-B5D4-2ECC67F2776E}" presName="composite" presStyleCnt="0"/>
      <dgm:spPr/>
    </dgm:pt>
    <dgm:pt modelId="{E16FC142-B517-4F69-A0C7-18824E5FD7ED}" type="pres">
      <dgm:prSet presAssocID="{6657AF2A-584E-4828-B5D4-2ECC67F2776E}" presName="chevron1" presStyleLbl="alignNode1" presStyleIdx="14" presStyleCnt="21"/>
      <dgm:spPr>
        <a:solidFill>
          <a:srgbClr val="F20000"/>
        </a:solidFill>
      </dgm:spPr>
    </dgm:pt>
    <dgm:pt modelId="{F7788C1C-06A3-461D-9C2D-BC604779013B}" type="pres">
      <dgm:prSet presAssocID="{6657AF2A-584E-4828-B5D4-2ECC67F2776E}" presName="chevron2" presStyleLbl="alignNode1" presStyleIdx="15" presStyleCnt="21"/>
      <dgm:spPr>
        <a:solidFill>
          <a:srgbClr val="FF0000"/>
        </a:solidFill>
      </dgm:spPr>
    </dgm:pt>
    <dgm:pt modelId="{4BCB03D2-1914-4EBD-92D0-689ED03A3FFB}" type="pres">
      <dgm:prSet presAssocID="{6657AF2A-584E-4828-B5D4-2ECC67F2776E}" presName="chevron3" presStyleLbl="alignNode1" presStyleIdx="16" presStyleCnt="21"/>
      <dgm:spPr>
        <a:solidFill>
          <a:srgbClr val="FF0000"/>
        </a:solidFill>
      </dgm:spPr>
    </dgm:pt>
    <dgm:pt modelId="{5BFDB3CF-BCB7-4940-A170-42EB27F6A43B}" type="pres">
      <dgm:prSet presAssocID="{6657AF2A-584E-4828-B5D4-2ECC67F2776E}" presName="chevron4" presStyleLbl="alignNode1" presStyleIdx="17" presStyleCnt="21"/>
      <dgm:spPr>
        <a:solidFill>
          <a:srgbClr val="FF0000"/>
        </a:solidFill>
      </dgm:spPr>
    </dgm:pt>
    <dgm:pt modelId="{AF056F39-FA25-4E8A-B0A1-1C51B2D77CEF}" type="pres">
      <dgm:prSet presAssocID="{6657AF2A-584E-4828-B5D4-2ECC67F2776E}" presName="chevron5" presStyleLbl="alignNode1" presStyleIdx="18" presStyleCnt="21"/>
      <dgm:spPr>
        <a:solidFill>
          <a:srgbClr val="F20000"/>
        </a:solidFill>
      </dgm:spPr>
    </dgm:pt>
    <dgm:pt modelId="{09F26685-A79B-44CE-AEA6-DF2EF1A49F46}" type="pres">
      <dgm:prSet presAssocID="{6657AF2A-584E-4828-B5D4-2ECC67F2776E}" presName="chevron6" presStyleLbl="alignNode1" presStyleIdx="19" presStyleCnt="21"/>
      <dgm:spPr>
        <a:solidFill>
          <a:srgbClr val="F20000"/>
        </a:solidFill>
      </dgm:spPr>
    </dgm:pt>
    <dgm:pt modelId="{5D05DC01-2DC6-4E3E-B013-71152EBCE649}" type="pres">
      <dgm:prSet presAssocID="{6657AF2A-584E-4828-B5D4-2ECC67F2776E}" presName="chevron7" presStyleLbl="alignNode1" presStyleIdx="20" presStyleCnt="21"/>
      <dgm:spPr>
        <a:solidFill>
          <a:srgbClr val="F20000"/>
        </a:solidFill>
      </dgm:spPr>
    </dgm:pt>
    <dgm:pt modelId="{182B77C9-0940-415B-A89D-CF6BBA3B2D4B}" type="pres">
      <dgm:prSet presAssocID="{6657AF2A-584E-4828-B5D4-2ECC67F2776E}" presName="childtext" presStyleLbl="solidFgAcc1" presStyleIdx="2" presStyleCnt="3" custLinFactNeighborX="-3217" custLinFactNeighborY="-281">
        <dgm:presLayoutVars>
          <dgm:chMax/>
          <dgm:chPref val="0"/>
          <dgm:bulletEnabled val="1"/>
        </dgm:presLayoutVars>
      </dgm:prSet>
      <dgm:spPr/>
    </dgm:pt>
  </dgm:ptLst>
  <dgm:cxnLst>
    <dgm:cxn modelId="{983DE519-79C0-4C34-AFEB-3AC9AA90530C}" srcId="{6657AF2A-584E-4828-B5D4-2ECC67F2776E}" destId="{88A4D44D-04A4-4BED-BDB3-2B0F9D28CFD2}" srcOrd="0" destOrd="0" parTransId="{DD3F254E-75F8-4948-849F-D37A4B81F11B}" sibTransId="{B9CD1217-E9E7-492B-AC38-82FE4FEC6406}"/>
    <dgm:cxn modelId="{AB45F92D-827B-41D7-BF0F-2DC64341C814}" srcId="{86DE2426-6F28-4A62-B350-F85E78DE898E}" destId="{91DCBCDB-B4AF-489A-AB26-41B70BCBB1B1}" srcOrd="0" destOrd="0" parTransId="{5C71C3D9-3B21-4F5C-A8B8-615E6427AC20}" sibTransId="{95CE5A4A-E037-41A0-A7B4-F6CAF6BBEDCE}"/>
    <dgm:cxn modelId="{7E823E63-BF80-4690-A0F3-A61CBB937BB9}" type="presOf" srcId="{9E316752-1CBD-488B-B037-C977AB906D2A}" destId="{5E3ED76F-678F-4048-87D2-FDD6725ED78C}" srcOrd="0" destOrd="0" presId="urn:microsoft.com/office/officeart/2008/layout/VerticalAccentList"/>
    <dgm:cxn modelId="{41DFF36B-047C-4779-A76E-45DB5BD9BC64}" type="presOf" srcId="{6657AF2A-584E-4828-B5D4-2ECC67F2776E}" destId="{00B9364C-8CFE-4346-ACE8-6C4F8925C2E7}" srcOrd="0" destOrd="0" presId="urn:microsoft.com/office/officeart/2008/layout/VerticalAccentList"/>
    <dgm:cxn modelId="{86B8BC77-659B-4D52-BB4A-B78E714BF5D8}" srcId="{86DE2426-6F28-4A62-B350-F85E78DE898E}" destId="{DA6C222D-A9B1-45B2-B4C8-9396D87560D8}" srcOrd="1" destOrd="0" parTransId="{BCF5AC44-DBC3-4784-927D-1896633C2FA5}" sibTransId="{CFC8DA5E-1311-4F8E-97DE-E1D53D757A90}"/>
    <dgm:cxn modelId="{CCCD1479-25D5-4244-9509-CE6CC4F23379}" type="presOf" srcId="{DA6C222D-A9B1-45B2-B4C8-9396D87560D8}" destId="{888C3F5D-3E37-4765-B136-F422D9EB3394}" srcOrd="0" destOrd="0" presId="urn:microsoft.com/office/officeart/2008/layout/VerticalAccentList"/>
    <dgm:cxn modelId="{5349D479-35C3-4F2C-A96D-7BE0B4982026}" type="presOf" srcId="{91DCBCDB-B4AF-489A-AB26-41B70BCBB1B1}" destId="{7BA45C38-3BF1-44C3-99D5-E18283308FA6}" srcOrd="0" destOrd="0" presId="urn:microsoft.com/office/officeart/2008/layout/VerticalAccentList"/>
    <dgm:cxn modelId="{7384277E-34CB-41D7-A40A-986B4C2966A8}" type="presOf" srcId="{CC6E56A6-477B-4EDB-B3E4-02028F02B34B}" destId="{6294EDE2-35CD-4A20-9439-8DF016918655}" srcOrd="0" destOrd="0" presId="urn:microsoft.com/office/officeart/2008/layout/VerticalAccentList"/>
    <dgm:cxn modelId="{A8E1989E-0B6E-4AA5-8BD8-0A0BA05AECDE}" srcId="{86DE2426-6F28-4A62-B350-F85E78DE898E}" destId="{6657AF2A-584E-4828-B5D4-2ECC67F2776E}" srcOrd="2" destOrd="0" parTransId="{6AC54746-179E-4747-A2EF-F3587BF45B70}" sibTransId="{FF40B4DF-B5EC-4C27-ADFE-0277BB7DA792}"/>
    <dgm:cxn modelId="{FB7F14AE-4B07-4DA5-967A-D385A8CA65B0}" type="presOf" srcId="{86DE2426-6F28-4A62-B350-F85E78DE898E}" destId="{A03129E1-E945-4711-B0AB-442D0E229545}" srcOrd="0" destOrd="0" presId="urn:microsoft.com/office/officeart/2008/layout/VerticalAccentList"/>
    <dgm:cxn modelId="{3BA586B1-2744-4092-BE81-45049FEF97C1}" type="presOf" srcId="{88A4D44D-04A4-4BED-BDB3-2B0F9D28CFD2}" destId="{182B77C9-0940-415B-A89D-CF6BBA3B2D4B}" srcOrd="0" destOrd="0" presId="urn:microsoft.com/office/officeart/2008/layout/VerticalAccentList"/>
    <dgm:cxn modelId="{17C44FC4-6AB9-4D26-877B-AB5ADD1977C9}" srcId="{91DCBCDB-B4AF-489A-AB26-41B70BCBB1B1}" destId="{CC6E56A6-477B-4EDB-B3E4-02028F02B34B}" srcOrd="0" destOrd="0" parTransId="{79048488-4B2D-42BC-860D-318619329B2F}" sibTransId="{84651934-0E4E-4D36-B408-AD79B8BB6854}"/>
    <dgm:cxn modelId="{4721A6D4-B82A-49DA-B7B9-A8434A55230D}" srcId="{DA6C222D-A9B1-45B2-B4C8-9396D87560D8}" destId="{9E316752-1CBD-488B-B037-C977AB906D2A}" srcOrd="0" destOrd="0" parTransId="{E4C52926-1ADE-4FB5-8CE9-AD29B38CEC2E}" sibTransId="{9AAE7684-6367-486A-AC4B-EB78B59732B0}"/>
    <dgm:cxn modelId="{DB805B9B-98C7-41E3-97B1-E7B4E654EA20}" type="presParOf" srcId="{A03129E1-E945-4711-B0AB-442D0E229545}" destId="{DE9399F1-DA64-49FC-BCE9-BBB5E9672D54}" srcOrd="0" destOrd="0" presId="urn:microsoft.com/office/officeart/2008/layout/VerticalAccentList"/>
    <dgm:cxn modelId="{6D69913E-B320-4554-90D4-18D4EEF6396E}" type="presParOf" srcId="{DE9399F1-DA64-49FC-BCE9-BBB5E9672D54}" destId="{7BA45C38-3BF1-44C3-99D5-E18283308FA6}" srcOrd="0" destOrd="0" presId="urn:microsoft.com/office/officeart/2008/layout/VerticalAccentList"/>
    <dgm:cxn modelId="{AC56134C-101F-4811-AA3B-D7994419E94D}" type="presParOf" srcId="{A03129E1-E945-4711-B0AB-442D0E229545}" destId="{CA203040-178C-4D90-B436-088BE0828DF1}" srcOrd="1" destOrd="0" presId="urn:microsoft.com/office/officeart/2008/layout/VerticalAccentList"/>
    <dgm:cxn modelId="{93DBF31A-05EF-4046-AA15-7E1EF7BE86B8}" type="presParOf" srcId="{CA203040-178C-4D90-B436-088BE0828DF1}" destId="{C539DD31-EC10-4387-9ABF-208E11169F9E}" srcOrd="0" destOrd="0" presId="urn:microsoft.com/office/officeart/2008/layout/VerticalAccentList"/>
    <dgm:cxn modelId="{5AE1C34D-430F-4E83-8FAE-6947134D81F8}" type="presParOf" srcId="{CA203040-178C-4D90-B436-088BE0828DF1}" destId="{C9DF17C6-8EAC-4124-87D6-35E523EEE91E}" srcOrd="1" destOrd="0" presId="urn:microsoft.com/office/officeart/2008/layout/VerticalAccentList"/>
    <dgm:cxn modelId="{765C82ED-4BE4-4D1F-B6BD-7177E02E60EE}" type="presParOf" srcId="{CA203040-178C-4D90-B436-088BE0828DF1}" destId="{B3000EC3-5F8B-4F15-A7E9-1A773CE68D1D}" srcOrd="2" destOrd="0" presId="urn:microsoft.com/office/officeart/2008/layout/VerticalAccentList"/>
    <dgm:cxn modelId="{9AE9913D-D92B-4870-BABD-21E05FDFA4B9}" type="presParOf" srcId="{CA203040-178C-4D90-B436-088BE0828DF1}" destId="{E34D0A51-DB1A-48B4-97F8-D0EBE07220E1}" srcOrd="3" destOrd="0" presId="urn:microsoft.com/office/officeart/2008/layout/VerticalAccentList"/>
    <dgm:cxn modelId="{105C25BE-3F2B-4082-9D9F-C886B9122E6F}" type="presParOf" srcId="{CA203040-178C-4D90-B436-088BE0828DF1}" destId="{60F3E2DF-058C-4DE0-82D5-0011481DAC32}" srcOrd="4" destOrd="0" presId="urn:microsoft.com/office/officeart/2008/layout/VerticalAccentList"/>
    <dgm:cxn modelId="{83C9A09C-3AEC-4392-9DA1-820CD018FC89}" type="presParOf" srcId="{CA203040-178C-4D90-B436-088BE0828DF1}" destId="{A3E9BB3C-EC7F-4E68-AC80-05C666470087}" srcOrd="5" destOrd="0" presId="urn:microsoft.com/office/officeart/2008/layout/VerticalAccentList"/>
    <dgm:cxn modelId="{2144BCFC-6996-4BF7-8DBB-F43E7656A81E}" type="presParOf" srcId="{CA203040-178C-4D90-B436-088BE0828DF1}" destId="{D5EE4EA8-EAEE-4398-984D-3A2902AFA56F}" srcOrd="6" destOrd="0" presId="urn:microsoft.com/office/officeart/2008/layout/VerticalAccentList"/>
    <dgm:cxn modelId="{859711A3-0084-402F-8EEA-04D8FB9B99D1}" type="presParOf" srcId="{CA203040-178C-4D90-B436-088BE0828DF1}" destId="{6294EDE2-35CD-4A20-9439-8DF016918655}" srcOrd="7" destOrd="0" presId="urn:microsoft.com/office/officeart/2008/layout/VerticalAccentList"/>
    <dgm:cxn modelId="{E2FDBF64-7314-4BEE-963D-85D9BB39FFD5}" type="presParOf" srcId="{A03129E1-E945-4711-B0AB-442D0E229545}" destId="{AE3810C9-9850-4A1E-BC0C-E374479E23ED}" srcOrd="2" destOrd="0" presId="urn:microsoft.com/office/officeart/2008/layout/VerticalAccentList"/>
    <dgm:cxn modelId="{773C24F9-275D-43D9-926C-AAAC0CA4B808}" type="presParOf" srcId="{A03129E1-E945-4711-B0AB-442D0E229545}" destId="{A888FF29-95B7-472F-9423-E4C035F331BA}" srcOrd="3" destOrd="0" presId="urn:microsoft.com/office/officeart/2008/layout/VerticalAccentList"/>
    <dgm:cxn modelId="{4B9C0AF2-311C-44CB-A67C-90EBA7F9AEFE}" type="presParOf" srcId="{A888FF29-95B7-472F-9423-E4C035F331BA}" destId="{888C3F5D-3E37-4765-B136-F422D9EB3394}" srcOrd="0" destOrd="0" presId="urn:microsoft.com/office/officeart/2008/layout/VerticalAccentList"/>
    <dgm:cxn modelId="{EAC11D5A-AA21-4FCD-BF51-FB87457175A9}" type="presParOf" srcId="{A03129E1-E945-4711-B0AB-442D0E229545}" destId="{BF9196D4-F046-4CE7-B777-37CC33944C78}" srcOrd="4" destOrd="0" presId="urn:microsoft.com/office/officeart/2008/layout/VerticalAccentList"/>
    <dgm:cxn modelId="{2A2D9D17-2758-46A0-A4DE-C62E8FA66FF1}" type="presParOf" srcId="{BF9196D4-F046-4CE7-B777-37CC33944C78}" destId="{5E31F47A-9BE1-447E-AE68-45F07F762778}" srcOrd="0" destOrd="0" presId="urn:microsoft.com/office/officeart/2008/layout/VerticalAccentList"/>
    <dgm:cxn modelId="{40D152CC-293B-4FE6-B8DD-14BB092700BA}" type="presParOf" srcId="{BF9196D4-F046-4CE7-B777-37CC33944C78}" destId="{626E78B0-0953-4929-8992-EA006D7EB160}" srcOrd="1" destOrd="0" presId="urn:microsoft.com/office/officeart/2008/layout/VerticalAccentList"/>
    <dgm:cxn modelId="{3011BA5E-E7FA-4EC3-9BC5-C277F67709D5}" type="presParOf" srcId="{BF9196D4-F046-4CE7-B777-37CC33944C78}" destId="{F4F7A1A0-8652-4E81-BFF3-724A71780314}" srcOrd="2" destOrd="0" presId="urn:microsoft.com/office/officeart/2008/layout/VerticalAccentList"/>
    <dgm:cxn modelId="{C4534C10-B6D6-43D8-BB07-E42F34CA6E1B}" type="presParOf" srcId="{BF9196D4-F046-4CE7-B777-37CC33944C78}" destId="{F5DCF19A-9351-4B03-BFA9-7D15768B2E7A}" srcOrd="3" destOrd="0" presId="urn:microsoft.com/office/officeart/2008/layout/VerticalAccentList"/>
    <dgm:cxn modelId="{47A53363-463B-452B-856E-499777ACC963}" type="presParOf" srcId="{BF9196D4-F046-4CE7-B777-37CC33944C78}" destId="{849405B7-75F8-4B3A-A4ED-FC6AB297F94A}" srcOrd="4" destOrd="0" presId="urn:microsoft.com/office/officeart/2008/layout/VerticalAccentList"/>
    <dgm:cxn modelId="{DDBD402D-D18F-4748-B009-9485DD48E44D}" type="presParOf" srcId="{BF9196D4-F046-4CE7-B777-37CC33944C78}" destId="{89849107-5D88-43ED-A227-D8FDA85FF091}" srcOrd="5" destOrd="0" presId="urn:microsoft.com/office/officeart/2008/layout/VerticalAccentList"/>
    <dgm:cxn modelId="{AC800581-CEFB-4760-AE32-EE6357E088CF}" type="presParOf" srcId="{BF9196D4-F046-4CE7-B777-37CC33944C78}" destId="{CC933ABF-FD15-4CAC-8E53-AA8291AFA708}" srcOrd="6" destOrd="0" presId="urn:microsoft.com/office/officeart/2008/layout/VerticalAccentList"/>
    <dgm:cxn modelId="{E61D5EAB-25BA-4D34-850C-E53A0BBC92DA}" type="presParOf" srcId="{BF9196D4-F046-4CE7-B777-37CC33944C78}" destId="{5E3ED76F-678F-4048-87D2-FDD6725ED78C}" srcOrd="7" destOrd="0" presId="urn:microsoft.com/office/officeart/2008/layout/VerticalAccentList"/>
    <dgm:cxn modelId="{23A43CF9-2B7B-403B-AFE7-13B7004A5B7A}" type="presParOf" srcId="{A03129E1-E945-4711-B0AB-442D0E229545}" destId="{0E451AEA-242F-426D-8765-11C21B7D0809}" srcOrd="5" destOrd="0" presId="urn:microsoft.com/office/officeart/2008/layout/VerticalAccentList"/>
    <dgm:cxn modelId="{2D4DE812-8CAC-4AB0-9A63-6E789BB09C80}" type="presParOf" srcId="{A03129E1-E945-4711-B0AB-442D0E229545}" destId="{0E725F00-2DA1-43AA-B955-4D8C5C8C8A9D}" srcOrd="6" destOrd="0" presId="urn:microsoft.com/office/officeart/2008/layout/VerticalAccentList"/>
    <dgm:cxn modelId="{F1D6EECB-93F3-4961-A5E9-22373C3AEF37}" type="presParOf" srcId="{0E725F00-2DA1-43AA-B955-4D8C5C8C8A9D}" destId="{00B9364C-8CFE-4346-ACE8-6C4F8925C2E7}" srcOrd="0" destOrd="0" presId="urn:microsoft.com/office/officeart/2008/layout/VerticalAccentList"/>
    <dgm:cxn modelId="{FBB2391D-7207-4292-872C-E6E7D0DAF6FC}" type="presParOf" srcId="{A03129E1-E945-4711-B0AB-442D0E229545}" destId="{E212F075-EC71-4A47-BF03-65BC07123A73}" srcOrd="7" destOrd="0" presId="urn:microsoft.com/office/officeart/2008/layout/VerticalAccentList"/>
    <dgm:cxn modelId="{C1FBB3DC-1D59-472C-A462-7BF875FD8240}" type="presParOf" srcId="{E212F075-EC71-4A47-BF03-65BC07123A73}" destId="{E16FC142-B517-4F69-A0C7-18824E5FD7ED}" srcOrd="0" destOrd="0" presId="urn:microsoft.com/office/officeart/2008/layout/VerticalAccentList"/>
    <dgm:cxn modelId="{A058459B-E3D0-457D-96FD-049653795387}" type="presParOf" srcId="{E212F075-EC71-4A47-BF03-65BC07123A73}" destId="{F7788C1C-06A3-461D-9C2D-BC604779013B}" srcOrd="1" destOrd="0" presId="urn:microsoft.com/office/officeart/2008/layout/VerticalAccentList"/>
    <dgm:cxn modelId="{761F2044-AA8C-4B5F-8039-93E33F3CBB52}" type="presParOf" srcId="{E212F075-EC71-4A47-BF03-65BC07123A73}" destId="{4BCB03D2-1914-4EBD-92D0-689ED03A3FFB}" srcOrd="2" destOrd="0" presId="urn:microsoft.com/office/officeart/2008/layout/VerticalAccentList"/>
    <dgm:cxn modelId="{3E38A379-F710-4B8D-BB57-CF38C60E8E93}" type="presParOf" srcId="{E212F075-EC71-4A47-BF03-65BC07123A73}" destId="{5BFDB3CF-BCB7-4940-A170-42EB27F6A43B}" srcOrd="3" destOrd="0" presId="urn:microsoft.com/office/officeart/2008/layout/VerticalAccentList"/>
    <dgm:cxn modelId="{D8EE8A53-C40F-4755-9E27-20DDECB4384D}" type="presParOf" srcId="{E212F075-EC71-4A47-BF03-65BC07123A73}" destId="{AF056F39-FA25-4E8A-B0A1-1C51B2D77CEF}" srcOrd="4" destOrd="0" presId="urn:microsoft.com/office/officeart/2008/layout/VerticalAccentList"/>
    <dgm:cxn modelId="{425EB29F-C19D-47FA-8A65-783EE52A9D10}" type="presParOf" srcId="{E212F075-EC71-4A47-BF03-65BC07123A73}" destId="{09F26685-A79B-44CE-AEA6-DF2EF1A49F46}" srcOrd="5" destOrd="0" presId="urn:microsoft.com/office/officeart/2008/layout/VerticalAccentList"/>
    <dgm:cxn modelId="{8C5DC177-813E-4E21-9C76-F5DE1871F3DC}" type="presParOf" srcId="{E212F075-EC71-4A47-BF03-65BC07123A73}" destId="{5D05DC01-2DC6-4E3E-B013-71152EBCE649}" srcOrd="6" destOrd="0" presId="urn:microsoft.com/office/officeart/2008/layout/VerticalAccentList"/>
    <dgm:cxn modelId="{AC20DCD1-5E56-465E-937A-05064F648673}" type="presParOf" srcId="{E212F075-EC71-4A47-BF03-65BC07123A73}" destId="{182B77C9-0940-415B-A89D-CF6BBA3B2D4B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D351169-4518-46BD-9F80-7F87DCE93DFB}" type="doc">
      <dgm:prSet loTypeId="urn:diagrams.loki3.com/BracketLis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8BDD0C04-CBD8-4EB6-9B74-298C2B77AE6A}" type="pres">
      <dgm:prSet presAssocID="{DD351169-4518-46BD-9F80-7F87DCE93DFB}" presName="Name0" presStyleCnt="0">
        <dgm:presLayoutVars>
          <dgm:dir val="rev"/>
          <dgm:animLvl val="lvl"/>
          <dgm:resizeHandles val="exact"/>
        </dgm:presLayoutVars>
      </dgm:prSet>
      <dgm:spPr/>
    </dgm:pt>
  </dgm:ptLst>
  <dgm:cxnLst>
    <dgm:cxn modelId="{2826929F-5B33-43CA-8283-F1559DA49FC8}" type="presOf" srcId="{DD351169-4518-46BD-9F80-7F87DCE93DFB}" destId="{8BDD0C04-CBD8-4EB6-9B74-298C2B77AE6A}" srcOrd="0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DE2426-6F28-4A62-B350-F85E78DE898E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E56A6-477B-4EDB-B3E4-02028F02B34B}">
      <dgm:prSet phldrT="[Text]" custT="1"/>
      <dgm:spPr>
        <a:solidFill>
          <a:srgbClr val="FF0000"/>
        </a:solidFill>
      </dgm:spPr>
      <dgm:t>
        <a:bodyPr/>
        <a:lstStyle/>
        <a:p>
          <a:pPr algn="ctr"/>
          <a:r>
            <a:rPr lang="en-IN" sz="3200" dirty="0">
              <a:solidFill>
                <a:schemeClr val="bg1"/>
              </a:solidFill>
            </a:rPr>
            <a:t>No centralized software for storing data and automated re-order</a:t>
          </a:r>
          <a:endParaRPr lang="en-US" sz="3200" dirty="0">
            <a:solidFill>
              <a:schemeClr val="bg1"/>
            </a:solidFill>
          </a:endParaRPr>
        </a:p>
      </dgm:t>
    </dgm:pt>
    <dgm:pt modelId="{79048488-4B2D-42BC-860D-318619329B2F}" type="parTrans" cxnId="{17C44FC4-6AB9-4D26-877B-AB5ADD1977C9}">
      <dgm:prSet/>
      <dgm:spPr/>
      <dgm:t>
        <a:bodyPr/>
        <a:lstStyle/>
        <a:p>
          <a:endParaRPr lang="en-US"/>
        </a:p>
      </dgm:t>
    </dgm:pt>
    <dgm:pt modelId="{84651934-0E4E-4D36-B408-AD79B8BB6854}" type="sibTrans" cxnId="{17C44FC4-6AB9-4D26-877B-AB5ADD1977C9}">
      <dgm:prSet/>
      <dgm:spPr/>
      <dgm:t>
        <a:bodyPr/>
        <a:lstStyle/>
        <a:p>
          <a:endParaRPr lang="en-US"/>
        </a:p>
      </dgm:t>
    </dgm:pt>
    <dgm:pt modelId="{9E316752-1CBD-488B-B037-C977AB906D2A}">
      <dgm:prSet phldrT="[Text]" custT="1"/>
      <dgm:spPr>
        <a:solidFill>
          <a:srgbClr val="F20000"/>
        </a:solidFill>
      </dgm:spPr>
      <dgm:t>
        <a:bodyPr/>
        <a:lstStyle/>
        <a:p>
          <a:pPr algn="ctr"/>
          <a:r>
            <a:rPr lang="en-IN" sz="3200" dirty="0">
              <a:solidFill>
                <a:schemeClr val="bg1"/>
              </a:solidFill>
            </a:rPr>
            <a:t>Stock re-ordering done by local restaurant managers</a:t>
          </a:r>
          <a:endParaRPr lang="en-US" sz="3200" dirty="0">
            <a:solidFill>
              <a:schemeClr val="bg1"/>
            </a:solidFill>
          </a:endParaRPr>
        </a:p>
      </dgm:t>
    </dgm:pt>
    <dgm:pt modelId="{E4C52926-1ADE-4FB5-8CE9-AD29B38CEC2E}" type="parTrans" cxnId="{4721A6D4-B82A-49DA-B7B9-A8434A55230D}">
      <dgm:prSet/>
      <dgm:spPr/>
      <dgm:t>
        <a:bodyPr/>
        <a:lstStyle/>
        <a:p>
          <a:endParaRPr lang="en-US"/>
        </a:p>
      </dgm:t>
    </dgm:pt>
    <dgm:pt modelId="{9AAE7684-6367-486A-AC4B-EB78B59732B0}" type="sibTrans" cxnId="{4721A6D4-B82A-49DA-B7B9-A8434A55230D}">
      <dgm:prSet/>
      <dgm:spPr/>
      <dgm:t>
        <a:bodyPr/>
        <a:lstStyle/>
        <a:p>
          <a:endParaRPr lang="en-US"/>
        </a:p>
      </dgm:t>
    </dgm:pt>
    <dgm:pt modelId="{6657AF2A-584E-4828-B5D4-2ECC67F2776E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6AC54746-179E-4747-A2EF-F3587BF45B70}" type="parTrans" cxnId="{A8E1989E-0B6E-4AA5-8BD8-0A0BA05AECDE}">
      <dgm:prSet/>
      <dgm:spPr/>
      <dgm:t>
        <a:bodyPr/>
        <a:lstStyle/>
        <a:p>
          <a:endParaRPr lang="en-US"/>
        </a:p>
      </dgm:t>
    </dgm:pt>
    <dgm:pt modelId="{FF40B4DF-B5EC-4C27-ADFE-0277BB7DA792}" type="sibTrans" cxnId="{A8E1989E-0B6E-4AA5-8BD8-0A0BA05AECDE}">
      <dgm:prSet/>
      <dgm:spPr/>
      <dgm:t>
        <a:bodyPr/>
        <a:lstStyle/>
        <a:p>
          <a:endParaRPr lang="en-US"/>
        </a:p>
      </dgm:t>
    </dgm:pt>
    <dgm:pt modelId="{DA6C222D-A9B1-45B2-B4C8-9396D87560D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FC8DA5E-1311-4F8E-97DE-E1D53D757A90}" type="sibTrans" cxnId="{86B8BC77-659B-4D52-BB4A-B78E714BF5D8}">
      <dgm:prSet/>
      <dgm:spPr/>
      <dgm:t>
        <a:bodyPr/>
        <a:lstStyle/>
        <a:p>
          <a:endParaRPr lang="en-US"/>
        </a:p>
      </dgm:t>
    </dgm:pt>
    <dgm:pt modelId="{BCF5AC44-DBC3-4784-927D-1896633C2FA5}" type="parTrans" cxnId="{86B8BC77-659B-4D52-BB4A-B78E714BF5D8}">
      <dgm:prSet/>
      <dgm:spPr/>
      <dgm:t>
        <a:bodyPr/>
        <a:lstStyle/>
        <a:p>
          <a:endParaRPr lang="en-US"/>
        </a:p>
      </dgm:t>
    </dgm:pt>
    <dgm:pt modelId="{91DCBCDB-B4AF-489A-AB26-41B70BCBB1B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5CE5A4A-E037-41A0-A7B4-F6CAF6BBEDCE}" type="sibTrans" cxnId="{AB45F92D-827B-41D7-BF0F-2DC64341C814}">
      <dgm:prSet/>
      <dgm:spPr/>
      <dgm:t>
        <a:bodyPr/>
        <a:lstStyle/>
        <a:p>
          <a:endParaRPr lang="en-US"/>
        </a:p>
      </dgm:t>
    </dgm:pt>
    <dgm:pt modelId="{5C71C3D9-3B21-4F5C-A8B8-615E6427AC20}" type="parTrans" cxnId="{AB45F92D-827B-41D7-BF0F-2DC64341C814}">
      <dgm:prSet/>
      <dgm:spPr/>
      <dgm:t>
        <a:bodyPr/>
        <a:lstStyle/>
        <a:p>
          <a:endParaRPr lang="en-US"/>
        </a:p>
      </dgm:t>
    </dgm:pt>
    <dgm:pt modelId="{A03129E1-E945-4711-B0AB-442D0E229545}" type="pres">
      <dgm:prSet presAssocID="{86DE2426-6F28-4A62-B350-F85E78DE898E}" presName="Name0" presStyleCnt="0">
        <dgm:presLayoutVars>
          <dgm:chMax/>
          <dgm:chPref/>
          <dgm:dir/>
        </dgm:presLayoutVars>
      </dgm:prSet>
      <dgm:spPr/>
    </dgm:pt>
    <dgm:pt modelId="{DE9399F1-DA64-49FC-BCE9-BBB5E9672D54}" type="pres">
      <dgm:prSet presAssocID="{91DCBCDB-B4AF-489A-AB26-41B70BCBB1B1}" presName="parenttextcomposite" presStyleCnt="0"/>
      <dgm:spPr/>
    </dgm:pt>
    <dgm:pt modelId="{7BA45C38-3BF1-44C3-99D5-E18283308FA6}" type="pres">
      <dgm:prSet presAssocID="{91DCBCDB-B4AF-489A-AB26-41B70BCBB1B1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CA203040-178C-4D90-B436-088BE0828DF1}" type="pres">
      <dgm:prSet presAssocID="{91DCBCDB-B4AF-489A-AB26-41B70BCBB1B1}" presName="composite" presStyleCnt="0"/>
      <dgm:spPr/>
    </dgm:pt>
    <dgm:pt modelId="{C539DD31-EC10-4387-9ABF-208E11169F9E}" type="pres">
      <dgm:prSet presAssocID="{91DCBCDB-B4AF-489A-AB26-41B70BCBB1B1}" presName="chevron1" presStyleLbl="alignNode1" presStyleIdx="0" presStyleCnt="21"/>
      <dgm:spPr>
        <a:solidFill>
          <a:srgbClr val="FFC000"/>
        </a:solidFill>
      </dgm:spPr>
    </dgm:pt>
    <dgm:pt modelId="{C9DF17C6-8EAC-4124-87D6-35E523EEE91E}" type="pres">
      <dgm:prSet presAssocID="{91DCBCDB-B4AF-489A-AB26-41B70BCBB1B1}" presName="chevron2" presStyleLbl="alignNode1" presStyleIdx="1" presStyleCnt="21"/>
      <dgm:spPr>
        <a:solidFill>
          <a:srgbClr val="FFC000"/>
        </a:solidFill>
      </dgm:spPr>
    </dgm:pt>
    <dgm:pt modelId="{B3000EC3-5F8B-4F15-A7E9-1A773CE68D1D}" type="pres">
      <dgm:prSet presAssocID="{91DCBCDB-B4AF-489A-AB26-41B70BCBB1B1}" presName="chevron3" presStyleLbl="alignNode1" presStyleIdx="2" presStyleCnt="21"/>
      <dgm:spPr>
        <a:solidFill>
          <a:srgbClr val="FFC000"/>
        </a:solidFill>
      </dgm:spPr>
    </dgm:pt>
    <dgm:pt modelId="{E34D0A51-DB1A-48B4-97F8-D0EBE07220E1}" type="pres">
      <dgm:prSet presAssocID="{91DCBCDB-B4AF-489A-AB26-41B70BCBB1B1}" presName="chevron4" presStyleLbl="alignNode1" presStyleIdx="3" presStyleCnt="21"/>
      <dgm:spPr>
        <a:solidFill>
          <a:srgbClr val="FFC000"/>
        </a:solidFill>
      </dgm:spPr>
    </dgm:pt>
    <dgm:pt modelId="{60F3E2DF-058C-4DE0-82D5-0011481DAC32}" type="pres">
      <dgm:prSet presAssocID="{91DCBCDB-B4AF-489A-AB26-41B70BCBB1B1}" presName="chevron5" presStyleLbl="alignNode1" presStyleIdx="4" presStyleCnt="21"/>
      <dgm:spPr>
        <a:solidFill>
          <a:srgbClr val="FFC000"/>
        </a:solidFill>
      </dgm:spPr>
    </dgm:pt>
    <dgm:pt modelId="{A3E9BB3C-EC7F-4E68-AC80-05C666470087}" type="pres">
      <dgm:prSet presAssocID="{91DCBCDB-B4AF-489A-AB26-41B70BCBB1B1}" presName="chevron6" presStyleLbl="alignNode1" presStyleIdx="5" presStyleCnt="21"/>
      <dgm:spPr>
        <a:solidFill>
          <a:srgbClr val="FFC000"/>
        </a:solidFill>
      </dgm:spPr>
    </dgm:pt>
    <dgm:pt modelId="{D5EE4EA8-EAEE-4398-984D-3A2902AFA56F}" type="pres">
      <dgm:prSet presAssocID="{91DCBCDB-B4AF-489A-AB26-41B70BCBB1B1}" presName="chevron7" presStyleLbl="alignNode1" presStyleIdx="6" presStyleCnt="21"/>
      <dgm:spPr>
        <a:solidFill>
          <a:srgbClr val="FFC000"/>
        </a:solidFill>
      </dgm:spPr>
    </dgm:pt>
    <dgm:pt modelId="{6294EDE2-35CD-4A20-9439-8DF016918655}" type="pres">
      <dgm:prSet presAssocID="{91DCBCDB-B4AF-489A-AB26-41B70BCBB1B1}" presName="childtext" presStyleLbl="solidFgAcc1" presStyleIdx="0" presStyleCnt="2" custScaleX="98786" custScaleY="91630" custLinFactNeighborX="-2153" custLinFactNeighborY="1539">
        <dgm:presLayoutVars>
          <dgm:chMax/>
          <dgm:chPref val="0"/>
          <dgm:bulletEnabled val="1"/>
        </dgm:presLayoutVars>
      </dgm:prSet>
      <dgm:spPr/>
    </dgm:pt>
    <dgm:pt modelId="{AE3810C9-9850-4A1E-BC0C-E374479E23ED}" type="pres">
      <dgm:prSet presAssocID="{95CE5A4A-E037-41A0-A7B4-F6CAF6BBEDCE}" presName="sibTrans" presStyleCnt="0"/>
      <dgm:spPr/>
    </dgm:pt>
    <dgm:pt modelId="{A888FF29-95B7-472F-9423-E4C035F331BA}" type="pres">
      <dgm:prSet presAssocID="{DA6C222D-A9B1-45B2-B4C8-9396D87560D8}" presName="parenttextcomposite" presStyleCnt="0"/>
      <dgm:spPr/>
    </dgm:pt>
    <dgm:pt modelId="{888C3F5D-3E37-4765-B136-F422D9EB3394}" type="pres">
      <dgm:prSet presAssocID="{DA6C222D-A9B1-45B2-B4C8-9396D87560D8}" presName="parenttext" presStyleLbl="revTx" presStyleIdx="1" presStyleCnt="3" custScaleX="36512">
        <dgm:presLayoutVars>
          <dgm:chMax/>
          <dgm:chPref val="2"/>
          <dgm:bulletEnabled val="1"/>
        </dgm:presLayoutVars>
      </dgm:prSet>
      <dgm:spPr/>
    </dgm:pt>
    <dgm:pt modelId="{BF9196D4-F046-4CE7-B777-37CC33944C78}" type="pres">
      <dgm:prSet presAssocID="{DA6C222D-A9B1-45B2-B4C8-9396D87560D8}" presName="composite" presStyleCnt="0"/>
      <dgm:spPr/>
    </dgm:pt>
    <dgm:pt modelId="{5E31F47A-9BE1-447E-AE68-45F07F762778}" type="pres">
      <dgm:prSet presAssocID="{DA6C222D-A9B1-45B2-B4C8-9396D87560D8}" presName="chevron1" presStyleLbl="alignNode1" presStyleIdx="7" presStyleCnt="21"/>
      <dgm:spPr>
        <a:solidFill>
          <a:srgbClr val="FFC000"/>
        </a:solidFill>
      </dgm:spPr>
    </dgm:pt>
    <dgm:pt modelId="{626E78B0-0953-4929-8992-EA006D7EB160}" type="pres">
      <dgm:prSet presAssocID="{DA6C222D-A9B1-45B2-B4C8-9396D87560D8}" presName="chevron2" presStyleLbl="alignNode1" presStyleIdx="8" presStyleCnt="21"/>
      <dgm:spPr>
        <a:solidFill>
          <a:srgbClr val="FFC000"/>
        </a:solidFill>
      </dgm:spPr>
    </dgm:pt>
    <dgm:pt modelId="{F4F7A1A0-8652-4E81-BFF3-724A71780314}" type="pres">
      <dgm:prSet presAssocID="{DA6C222D-A9B1-45B2-B4C8-9396D87560D8}" presName="chevron3" presStyleLbl="alignNode1" presStyleIdx="9" presStyleCnt="21"/>
      <dgm:spPr>
        <a:solidFill>
          <a:srgbClr val="FFC000"/>
        </a:solidFill>
      </dgm:spPr>
    </dgm:pt>
    <dgm:pt modelId="{F5DCF19A-9351-4B03-BFA9-7D15768B2E7A}" type="pres">
      <dgm:prSet presAssocID="{DA6C222D-A9B1-45B2-B4C8-9396D87560D8}" presName="chevron4" presStyleLbl="alignNode1" presStyleIdx="10" presStyleCnt="21"/>
      <dgm:spPr>
        <a:solidFill>
          <a:srgbClr val="FFC000"/>
        </a:solidFill>
      </dgm:spPr>
    </dgm:pt>
    <dgm:pt modelId="{849405B7-75F8-4B3A-A4ED-FC6AB297F94A}" type="pres">
      <dgm:prSet presAssocID="{DA6C222D-A9B1-45B2-B4C8-9396D87560D8}" presName="chevron5" presStyleLbl="alignNode1" presStyleIdx="11" presStyleCnt="21"/>
      <dgm:spPr>
        <a:solidFill>
          <a:srgbClr val="FFC000"/>
        </a:solidFill>
      </dgm:spPr>
    </dgm:pt>
    <dgm:pt modelId="{89849107-5D88-43ED-A227-D8FDA85FF091}" type="pres">
      <dgm:prSet presAssocID="{DA6C222D-A9B1-45B2-B4C8-9396D87560D8}" presName="chevron6" presStyleLbl="alignNode1" presStyleIdx="12" presStyleCnt="21"/>
      <dgm:spPr>
        <a:solidFill>
          <a:srgbClr val="FFC000"/>
        </a:solidFill>
      </dgm:spPr>
    </dgm:pt>
    <dgm:pt modelId="{CC933ABF-FD15-4CAC-8E53-AA8291AFA708}" type="pres">
      <dgm:prSet presAssocID="{DA6C222D-A9B1-45B2-B4C8-9396D87560D8}" presName="chevron7" presStyleLbl="alignNode1" presStyleIdx="13" presStyleCnt="21"/>
      <dgm:spPr>
        <a:solidFill>
          <a:srgbClr val="FFC000"/>
        </a:solidFill>
      </dgm:spPr>
    </dgm:pt>
    <dgm:pt modelId="{5E3ED76F-678F-4048-87D2-FDD6725ED78C}" type="pres">
      <dgm:prSet presAssocID="{DA6C222D-A9B1-45B2-B4C8-9396D87560D8}" presName="childtext" presStyleLbl="solidFgAcc1" presStyleIdx="1" presStyleCnt="2" custScaleX="97691" custScaleY="89861" custLinFactNeighborX="-2014" custLinFactNeighborY="2531">
        <dgm:presLayoutVars>
          <dgm:chMax/>
          <dgm:chPref val="0"/>
          <dgm:bulletEnabled val="1"/>
        </dgm:presLayoutVars>
      </dgm:prSet>
      <dgm:spPr/>
    </dgm:pt>
    <dgm:pt modelId="{0E451AEA-242F-426D-8765-11C21B7D0809}" type="pres">
      <dgm:prSet presAssocID="{CFC8DA5E-1311-4F8E-97DE-E1D53D757A90}" presName="sibTrans" presStyleCnt="0"/>
      <dgm:spPr/>
    </dgm:pt>
    <dgm:pt modelId="{0E725F00-2DA1-43AA-B955-4D8C5C8C8A9D}" type="pres">
      <dgm:prSet presAssocID="{6657AF2A-584E-4828-B5D4-2ECC67F2776E}" presName="parenttextcomposite" presStyleCnt="0"/>
      <dgm:spPr/>
    </dgm:pt>
    <dgm:pt modelId="{00B9364C-8CFE-4346-ACE8-6C4F8925C2E7}" type="pres">
      <dgm:prSet presAssocID="{6657AF2A-584E-4828-B5D4-2ECC67F2776E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5804E726-C42C-40A1-A7F3-D0B25E67C46B}" type="pres">
      <dgm:prSet presAssocID="{6657AF2A-584E-4828-B5D4-2ECC67F2776E}" presName="parallelogramComposite" presStyleCnt="0"/>
      <dgm:spPr/>
    </dgm:pt>
    <dgm:pt modelId="{F758F0A0-97DE-4C7B-9ACC-B5EA0E25FB3D}" type="pres">
      <dgm:prSet presAssocID="{6657AF2A-584E-4828-B5D4-2ECC67F2776E}" presName="parallelogram1" presStyleLbl="alignNode1" presStyleIdx="14" presStyleCnt="21"/>
      <dgm:spPr>
        <a:noFill/>
        <a:ln>
          <a:solidFill>
            <a:schemeClr val="bg1"/>
          </a:solidFill>
        </a:ln>
      </dgm:spPr>
    </dgm:pt>
    <dgm:pt modelId="{B051000D-56B9-438C-8187-0174F4AEC38A}" type="pres">
      <dgm:prSet presAssocID="{6657AF2A-584E-4828-B5D4-2ECC67F2776E}" presName="parallelogram2" presStyleLbl="alignNode1" presStyleIdx="15" presStyleCnt="21"/>
      <dgm:spPr>
        <a:noFill/>
        <a:ln>
          <a:solidFill>
            <a:schemeClr val="bg1"/>
          </a:solidFill>
        </a:ln>
      </dgm:spPr>
    </dgm:pt>
    <dgm:pt modelId="{07BF7865-F83B-4CE3-9523-250FC0E65469}" type="pres">
      <dgm:prSet presAssocID="{6657AF2A-584E-4828-B5D4-2ECC67F2776E}" presName="parallelogram3" presStyleLbl="alignNode1" presStyleIdx="16" presStyleCnt="21"/>
      <dgm:spPr>
        <a:noFill/>
        <a:ln>
          <a:solidFill>
            <a:schemeClr val="bg1"/>
          </a:solidFill>
        </a:ln>
      </dgm:spPr>
    </dgm:pt>
    <dgm:pt modelId="{913B61C8-0C9A-4E09-9BB4-541E6A14C519}" type="pres">
      <dgm:prSet presAssocID="{6657AF2A-584E-4828-B5D4-2ECC67F2776E}" presName="parallelogram4" presStyleLbl="alignNode1" presStyleIdx="17" presStyleCnt="21"/>
      <dgm:spPr>
        <a:noFill/>
        <a:ln>
          <a:solidFill>
            <a:schemeClr val="bg1"/>
          </a:solidFill>
        </a:ln>
      </dgm:spPr>
    </dgm:pt>
    <dgm:pt modelId="{596B2CBC-3264-47B3-B00E-B8EA9D56C2D5}" type="pres">
      <dgm:prSet presAssocID="{6657AF2A-584E-4828-B5D4-2ECC67F2776E}" presName="parallelogram5" presStyleLbl="alignNode1" presStyleIdx="18" presStyleCnt="21"/>
      <dgm:spPr>
        <a:noFill/>
        <a:ln>
          <a:solidFill>
            <a:schemeClr val="bg1"/>
          </a:solidFill>
        </a:ln>
      </dgm:spPr>
    </dgm:pt>
    <dgm:pt modelId="{3EFECB93-3000-4018-AB9C-2C6852F0E310}" type="pres">
      <dgm:prSet presAssocID="{6657AF2A-584E-4828-B5D4-2ECC67F2776E}" presName="parallelogram6" presStyleLbl="alignNode1" presStyleIdx="19" presStyleCnt="21"/>
      <dgm:spPr>
        <a:noFill/>
        <a:ln>
          <a:solidFill>
            <a:schemeClr val="bg1"/>
          </a:solidFill>
        </a:ln>
      </dgm:spPr>
    </dgm:pt>
    <dgm:pt modelId="{A71E59C2-5CB5-40BA-9AE6-7770DA072946}" type="pres">
      <dgm:prSet presAssocID="{6657AF2A-584E-4828-B5D4-2ECC67F2776E}" presName="parallelogram7" presStyleLbl="alignNode1" presStyleIdx="20" presStyleCnt="21"/>
      <dgm:spPr>
        <a:noFill/>
        <a:ln>
          <a:solidFill>
            <a:schemeClr val="bg1"/>
          </a:solidFill>
        </a:ln>
      </dgm:spPr>
    </dgm:pt>
  </dgm:ptLst>
  <dgm:cxnLst>
    <dgm:cxn modelId="{AB45F92D-827B-41D7-BF0F-2DC64341C814}" srcId="{86DE2426-6F28-4A62-B350-F85E78DE898E}" destId="{91DCBCDB-B4AF-489A-AB26-41B70BCBB1B1}" srcOrd="0" destOrd="0" parTransId="{5C71C3D9-3B21-4F5C-A8B8-615E6427AC20}" sibTransId="{95CE5A4A-E037-41A0-A7B4-F6CAF6BBEDCE}"/>
    <dgm:cxn modelId="{7E823E63-BF80-4690-A0F3-A61CBB937BB9}" type="presOf" srcId="{9E316752-1CBD-488B-B037-C977AB906D2A}" destId="{5E3ED76F-678F-4048-87D2-FDD6725ED78C}" srcOrd="0" destOrd="0" presId="urn:microsoft.com/office/officeart/2008/layout/VerticalAccentList"/>
    <dgm:cxn modelId="{41DFF36B-047C-4779-A76E-45DB5BD9BC64}" type="presOf" srcId="{6657AF2A-584E-4828-B5D4-2ECC67F2776E}" destId="{00B9364C-8CFE-4346-ACE8-6C4F8925C2E7}" srcOrd="0" destOrd="0" presId="urn:microsoft.com/office/officeart/2008/layout/VerticalAccentList"/>
    <dgm:cxn modelId="{86B8BC77-659B-4D52-BB4A-B78E714BF5D8}" srcId="{86DE2426-6F28-4A62-B350-F85E78DE898E}" destId="{DA6C222D-A9B1-45B2-B4C8-9396D87560D8}" srcOrd="1" destOrd="0" parTransId="{BCF5AC44-DBC3-4784-927D-1896633C2FA5}" sibTransId="{CFC8DA5E-1311-4F8E-97DE-E1D53D757A90}"/>
    <dgm:cxn modelId="{CCCD1479-25D5-4244-9509-CE6CC4F23379}" type="presOf" srcId="{DA6C222D-A9B1-45B2-B4C8-9396D87560D8}" destId="{888C3F5D-3E37-4765-B136-F422D9EB3394}" srcOrd="0" destOrd="0" presId="urn:microsoft.com/office/officeart/2008/layout/VerticalAccentList"/>
    <dgm:cxn modelId="{5349D479-35C3-4F2C-A96D-7BE0B4982026}" type="presOf" srcId="{91DCBCDB-B4AF-489A-AB26-41B70BCBB1B1}" destId="{7BA45C38-3BF1-44C3-99D5-E18283308FA6}" srcOrd="0" destOrd="0" presId="urn:microsoft.com/office/officeart/2008/layout/VerticalAccentList"/>
    <dgm:cxn modelId="{7384277E-34CB-41D7-A40A-986B4C2966A8}" type="presOf" srcId="{CC6E56A6-477B-4EDB-B3E4-02028F02B34B}" destId="{6294EDE2-35CD-4A20-9439-8DF016918655}" srcOrd="0" destOrd="0" presId="urn:microsoft.com/office/officeart/2008/layout/VerticalAccentList"/>
    <dgm:cxn modelId="{A8E1989E-0B6E-4AA5-8BD8-0A0BA05AECDE}" srcId="{86DE2426-6F28-4A62-B350-F85E78DE898E}" destId="{6657AF2A-584E-4828-B5D4-2ECC67F2776E}" srcOrd="2" destOrd="0" parTransId="{6AC54746-179E-4747-A2EF-F3587BF45B70}" sibTransId="{FF40B4DF-B5EC-4C27-ADFE-0277BB7DA792}"/>
    <dgm:cxn modelId="{FB7F14AE-4B07-4DA5-967A-D385A8CA65B0}" type="presOf" srcId="{86DE2426-6F28-4A62-B350-F85E78DE898E}" destId="{A03129E1-E945-4711-B0AB-442D0E229545}" srcOrd="0" destOrd="0" presId="urn:microsoft.com/office/officeart/2008/layout/VerticalAccentList"/>
    <dgm:cxn modelId="{17C44FC4-6AB9-4D26-877B-AB5ADD1977C9}" srcId="{91DCBCDB-B4AF-489A-AB26-41B70BCBB1B1}" destId="{CC6E56A6-477B-4EDB-B3E4-02028F02B34B}" srcOrd="0" destOrd="0" parTransId="{79048488-4B2D-42BC-860D-318619329B2F}" sibTransId="{84651934-0E4E-4D36-B408-AD79B8BB6854}"/>
    <dgm:cxn modelId="{4721A6D4-B82A-49DA-B7B9-A8434A55230D}" srcId="{DA6C222D-A9B1-45B2-B4C8-9396D87560D8}" destId="{9E316752-1CBD-488B-B037-C977AB906D2A}" srcOrd="0" destOrd="0" parTransId="{E4C52926-1ADE-4FB5-8CE9-AD29B38CEC2E}" sibTransId="{9AAE7684-6367-486A-AC4B-EB78B59732B0}"/>
    <dgm:cxn modelId="{DB805B9B-98C7-41E3-97B1-E7B4E654EA20}" type="presParOf" srcId="{A03129E1-E945-4711-B0AB-442D0E229545}" destId="{DE9399F1-DA64-49FC-BCE9-BBB5E9672D54}" srcOrd="0" destOrd="0" presId="urn:microsoft.com/office/officeart/2008/layout/VerticalAccentList"/>
    <dgm:cxn modelId="{6D69913E-B320-4554-90D4-18D4EEF6396E}" type="presParOf" srcId="{DE9399F1-DA64-49FC-BCE9-BBB5E9672D54}" destId="{7BA45C38-3BF1-44C3-99D5-E18283308FA6}" srcOrd="0" destOrd="0" presId="urn:microsoft.com/office/officeart/2008/layout/VerticalAccentList"/>
    <dgm:cxn modelId="{AC56134C-101F-4811-AA3B-D7994419E94D}" type="presParOf" srcId="{A03129E1-E945-4711-B0AB-442D0E229545}" destId="{CA203040-178C-4D90-B436-088BE0828DF1}" srcOrd="1" destOrd="0" presId="urn:microsoft.com/office/officeart/2008/layout/VerticalAccentList"/>
    <dgm:cxn modelId="{93DBF31A-05EF-4046-AA15-7E1EF7BE86B8}" type="presParOf" srcId="{CA203040-178C-4D90-B436-088BE0828DF1}" destId="{C539DD31-EC10-4387-9ABF-208E11169F9E}" srcOrd="0" destOrd="0" presId="urn:microsoft.com/office/officeart/2008/layout/VerticalAccentList"/>
    <dgm:cxn modelId="{5AE1C34D-430F-4E83-8FAE-6947134D81F8}" type="presParOf" srcId="{CA203040-178C-4D90-B436-088BE0828DF1}" destId="{C9DF17C6-8EAC-4124-87D6-35E523EEE91E}" srcOrd="1" destOrd="0" presId="urn:microsoft.com/office/officeart/2008/layout/VerticalAccentList"/>
    <dgm:cxn modelId="{765C82ED-4BE4-4D1F-B6BD-7177E02E60EE}" type="presParOf" srcId="{CA203040-178C-4D90-B436-088BE0828DF1}" destId="{B3000EC3-5F8B-4F15-A7E9-1A773CE68D1D}" srcOrd="2" destOrd="0" presId="urn:microsoft.com/office/officeart/2008/layout/VerticalAccentList"/>
    <dgm:cxn modelId="{9AE9913D-D92B-4870-BABD-21E05FDFA4B9}" type="presParOf" srcId="{CA203040-178C-4D90-B436-088BE0828DF1}" destId="{E34D0A51-DB1A-48B4-97F8-D0EBE07220E1}" srcOrd="3" destOrd="0" presId="urn:microsoft.com/office/officeart/2008/layout/VerticalAccentList"/>
    <dgm:cxn modelId="{105C25BE-3F2B-4082-9D9F-C886B9122E6F}" type="presParOf" srcId="{CA203040-178C-4D90-B436-088BE0828DF1}" destId="{60F3E2DF-058C-4DE0-82D5-0011481DAC32}" srcOrd="4" destOrd="0" presId="urn:microsoft.com/office/officeart/2008/layout/VerticalAccentList"/>
    <dgm:cxn modelId="{83C9A09C-3AEC-4392-9DA1-820CD018FC89}" type="presParOf" srcId="{CA203040-178C-4D90-B436-088BE0828DF1}" destId="{A3E9BB3C-EC7F-4E68-AC80-05C666470087}" srcOrd="5" destOrd="0" presId="urn:microsoft.com/office/officeart/2008/layout/VerticalAccentList"/>
    <dgm:cxn modelId="{2144BCFC-6996-4BF7-8DBB-F43E7656A81E}" type="presParOf" srcId="{CA203040-178C-4D90-B436-088BE0828DF1}" destId="{D5EE4EA8-EAEE-4398-984D-3A2902AFA56F}" srcOrd="6" destOrd="0" presId="urn:microsoft.com/office/officeart/2008/layout/VerticalAccentList"/>
    <dgm:cxn modelId="{859711A3-0084-402F-8EEA-04D8FB9B99D1}" type="presParOf" srcId="{CA203040-178C-4D90-B436-088BE0828DF1}" destId="{6294EDE2-35CD-4A20-9439-8DF016918655}" srcOrd="7" destOrd="0" presId="urn:microsoft.com/office/officeart/2008/layout/VerticalAccentList"/>
    <dgm:cxn modelId="{E2FDBF64-7314-4BEE-963D-85D9BB39FFD5}" type="presParOf" srcId="{A03129E1-E945-4711-B0AB-442D0E229545}" destId="{AE3810C9-9850-4A1E-BC0C-E374479E23ED}" srcOrd="2" destOrd="0" presId="urn:microsoft.com/office/officeart/2008/layout/VerticalAccentList"/>
    <dgm:cxn modelId="{773C24F9-275D-43D9-926C-AAAC0CA4B808}" type="presParOf" srcId="{A03129E1-E945-4711-B0AB-442D0E229545}" destId="{A888FF29-95B7-472F-9423-E4C035F331BA}" srcOrd="3" destOrd="0" presId="urn:microsoft.com/office/officeart/2008/layout/VerticalAccentList"/>
    <dgm:cxn modelId="{4B9C0AF2-311C-44CB-A67C-90EBA7F9AEFE}" type="presParOf" srcId="{A888FF29-95B7-472F-9423-E4C035F331BA}" destId="{888C3F5D-3E37-4765-B136-F422D9EB3394}" srcOrd="0" destOrd="0" presId="urn:microsoft.com/office/officeart/2008/layout/VerticalAccentList"/>
    <dgm:cxn modelId="{EAC11D5A-AA21-4FCD-BF51-FB87457175A9}" type="presParOf" srcId="{A03129E1-E945-4711-B0AB-442D0E229545}" destId="{BF9196D4-F046-4CE7-B777-37CC33944C78}" srcOrd="4" destOrd="0" presId="urn:microsoft.com/office/officeart/2008/layout/VerticalAccentList"/>
    <dgm:cxn modelId="{2A2D9D17-2758-46A0-A4DE-C62E8FA66FF1}" type="presParOf" srcId="{BF9196D4-F046-4CE7-B777-37CC33944C78}" destId="{5E31F47A-9BE1-447E-AE68-45F07F762778}" srcOrd="0" destOrd="0" presId="urn:microsoft.com/office/officeart/2008/layout/VerticalAccentList"/>
    <dgm:cxn modelId="{40D152CC-293B-4FE6-B8DD-14BB092700BA}" type="presParOf" srcId="{BF9196D4-F046-4CE7-B777-37CC33944C78}" destId="{626E78B0-0953-4929-8992-EA006D7EB160}" srcOrd="1" destOrd="0" presId="urn:microsoft.com/office/officeart/2008/layout/VerticalAccentList"/>
    <dgm:cxn modelId="{3011BA5E-E7FA-4EC3-9BC5-C277F67709D5}" type="presParOf" srcId="{BF9196D4-F046-4CE7-B777-37CC33944C78}" destId="{F4F7A1A0-8652-4E81-BFF3-724A71780314}" srcOrd="2" destOrd="0" presId="urn:microsoft.com/office/officeart/2008/layout/VerticalAccentList"/>
    <dgm:cxn modelId="{C4534C10-B6D6-43D8-BB07-E42F34CA6E1B}" type="presParOf" srcId="{BF9196D4-F046-4CE7-B777-37CC33944C78}" destId="{F5DCF19A-9351-4B03-BFA9-7D15768B2E7A}" srcOrd="3" destOrd="0" presId="urn:microsoft.com/office/officeart/2008/layout/VerticalAccentList"/>
    <dgm:cxn modelId="{47A53363-463B-452B-856E-499777ACC963}" type="presParOf" srcId="{BF9196D4-F046-4CE7-B777-37CC33944C78}" destId="{849405B7-75F8-4B3A-A4ED-FC6AB297F94A}" srcOrd="4" destOrd="0" presId="urn:microsoft.com/office/officeart/2008/layout/VerticalAccentList"/>
    <dgm:cxn modelId="{DDBD402D-D18F-4748-B009-9485DD48E44D}" type="presParOf" srcId="{BF9196D4-F046-4CE7-B777-37CC33944C78}" destId="{89849107-5D88-43ED-A227-D8FDA85FF091}" srcOrd="5" destOrd="0" presId="urn:microsoft.com/office/officeart/2008/layout/VerticalAccentList"/>
    <dgm:cxn modelId="{AC800581-CEFB-4760-AE32-EE6357E088CF}" type="presParOf" srcId="{BF9196D4-F046-4CE7-B777-37CC33944C78}" destId="{CC933ABF-FD15-4CAC-8E53-AA8291AFA708}" srcOrd="6" destOrd="0" presId="urn:microsoft.com/office/officeart/2008/layout/VerticalAccentList"/>
    <dgm:cxn modelId="{E61D5EAB-25BA-4D34-850C-E53A0BBC92DA}" type="presParOf" srcId="{BF9196D4-F046-4CE7-B777-37CC33944C78}" destId="{5E3ED76F-678F-4048-87D2-FDD6725ED78C}" srcOrd="7" destOrd="0" presId="urn:microsoft.com/office/officeart/2008/layout/VerticalAccentList"/>
    <dgm:cxn modelId="{23A43CF9-2B7B-403B-AFE7-13B7004A5B7A}" type="presParOf" srcId="{A03129E1-E945-4711-B0AB-442D0E229545}" destId="{0E451AEA-242F-426D-8765-11C21B7D0809}" srcOrd="5" destOrd="0" presId="urn:microsoft.com/office/officeart/2008/layout/VerticalAccentList"/>
    <dgm:cxn modelId="{2D4DE812-8CAC-4AB0-9A63-6E789BB09C80}" type="presParOf" srcId="{A03129E1-E945-4711-B0AB-442D0E229545}" destId="{0E725F00-2DA1-43AA-B955-4D8C5C8C8A9D}" srcOrd="6" destOrd="0" presId="urn:microsoft.com/office/officeart/2008/layout/VerticalAccentList"/>
    <dgm:cxn modelId="{F1D6EECB-93F3-4961-A5E9-22373C3AEF37}" type="presParOf" srcId="{0E725F00-2DA1-43AA-B955-4D8C5C8C8A9D}" destId="{00B9364C-8CFE-4346-ACE8-6C4F8925C2E7}" srcOrd="0" destOrd="0" presId="urn:microsoft.com/office/officeart/2008/layout/VerticalAccentList"/>
    <dgm:cxn modelId="{00065E53-713C-4539-ABCF-C968269B469D}" type="presParOf" srcId="{A03129E1-E945-4711-B0AB-442D0E229545}" destId="{5804E726-C42C-40A1-A7F3-D0B25E67C46B}" srcOrd="7" destOrd="0" presId="urn:microsoft.com/office/officeart/2008/layout/VerticalAccentList"/>
    <dgm:cxn modelId="{CC54B048-E747-4B91-870A-F106BBC07850}" type="presParOf" srcId="{5804E726-C42C-40A1-A7F3-D0B25E67C46B}" destId="{F758F0A0-97DE-4C7B-9ACC-B5EA0E25FB3D}" srcOrd="0" destOrd="0" presId="urn:microsoft.com/office/officeart/2008/layout/VerticalAccentList"/>
    <dgm:cxn modelId="{B4BD8053-85FD-4E38-BDB0-61A7EEB80081}" type="presParOf" srcId="{5804E726-C42C-40A1-A7F3-D0B25E67C46B}" destId="{B051000D-56B9-438C-8187-0174F4AEC38A}" srcOrd="1" destOrd="0" presId="urn:microsoft.com/office/officeart/2008/layout/VerticalAccentList"/>
    <dgm:cxn modelId="{A8B66F3C-45BB-463D-B67F-638F580AC446}" type="presParOf" srcId="{5804E726-C42C-40A1-A7F3-D0B25E67C46B}" destId="{07BF7865-F83B-4CE3-9523-250FC0E65469}" srcOrd="2" destOrd="0" presId="urn:microsoft.com/office/officeart/2008/layout/VerticalAccentList"/>
    <dgm:cxn modelId="{257DB29D-6BD3-4EF1-992D-6274AAD23BEE}" type="presParOf" srcId="{5804E726-C42C-40A1-A7F3-D0B25E67C46B}" destId="{913B61C8-0C9A-4E09-9BB4-541E6A14C519}" srcOrd="3" destOrd="0" presId="urn:microsoft.com/office/officeart/2008/layout/VerticalAccentList"/>
    <dgm:cxn modelId="{54FB3CB6-137F-4BED-AF73-1845877B7FE3}" type="presParOf" srcId="{5804E726-C42C-40A1-A7F3-D0B25E67C46B}" destId="{596B2CBC-3264-47B3-B00E-B8EA9D56C2D5}" srcOrd="4" destOrd="0" presId="urn:microsoft.com/office/officeart/2008/layout/VerticalAccentList"/>
    <dgm:cxn modelId="{AB532C09-BF29-4ECF-A0F7-F564FC3F19EC}" type="presParOf" srcId="{5804E726-C42C-40A1-A7F3-D0B25E67C46B}" destId="{3EFECB93-3000-4018-AB9C-2C6852F0E310}" srcOrd="5" destOrd="0" presId="urn:microsoft.com/office/officeart/2008/layout/VerticalAccentList"/>
    <dgm:cxn modelId="{FCBD00CB-16E5-4304-AB3A-F55AD55102CA}" type="presParOf" srcId="{5804E726-C42C-40A1-A7F3-D0B25E67C46B}" destId="{A71E59C2-5CB5-40BA-9AE6-7770DA072946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DE2426-6F28-4A62-B350-F85E78DE898E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E56A6-477B-4EDB-B3E4-02028F02B34B}">
      <dgm:prSet phldrT="[Text]" custT="1"/>
      <dgm:spPr>
        <a:solidFill>
          <a:srgbClr val="FFC000"/>
        </a:solidFill>
      </dgm:spPr>
      <dgm:t>
        <a:bodyPr/>
        <a:lstStyle/>
        <a:p>
          <a:pPr algn="ctr"/>
          <a:r>
            <a:rPr lang="en-IN" sz="3200" dirty="0">
              <a:solidFill>
                <a:schemeClr val="tx1"/>
              </a:solidFill>
            </a:rPr>
            <a:t>Minimal wastage of raw materials</a:t>
          </a:r>
          <a:endParaRPr lang="en-US" sz="3200" dirty="0"/>
        </a:p>
      </dgm:t>
    </dgm:pt>
    <dgm:pt modelId="{79048488-4B2D-42BC-860D-318619329B2F}" type="parTrans" cxnId="{17C44FC4-6AB9-4D26-877B-AB5ADD1977C9}">
      <dgm:prSet/>
      <dgm:spPr/>
      <dgm:t>
        <a:bodyPr/>
        <a:lstStyle/>
        <a:p>
          <a:endParaRPr lang="en-US"/>
        </a:p>
      </dgm:t>
    </dgm:pt>
    <dgm:pt modelId="{84651934-0E4E-4D36-B408-AD79B8BB6854}" type="sibTrans" cxnId="{17C44FC4-6AB9-4D26-877B-AB5ADD1977C9}">
      <dgm:prSet/>
      <dgm:spPr/>
      <dgm:t>
        <a:bodyPr/>
        <a:lstStyle/>
        <a:p>
          <a:endParaRPr lang="en-US"/>
        </a:p>
      </dgm:t>
    </dgm:pt>
    <dgm:pt modelId="{9E316752-1CBD-488B-B037-C977AB906D2A}">
      <dgm:prSet phldrT="[Text]" custT="1"/>
      <dgm:spPr>
        <a:solidFill>
          <a:srgbClr val="FFC000"/>
        </a:solidFill>
      </dgm:spPr>
      <dgm:t>
        <a:bodyPr/>
        <a:lstStyle/>
        <a:p>
          <a:pPr algn="ctr"/>
          <a:r>
            <a:rPr lang="en-IN" sz="3200" dirty="0">
              <a:solidFill>
                <a:schemeClr val="tx1"/>
              </a:solidFill>
            </a:rPr>
            <a:t>Reduced emergency deliveries</a:t>
          </a:r>
          <a:endParaRPr lang="en-US" sz="3200" dirty="0"/>
        </a:p>
      </dgm:t>
    </dgm:pt>
    <dgm:pt modelId="{E4C52926-1ADE-4FB5-8CE9-AD29B38CEC2E}" type="parTrans" cxnId="{4721A6D4-B82A-49DA-B7B9-A8434A55230D}">
      <dgm:prSet/>
      <dgm:spPr/>
      <dgm:t>
        <a:bodyPr/>
        <a:lstStyle/>
        <a:p>
          <a:endParaRPr lang="en-US"/>
        </a:p>
      </dgm:t>
    </dgm:pt>
    <dgm:pt modelId="{9AAE7684-6367-486A-AC4B-EB78B59732B0}" type="sibTrans" cxnId="{4721A6D4-B82A-49DA-B7B9-A8434A55230D}">
      <dgm:prSet/>
      <dgm:spPr/>
      <dgm:t>
        <a:bodyPr/>
        <a:lstStyle/>
        <a:p>
          <a:endParaRPr lang="en-US"/>
        </a:p>
      </dgm:t>
    </dgm:pt>
    <dgm:pt modelId="{6657AF2A-584E-4828-B5D4-2ECC67F2776E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6AC54746-179E-4747-A2EF-F3587BF45B70}" type="parTrans" cxnId="{A8E1989E-0B6E-4AA5-8BD8-0A0BA05AECDE}">
      <dgm:prSet/>
      <dgm:spPr/>
      <dgm:t>
        <a:bodyPr/>
        <a:lstStyle/>
        <a:p>
          <a:endParaRPr lang="en-US"/>
        </a:p>
      </dgm:t>
    </dgm:pt>
    <dgm:pt modelId="{FF40B4DF-B5EC-4C27-ADFE-0277BB7DA792}" type="sibTrans" cxnId="{A8E1989E-0B6E-4AA5-8BD8-0A0BA05AECDE}">
      <dgm:prSet/>
      <dgm:spPr/>
      <dgm:t>
        <a:bodyPr/>
        <a:lstStyle/>
        <a:p>
          <a:endParaRPr lang="en-US"/>
        </a:p>
      </dgm:t>
    </dgm:pt>
    <dgm:pt modelId="{88A4D44D-04A4-4BED-BDB3-2B0F9D28CFD2}">
      <dgm:prSet phldrT="[Text]" custT="1"/>
      <dgm:spPr>
        <a:solidFill>
          <a:srgbClr val="FFC000"/>
        </a:solidFill>
      </dgm:spPr>
      <dgm:t>
        <a:bodyPr/>
        <a:lstStyle/>
        <a:p>
          <a:pPr algn="ctr"/>
          <a:r>
            <a:rPr lang="en-IN" sz="3200" dirty="0">
              <a:solidFill>
                <a:schemeClr val="tx1"/>
              </a:solidFill>
            </a:rPr>
            <a:t>Increased customer satisfaction through fresh products &amp; low costs</a:t>
          </a:r>
          <a:endParaRPr lang="en-US" sz="3200" dirty="0"/>
        </a:p>
      </dgm:t>
    </dgm:pt>
    <dgm:pt modelId="{DD3F254E-75F8-4948-849F-D37A4B81F11B}" type="parTrans" cxnId="{983DE519-79C0-4C34-AFEB-3AC9AA90530C}">
      <dgm:prSet/>
      <dgm:spPr/>
      <dgm:t>
        <a:bodyPr/>
        <a:lstStyle/>
        <a:p>
          <a:endParaRPr lang="en-US"/>
        </a:p>
      </dgm:t>
    </dgm:pt>
    <dgm:pt modelId="{B9CD1217-E9E7-492B-AC38-82FE4FEC6406}" type="sibTrans" cxnId="{983DE519-79C0-4C34-AFEB-3AC9AA90530C}">
      <dgm:prSet/>
      <dgm:spPr/>
      <dgm:t>
        <a:bodyPr/>
        <a:lstStyle/>
        <a:p>
          <a:endParaRPr lang="en-US"/>
        </a:p>
      </dgm:t>
    </dgm:pt>
    <dgm:pt modelId="{DA6C222D-A9B1-45B2-B4C8-9396D87560D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FC8DA5E-1311-4F8E-97DE-E1D53D757A90}" type="sibTrans" cxnId="{86B8BC77-659B-4D52-BB4A-B78E714BF5D8}">
      <dgm:prSet/>
      <dgm:spPr/>
      <dgm:t>
        <a:bodyPr/>
        <a:lstStyle/>
        <a:p>
          <a:endParaRPr lang="en-US"/>
        </a:p>
      </dgm:t>
    </dgm:pt>
    <dgm:pt modelId="{BCF5AC44-DBC3-4784-927D-1896633C2FA5}" type="parTrans" cxnId="{86B8BC77-659B-4D52-BB4A-B78E714BF5D8}">
      <dgm:prSet/>
      <dgm:spPr/>
      <dgm:t>
        <a:bodyPr/>
        <a:lstStyle/>
        <a:p>
          <a:endParaRPr lang="en-US"/>
        </a:p>
      </dgm:t>
    </dgm:pt>
    <dgm:pt modelId="{91DCBCDB-B4AF-489A-AB26-41B70BCBB1B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5CE5A4A-E037-41A0-A7B4-F6CAF6BBEDCE}" type="sibTrans" cxnId="{AB45F92D-827B-41D7-BF0F-2DC64341C814}">
      <dgm:prSet/>
      <dgm:spPr/>
      <dgm:t>
        <a:bodyPr/>
        <a:lstStyle/>
        <a:p>
          <a:endParaRPr lang="en-US"/>
        </a:p>
      </dgm:t>
    </dgm:pt>
    <dgm:pt modelId="{5C71C3D9-3B21-4F5C-A8B8-615E6427AC20}" type="parTrans" cxnId="{AB45F92D-827B-41D7-BF0F-2DC64341C814}">
      <dgm:prSet/>
      <dgm:spPr/>
      <dgm:t>
        <a:bodyPr/>
        <a:lstStyle/>
        <a:p>
          <a:endParaRPr lang="en-US"/>
        </a:p>
      </dgm:t>
    </dgm:pt>
    <dgm:pt modelId="{A03129E1-E945-4711-B0AB-442D0E229545}" type="pres">
      <dgm:prSet presAssocID="{86DE2426-6F28-4A62-B350-F85E78DE898E}" presName="Name0" presStyleCnt="0">
        <dgm:presLayoutVars>
          <dgm:chMax/>
          <dgm:chPref/>
          <dgm:dir/>
        </dgm:presLayoutVars>
      </dgm:prSet>
      <dgm:spPr/>
    </dgm:pt>
    <dgm:pt modelId="{DE9399F1-DA64-49FC-BCE9-BBB5E9672D54}" type="pres">
      <dgm:prSet presAssocID="{91DCBCDB-B4AF-489A-AB26-41B70BCBB1B1}" presName="parenttextcomposite" presStyleCnt="0"/>
      <dgm:spPr/>
    </dgm:pt>
    <dgm:pt modelId="{7BA45C38-3BF1-44C3-99D5-E18283308FA6}" type="pres">
      <dgm:prSet presAssocID="{91DCBCDB-B4AF-489A-AB26-41B70BCBB1B1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CA203040-178C-4D90-B436-088BE0828DF1}" type="pres">
      <dgm:prSet presAssocID="{91DCBCDB-B4AF-489A-AB26-41B70BCBB1B1}" presName="composite" presStyleCnt="0"/>
      <dgm:spPr/>
    </dgm:pt>
    <dgm:pt modelId="{C539DD31-EC10-4387-9ABF-208E11169F9E}" type="pres">
      <dgm:prSet presAssocID="{91DCBCDB-B4AF-489A-AB26-41B70BCBB1B1}" presName="chevron1" presStyleLbl="alignNode1" presStyleIdx="0" presStyleCnt="21"/>
      <dgm:spPr>
        <a:solidFill>
          <a:srgbClr val="F20000"/>
        </a:solidFill>
      </dgm:spPr>
    </dgm:pt>
    <dgm:pt modelId="{C9DF17C6-8EAC-4124-87D6-35E523EEE91E}" type="pres">
      <dgm:prSet presAssocID="{91DCBCDB-B4AF-489A-AB26-41B70BCBB1B1}" presName="chevron2" presStyleLbl="alignNode1" presStyleIdx="1" presStyleCnt="21"/>
      <dgm:spPr>
        <a:solidFill>
          <a:srgbClr val="F20000"/>
        </a:solidFill>
      </dgm:spPr>
    </dgm:pt>
    <dgm:pt modelId="{B3000EC3-5F8B-4F15-A7E9-1A773CE68D1D}" type="pres">
      <dgm:prSet presAssocID="{91DCBCDB-B4AF-489A-AB26-41B70BCBB1B1}" presName="chevron3" presStyleLbl="alignNode1" presStyleIdx="2" presStyleCnt="21"/>
      <dgm:spPr>
        <a:solidFill>
          <a:srgbClr val="F20000"/>
        </a:solidFill>
      </dgm:spPr>
    </dgm:pt>
    <dgm:pt modelId="{E34D0A51-DB1A-48B4-97F8-D0EBE07220E1}" type="pres">
      <dgm:prSet presAssocID="{91DCBCDB-B4AF-489A-AB26-41B70BCBB1B1}" presName="chevron4" presStyleLbl="alignNode1" presStyleIdx="3" presStyleCnt="21"/>
      <dgm:spPr>
        <a:solidFill>
          <a:srgbClr val="F20000"/>
        </a:solidFill>
      </dgm:spPr>
    </dgm:pt>
    <dgm:pt modelId="{60F3E2DF-058C-4DE0-82D5-0011481DAC32}" type="pres">
      <dgm:prSet presAssocID="{91DCBCDB-B4AF-489A-AB26-41B70BCBB1B1}" presName="chevron5" presStyleLbl="alignNode1" presStyleIdx="4" presStyleCnt="21"/>
      <dgm:spPr>
        <a:solidFill>
          <a:srgbClr val="F20000"/>
        </a:solidFill>
      </dgm:spPr>
    </dgm:pt>
    <dgm:pt modelId="{A3E9BB3C-EC7F-4E68-AC80-05C666470087}" type="pres">
      <dgm:prSet presAssocID="{91DCBCDB-B4AF-489A-AB26-41B70BCBB1B1}" presName="chevron6" presStyleLbl="alignNode1" presStyleIdx="5" presStyleCnt="21"/>
      <dgm:spPr>
        <a:solidFill>
          <a:srgbClr val="F20000"/>
        </a:solidFill>
      </dgm:spPr>
    </dgm:pt>
    <dgm:pt modelId="{D5EE4EA8-EAEE-4398-984D-3A2902AFA56F}" type="pres">
      <dgm:prSet presAssocID="{91DCBCDB-B4AF-489A-AB26-41B70BCBB1B1}" presName="chevron7" presStyleLbl="alignNode1" presStyleIdx="6" presStyleCnt="21"/>
      <dgm:spPr>
        <a:solidFill>
          <a:srgbClr val="F20000"/>
        </a:solidFill>
      </dgm:spPr>
    </dgm:pt>
    <dgm:pt modelId="{6294EDE2-35CD-4A20-9439-8DF016918655}" type="pres">
      <dgm:prSet presAssocID="{91DCBCDB-B4AF-489A-AB26-41B70BCBB1B1}" presName="childtext" presStyleLbl="solidFgAcc1" presStyleIdx="0" presStyleCnt="3" custScaleY="96031" custLinFactNeighborX="-3849">
        <dgm:presLayoutVars>
          <dgm:chMax/>
          <dgm:chPref val="0"/>
          <dgm:bulletEnabled val="1"/>
        </dgm:presLayoutVars>
      </dgm:prSet>
      <dgm:spPr/>
    </dgm:pt>
    <dgm:pt modelId="{AE3810C9-9850-4A1E-BC0C-E374479E23ED}" type="pres">
      <dgm:prSet presAssocID="{95CE5A4A-E037-41A0-A7B4-F6CAF6BBEDCE}" presName="sibTrans" presStyleCnt="0"/>
      <dgm:spPr/>
    </dgm:pt>
    <dgm:pt modelId="{A888FF29-95B7-472F-9423-E4C035F331BA}" type="pres">
      <dgm:prSet presAssocID="{DA6C222D-A9B1-45B2-B4C8-9396D87560D8}" presName="parenttextcomposite" presStyleCnt="0"/>
      <dgm:spPr/>
    </dgm:pt>
    <dgm:pt modelId="{888C3F5D-3E37-4765-B136-F422D9EB3394}" type="pres">
      <dgm:prSet presAssocID="{DA6C222D-A9B1-45B2-B4C8-9396D87560D8}" presName="parenttext" presStyleLbl="revTx" presStyleIdx="1" presStyleCnt="3" custScaleX="36512">
        <dgm:presLayoutVars>
          <dgm:chMax/>
          <dgm:chPref val="2"/>
          <dgm:bulletEnabled val="1"/>
        </dgm:presLayoutVars>
      </dgm:prSet>
      <dgm:spPr/>
    </dgm:pt>
    <dgm:pt modelId="{BF9196D4-F046-4CE7-B777-37CC33944C78}" type="pres">
      <dgm:prSet presAssocID="{DA6C222D-A9B1-45B2-B4C8-9396D87560D8}" presName="composite" presStyleCnt="0"/>
      <dgm:spPr/>
    </dgm:pt>
    <dgm:pt modelId="{5E31F47A-9BE1-447E-AE68-45F07F762778}" type="pres">
      <dgm:prSet presAssocID="{DA6C222D-A9B1-45B2-B4C8-9396D87560D8}" presName="chevron1" presStyleLbl="alignNode1" presStyleIdx="7" presStyleCnt="21"/>
      <dgm:spPr>
        <a:solidFill>
          <a:srgbClr val="FF0000"/>
        </a:solidFill>
      </dgm:spPr>
    </dgm:pt>
    <dgm:pt modelId="{626E78B0-0953-4929-8992-EA006D7EB160}" type="pres">
      <dgm:prSet presAssocID="{DA6C222D-A9B1-45B2-B4C8-9396D87560D8}" presName="chevron2" presStyleLbl="alignNode1" presStyleIdx="8" presStyleCnt="21"/>
      <dgm:spPr>
        <a:solidFill>
          <a:srgbClr val="F20000"/>
        </a:solidFill>
      </dgm:spPr>
    </dgm:pt>
    <dgm:pt modelId="{F4F7A1A0-8652-4E81-BFF3-724A71780314}" type="pres">
      <dgm:prSet presAssocID="{DA6C222D-A9B1-45B2-B4C8-9396D87560D8}" presName="chevron3" presStyleLbl="alignNode1" presStyleIdx="9" presStyleCnt="21"/>
      <dgm:spPr>
        <a:solidFill>
          <a:srgbClr val="FF0000"/>
        </a:solidFill>
      </dgm:spPr>
    </dgm:pt>
    <dgm:pt modelId="{F5DCF19A-9351-4B03-BFA9-7D15768B2E7A}" type="pres">
      <dgm:prSet presAssocID="{DA6C222D-A9B1-45B2-B4C8-9396D87560D8}" presName="chevron4" presStyleLbl="alignNode1" presStyleIdx="10" presStyleCnt="21"/>
      <dgm:spPr>
        <a:solidFill>
          <a:srgbClr val="F20000"/>
        </a:solidFill>
      </dgm:spPr>
    </dgm:pt>
    <dgm:pt modelId="{849405B7-75F8-4B3A-A4ED-FC6AB297F94A}" type="pres">
      <dgm:prSet presAssocID="{DA6C222D-A9B1-45B2-B4C8-9396D87560D8}" presName="chevron5" presStyleLbl="alignNode1" presStyleIdx="11" presStyleCnt="21"/>
      <dgm:spPr>
        <a:solidFill>
          <a:srgbClr val="FF0000"/>
        </a:solidFill>
      </dgm:spPr>
    </dgm:pt>
    <dgm:pt modelId="{89849107-5D88-43ED-A227-D8FDA85FF091}" type="pres">
      <dgm:prSet presAssocID="{DA6C222D-A9B1-45B2-B4C8-9396D87560D8}" presName="chevron6" presStyleLbl="alignNode1" presStyleIdx="12" presStyleCnt="21"/>
      <dgm:spPr>
        <a:solidFill>
          <a:srgbClr val="F20000"/>
        </a:solidFill>
      </dgm:spPr>
    </dgm:pt>
    <dgm:pt modelId="{CC933ABF-FD15-4CAC-8E53-AA8291AFA708}" type="pres">
      <dgm:prSet presAssocID="{DA6C222D-A9B1-45B2-B4C8-9396D87560D8}" presName="chevron7" presStyleLbl="alignNode1" presStyleIdx="13" presStyleCnt="21"/>
      <dgm:spPr>
        <a:solidFill>
          <a:srgbClr val="F20000"/>
        </a:solidFill>
      </dgm:spPr>
    </dgm:pt>
    <dgm:pt modelId="{5E3ED76F-678F-4048-87D2-FDD6725ED78C}" type="pres">
      <dgm:prSet presAssocID="{DA6C222D-A9B1-45B2-B4C8-9396D87560D8}" presName="childtext" presStyleLbl="solidFgAcc1" presStyleIdx="1" presStyleCnt="3" custLinFactNeighborX="-3751" custLinFactNeighborY="1834">
        <dgm:presLayoutVars>
          <dgm:chMax/>
          <dgm:chPref val="0"/>
          <dgm:bulletEnabled val="1"/>
        </dgm:presLayoutVars>
      </dgm:prSet>
      <dgm:spPr/>
    </dgm:pt>
    <dgm:pt modelId="{0E451AEA-242F-426D-8765-11C21B7D0809}" type="pres">
      <dgm:prSet presAssocID="{CFC8DA5E-1311-4F8E-97DE-E1D53D757A90}" presName="sibTrans" presStyleCnt="0"/>
      <dgm:spPr/>
    </dgm:pt>
    <dgm:pt modelId="{0E725F00-2DA1-43AA-B955-4D8C5C8C8A9D}" type="pres">
      <dgm:prSet presAssocID="{6657AF2A-584E-4828-B5D4-2ECC67F2776E}" presName="parenttextcomposite" presStyleCnt="0"/>
      <dgm:spPr/>
    </dgm:pt>
    <dgm:pt modelId="{00B9364C-8CFE-4346-ACE8-6C4F8925C2E7}" type="pres">
      <dgm:prSet presAssocID="{6657AF2A-584E-4828-B5D4-2ECC67F2776E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E212F075-EC71-4A47-BF03-65BC07123A73}" type="pres">
      <dgm:prSet presAssocID="{6657AF2A-584E-4828-B5D4-2ECC67F2776E}" presName="composite" presStyleCnt="0"/>
      <dgm:spPr/>
    </dgm:pt>
    <dgm:pt modelId="{E16FC142-B517-4F69-A0C7-18824E5FD7ED}" type="pres">
      <dgm:prSet presAssocID="{6657AF2A-584E-4828-B5D4-2ECC67F2776E}" presName="chevron1" presStyleLbl="alignNode1" presStyleIdx="14" presStyleCnt="21"/>
      <dgm:spPr>
        <a:solidFill>
          <a:srgbClr val="F20000"/>
        </a:solidFill>
      </dgm:spPr>
    </dgm:pt>
    <dgm:pt modelId="{F7788C1C-06A3-461D-9C2D-BC604779013B}" type="pres">
      <dgm:prSet presAssocID="{6657AF2A-584E-4828-B5D4-2ECC67F2776E}" presName="chevron2" presStyleLbl="alignNode1" presStyleIdx="15" presStyleCnt="21"/>
      <dgm:spPr>
        <a:solidFill>
          <a:srgbClr val="FF0000"/>
        </a:solidFill>
      </dgm:spPr>
    </dgm:pt>
    <dgm:pt modelId="{4BCB03D2-1914-4EBD-92D0-689ED03A3FFB}" type="pres">
      <dgm:prSet presAssocID="{6657AF2A-584E-4828-B5D4-2ECC67F2776E}" presName="chevron3" presStyleLbl="alignNode1" presStyleIdx="16" presStyleCnt="21"/>
      <dgm:spPr>
        <a:solidFill>
          <a:srgbClr val="FF0000"/>
        </a:solidFill>
      </dgm:spPr>
    </dgm:pt>
    <dgm:pt modelId="{5BFDB3CF-BCB7-4940-A170-42EB27F6A43B}" type="pres">
      <dgm:prSet presAssocID="{6657AF2A-584E-4828-B5D4-2ECC67F2776E}" presName="chevron4" presStyleLbl="alignNode1" presStyleIdx="17" presStyleCnt="21"/>
      <dgm:spPr>
        <a:solidFill>
          <a:srgbClr val="FF0000"/>
        </a:solidFill>
      </dgm:spPr>
    </dgm:pt>
    <dgm:pt modelId="{AF056F39-FA25-4E8A-B0A1-1C51B2D77CEF}" type="pres">
      <dgm:prSet presAssocID="{6657AF2A-584E-4828-B5D4-2ECC67F2776E}" presName="chevron5" presStyleLbl="alignNode1" presStyleIdx="18" presStyleCnt="21"/>
      <dgm:spPr>
        <a:solidFill>
          <a:srgbClr val="F20000"/>
        </a:solidFill>
      </dgm:spPr>
    </dgm:pt>
    <dgm:pt modelId="{09F26685-A79B-44CE-AEA6-DF2EF1A49F46}" type="pres">
      <dgm:prSet presAssocID="{6657AF2A-584E-4828-B5D4-2ECC67F2776E}" presName="chevron6" presStyleLbl="alignNode1" presStyleIdx="19" presStyleCnt="21"/>
      <dgm:spPr>
        <a:solidFill>
          <a:srgbClr val="F20000"/>
        </a:solidFill>
      </dgm:spPr>
    </dgm:pt>
    <dgm:pt modelId="{5D05DC01-2DC6-4E3E-B013-71152EBCE649}" type="pres">
      <dgm:prSet presAssocID="{6657AF2A-584E-4828-B5D4-2ECC67F2776E}" presName="chevron7" presStyleLbl="alignNode1" presStyleIdx="20" presStyleCnt="21"/>
      <dgm:spPr>
        <a:solidFill>
          <a:srgbClr val="F20000"/>
        </a:solidFill>
      </dgm:spPr>
    </dgm:pt>
    <dgm:pt modelId="{182B77C9-0940-415B-A89D-CF6BBA3B2D4B}" type="pres">
      <dgm:prSet presAssocID="{6657AF2A-584E-4828-B5D4-2ECC67F2776E}" presName="childtext" presStyleLbl="solidFgAcc1" presStyleIdx="2" presStyleCnt="3" custScaleX="99339" custLinFactNeighborX="-3217" custLinFactNeighborY="-281">
        <dgm:presLayoutVars>
          <dgm:chMax/>
          <dgm:chPref val="0"/>
          <dgm:bulletEnabled val="1"/>
        </dgm:presLayoutVars>
      </dgm:prSet>
      <dgm:spPr/>
    </dgm:pt>
  </dgm:ptLst>
  <dgm:cxnLst>
    <dgm:cxn modelId="{983DE519-79C0-4C34-AFEB-3AC9AA90530C}" srcId="{6657AF2A-584E-4828-B5D4-2ECC67F2776E}" destId="{88A4D44D-04A4-4BED-BDB3-2B0F9D28CFD2}" srcOrd="0" destOrd="0" parTransId="{DD3F254E-75F8-4948-849F-D37A4B81F11B}" sibTransId="{B9CD1217-E9E7-492B-AC38-82FE4FEC6406}"/>
    <dgm:cxn modelId="{AB45F92D-827B-41D7-BF0F-2DC64341C814}" srcId="{86DE2426-6F28-4A62-B350-F85E78DE898E}" destId="{91DCBCDB-B4AF-489A-AB26-41B70BCBB1B1}" srcOrd="0" destOrd="0" parTransId="{5C71C3D9-3B21-4F5C-A8B8-615E6427AC20}" sibTransId="{95CE5A4A-E037-41A0-A7B4-F6CAF6BBEDCE}"/>
    <dgm:cxn modelId="{7E823E63-BF80-4690-A0F3-A61CBB937BB9}" type="presOf" srcId="{9E316752-1CBD-488B-B037-C977AB906D2A}" destId="{5E3ED76F-678F-4048-87D2-FDD6725ED78C}" srcOrd="0" destOrd="0" presId="urn:microsoft.com/office/officeart/2008/layout/VerticalAccentList"/>
    <dgm:cxn modelId="{41DFF36B-047C-4779-A76E-45DB5BD9BC64}" type="presOf" srcId="{6657AF2A-584E-4828-B5D4-2ECC67F2776E}" destId="{00B9364C-8CFE-4346-ACE8-6C4F8925C2E7}" srcOrd="0" destOrd="0" presId="urn:microsoft.com/office/officeart/2008/layout/VerticalAccentList"/>
    <dgm:cxn modelId="{86B8BC77-659B-4D52-BB4A-B78E714BF5D8}" srcId="{86DE2426-6F28-4A62-B350-F85E78DE898E}" destId="{DA6C222D-A9B1-45B2-B4C8-9396D87560D8}" srcOrd="1" destOrd="0" parTransId="{BCF5AC44-DBC3-4784-927D-1896633C2FA5}" sibTransId="{CFC8DA5E-1311-4F8E-97DE-E1D53D757A90}"/>
    <dgm:cxn modelId="{CCCD1479-25D5-4244-9509-CE6CC4F23379}" type="presOf" srcId="{DA6C222D-A9B1-45B2-B4C8-9396D87560D8}" destId="{888C3F5D-3E37-4765-B136-F422D9EB3394}" srcOrd="0" destOrd="0" presId="urn:microsoft.com/office/officeart/2008/layout/VerticalAccentList"/>
    <dgm:cxn modelId="{5349D479-35C3-4F2C-A96D-7BE0B4982026}" type="presOf" srcId="{91DCBCDB-B4AF-489A-AB26-41B70BCBB1B1}" destId="{7BA45C38-3BF1-44C3-99D5-E18283308FA6}" srcOrd="0" destOrd="0" presId="urn:microsoft.com/office/officeart/2008/layout/VerticalAccentList"/>
    <dgm:cxn modelId="{7384277E-34CB-41D7-A40A-986B4C2966A8}" type="presOf" srcId="{CC6E56A6-477B-4EDB-B3E4-02028F02B34B}" destId="{6294EDE2-35CD-4A20-9439-8DF016918655}" srcOrd="0" destOrd="0" presId="urn:microsoft.com/office/officeart/2008/layout/VerticalAccentList"/>
    <dgm:cxn modelId="{A8E1989E-0B6E-4AA5-8BD8-0A0BA05AECDE}" srcId="{86DE2426-6F28-4A62-B350-F85E78DE898E}" destId="{6657AF2A-584E-4828-B5D4-2ECC67F2776E}" srcOrd="2" destOrd="0" parTransId="{6AC54746-179E-4747-A2EF-F3587BF45B70}" sibTransId="{FF40B4DF-B5EC-4C27-ADFE-0277BB7DA792}"/>
    <dgm:cxn modelId="{FB7F14AE-4B07-4DA5-967A-D385A8CA65B0}" type="presOf" srcId="{86DE2426-6F28-4A62-B350-F85E78DE898E}" destId="{A03129E1-E945-4711-B0AB-442D0E229545}" srcOrd="0" destOrd="0" presId="urn:microsoft.com/office/officeart/2008/layout/VerticalAccentList"/>
    <dgm:cxn modelId="{3BA586B1-2744-4092-BE81-45049FEF97C1}" type="presOf" srcId="{88A4D44D-04A4-4BED-BDB3-2B0F9D28CFD2}" destId="{182B77C9-0940-415B-A89D-CF6BBA3B2D4B}" srcOrd="0" destOrd="0" presId="urn:microsoft.com/office/officeart/2008/layout/VerticalAccentList"/>
    <dgm:cxn modelId="{17C44FC4-6AB9-4D26-877B-AB5ADD1977C9}" srcId="{91DCBCDB-B4AF-489A-AB26-41B70BCBB1B1}" destId="{CC6E56A6-477B-4EDB-B3E4-02028F02B34B}" srcOrd="0" destOrd="0" parTransId="{79048488-4B2D-42BC-860D-318619329B2F}" sibTransId="{84651934-0E4E-4D36-B408-AD79B8BB6854}"/>
    <dgm:cxn modelId="{4721A6D4-B82A-49DA-B7B9-A8434A55230D}" srcId="{DA6C222D-A9B1-45B2-B4C8-9396D87560D8}" destId="{9E316752-1CBD-488B-B037-C977AB906D2A}" srcOrd="0" destOrd="0" parTransId="{E4C52926-1ADE-4FB5-8CE9-AD29B38CEC2E}" sibTransId="{9AAE7684-6367-486A-AC4B-EB78B59732B0}"/>
    <dgm:cxn modelId="{DB805B9B-98C7-41E3-97B1-E7B4E654EA20}" type="presParOf" srcId="{A03129E1-E945-4711-B0AB-442D0E229545}" destId="{DE9399F1-DA64-49FC-BCE9-BBB5E9672D54}" srcOrd="0" destOrd="0" presId="urn:microsoft.com/office/officeart/2008/layout/VerticalAccentList"/>
    <dgm:cxn modelId="{6D69913E-B320-4554-90D4-18D4EEF6396E}" type="presParOf" srcId="{DE9399F1-DA64-49FC-BCE9-BBB5E9672D54}" destId="{7BA45C38-3BF1-44C3-99D5-E18283308FA6}" srcOrd="0" destOrd="0" presId="urn:microsoft.com/office/officeart/2008/layout/VerticalAccentList"/>
    <dgm:cxn modelId="{AC56134C-101F-4811-AA3B-D7994419E94D}" type="presParOf" srcId="{A03129E1-E945-4711-B0AB-442D0E229545}" destId="{CA203040-178C-4D90-B436-088BE0828DF1}" srcOrd="1" destOrd="0" presId="urn:microsoft.com/office/officeart/2008/layout/VerticalAccentList"/>
    <dgm:cxn modelId="{93DBF31A-05EF-4046-AA15-7E1EF7BE86B8}" type="presParOf" srcId="{CA203040-178C-4D90-B436-088BE0828DF1}" destId="{C539DD31-EC10-4387-9ABF-208E11169F9E}" srcOrd="0" destOrd="0" presId="urn:microsoft.com/office/officeart/2008/layout/VerticalAccentList"/>
    <dgm:cxn modelId="{5AE1C34D-430F-4E83-8FAE-6947134D81F8}" type="presParOf" srcId="{CA203040-178C-4D90-B436-088BE0828DF1}" destId="{C9DF17C6-8EAC-4124-87D6-35E523EEE91E}" srcOrd="1" destOrd="0" presId="urn:microsoft.com/office/officeart/2008/layout/VerticalAccentList"/>
    <dgm:cxn modelId="{765C82ED-4BE4-4D1F-B6BD-7177E02E60EE}" type="presParOf" srcId="{CA203040-178C-4D90-B436-088BE0828DF1}" destId="{B3000EC3-5F8B-4F15-A7E9-1A773CE68D1D}" srcOrd="2" destOrd="0" presId="urn:microsoft.com/office/officeart/2008/layout/VerticalAccentList"/>
    <dgm:cxn modelId="{9AE9913D-D92B-4870-BABD-21E05FDFA4B9}" type="presParOf" srcId="{CA203040-178C-4D90-B436-088BE0828DF1}" destId="{E34D0A51-DB1A-48B4-97F8-D0EBE07220E1}" srcOrd="3" destOrd="0" presId="urn:microsoft.com/office/officeart/2008/layout/VerticalAccentList"/>
    <dgm:cxn modelId="{105C25BE-3F2B-4082-9D9F-C886B9122E6F}" type="presParOf" srcId="{CA203040-178C-4D90-B436-088BE0828DF1}" destId="{60F3E2DF-058C-4DE0-82D5-0011481DAC32}" srcOrd="4" destOrd="0" presId="urn:microsoft.com/office/officeart/2008/layout/VerticalAccentList"/>
    <dgm:cxn modelId="{83C9A09C-3AEC-4392-9DA1-820CD018FC89}" type="presParOf" srcId="{CA203040-178C-4D90-B436-088BE0828DF1}" destId="{A3E9BB3C-EC7F-4E68-AC80-05C666470087}" srcOrd="5" destOrd="0" presId="urn:microsoft.com/office/officeart/2008/layout/VerticalAccentList"/>
    <dgm:cxn modelId="{2144BCFC-6996-4BF7-8DBB-F43E7656A81E}" type="presParOf" srcId="{CA203040-178C-4D90-B436-088BE0828DF1}" destId="{D5EE4EA8-EAEE-4398-984D-3A2902AFA56F}" srcOrd="6" destOrd="0" presId="urn:microsoft.com/office/officeart/2008/layout/VerticalAccentList"/>
    <dgm:cxn modelId="{859711A3-0084-402F-8EEA-04D8FB9B99D1}" type="presParOf" srcId="{CA203040-178C-4D90-B436-088BE0828DF1}" destId="{6294EDE2-35CD-4A20-9439-8DF016918655}" srcOrd="7" destOrd="0" presId="urn:microsoft.com/office/officeart/2008/layout/VerticalAccentList"/>
    <dgm:cxn modelId="{E2FDBF64-7314-4BEE-963D-85D9BB39FFD5}" type="presParOf" srcId="{A03129E1-E945-4711-B0AB-442D0E229545}" destId="{AE3810C9-9850-4A1E-BC0C-E374479E23ED}" srcOrd="2" destOrd="0" presId="urn:microsoft.com/office/officeart/2008/layout/VerticalAccentList"/>
    <dgm:cxn modelId="{773C24F9-275D-43D9-926C-AAAC0CA4B808}" type="presParOf" srcId="{A03129E1-E945-4711-B0AB-442D0E229545}" destId="{A888FF29-95B7-472F-9423-E4C035F331BA}" srcOrd="3" destOrd="0" presId="urn:microsoft.com/office/officeart/2008/layout/VerticalAccentList"/>
    <dgm:cxn modelId="{4B9C0AF2-311C-44CB-A67C-90EBA7F9AEFE}" type="presParOf" srcId="{A888FF29-95B7-472F-9423-E4C035F331BA}" destId="{888C3F5D-3E37-4765-B136-F422D9EB3394}" srcOrd="0" destOrd="0" presId="urn:microsoft.com/office/officeart/2008/layout/VerticalAccentList"/>
    <dgm:cxn modelId="{EAC11D5A-AA21-4FCD-BF51-FB87457175A9}" type="presParOf" srcId="{A03129E1-E945-4711-B0AB-442D0E229545}" destId="{BF9196D4-F046-4CE7-B777-37CC33944C78}" srcOrd="4" destOrd="0" presId="urn:microsoft.com/office/officeart/2008/layout/VerticalAccentList"/>
    <dgm:cxn modelId="{2A2D9D17-2758-46A0-A4DE-C62E8FA66FF1}" type="presParOf" srcId="{BF9196D4-F046-4CE7-B777-37CC33944C78}" destId="{5E31F47A-9BE1-447E-AE68-45F07F762778}" srcOrd="0" destOrd="0" presId="urn:microsoft.com/office/officeart/2008/layout/VerticalAccentList"/>
    <dgm:cxn modelId="{40D152CC-293B-4FE6-B8DD-14BB092700BA}" type="presParOf" srcId="{BF9196D4-F046-4CE7-B777-37CC33944C78}" destId="{626E78B0-0953-4929-8992-EA006D7EB160}" srcOrd="1" destOrd="0" presId="urn:microsoft.com/office/officeart/2008/layout/VerticalAccentList"/>
    <dgm:cxn modelId="{3011BA5E-E7FA-4EC3-9BC5-C277F67709D5}" type="presParOf" srcId="{BF9196D4-F046-4CE7-B777-37CC33944C78}" destId="{F4F7A1A0-8652-4E81-BFF3-724A71780314}" srcOrd="2" destOrd="0" presId="urn:microsoft.com/office/officeart/2008/layout/VerticalAccentList"/>
    <dgm:cxn modelId="{C4534C10-B6D6-43D8-BB07-E42F34CA6E1B}" type="presParOf" srcId="{BF9196D4-F046-4CE7-B777-37CC33944C78}" destId="{F5DCF19A-9351-4B03-BFA9-7D15768B2E7A}" srcOrd="3" destOrd="0" presId="urn:microsoft.com/office/officeart/2008/layout/VerticalAccentList"/>
    <dgm:cxn modelId="{47A53363-463B-452B-856E-499777ACC963}" type="presParOf" srcId="{BF9196D4-F046-4CE7-B777-37CC33944C78}" destId="{849405B7-75F8-4B3A-A4ED-FC6AB297F94A}" srcOrd="4" destOrd="0" presId="urn:microsoft.com/office/officeart/2008/layout/VerticalAccentList"/>
    <dgm:cxn modelId="{DDBD402D-D18F-4748-B009-9485DD48E44D}" type="presParOf" srcId="{BF9196D4-F046-4CE7-B777-37CC33944C78}" destId="{89849107-5D88-43ED-A227-D8FDA85FF091}" srcOrd="5" destOrd="0" presId="urn:microsoft.com/office/officeart/2008/layout/VerticalAccentList"/>
    <dgm:cxn modelId="{AC800581-CEFB-4760-AE32-EE6357E088CF}" type="presParOf" srcId="{BF9196D4-F046-4CE7-B777-37CC33944C78}" destId="{CC933ABF-FD15-4CAC-8E53-AA8291AFA708}" srcOrd="6" destOrd="0" presId="urn:microsoft.com/office/officeart/2008/layout/VerticalAccentList"/>
    <dgm:cxn modelId="{E61D5EAB-25BA-4D34-850C-E53A0BBC92DA}" type="presParOf" srcId="{BF9196D4-F046-4CE7-B777-37CC33944C78}" destId="{5E3ED76F-678F-4048-87D2-FDD6725ED78C}" srcOrd="7" destOrd="0" presId="urn:microsoft.com/office/officeart/2008/layout/VerticalAccentList"/>
    <dgm:cxn modelId="{23A43CF9-2B7B-403B-AFE7-13B7004A5B7A}" type="presParOf" srcId="{A03129E1-E945-4711-B0AB-442D0E229545}" destId="{0E451AEA-242F-426D-8765-11C21B7D0809}" srcOrd="5" destOrd="0" presId="urn:microsoft.com/office/officeart/2008/layout/VerticalAccentList"/>
    <dgm:cxn modelId="{2D4DE812-8CAC-4AB0-9A63-6E789BB09C80}" type="presParOf" srcId="{A03129E1-E945-4711-B0AB-442D0E229545}" destId="{0E725F00-2DA1-43AA-B955-4D8C5C8C8A9D}" srcOrd="6" destOrd="0" presId="urn:microsoft.com/office/officeart/2008/layout/VerticalAccentList"/>
    <dgm:cxn modelId="{F1D6EECB-93F3-4961-A5E9-22373C3AEF37}" type="presParOf" srcId="{0E725F00-2DA1-43AA-B955-4D8C5C8C8A9D}" destId="{00B9364C-8CFE-4346-ACE8-6C4F8925C2E7}" srcOrd="0" destOrd="0" presId="urn:microsoft.com/office/officeart/2008/layout/VerticalAccentList"/>
    <dgm:cxn modelId="{FBB2391D-7207-4292-872C-E6E7D0DAF6FC}" type="presParOf" srcId="{A03129E1-E945-4711-B0AB-442D0E229545}" destId="{E212F075-EC71-4A47-BF03-65BC07123A73}" srcOrd="7" destOrd="0" presId="urn:microsoft.com/office/officeart/2008/layout/VerticalAccentList"/>
    <dgm:cxn modelId="{C1FBB3DC-1D59-472C-A462-7BF875FD8240}" type="presParOf" srcId="{E212F075-EC71-4A47-BF03-65BC07123A73}" destId="{E16FC142-B517-4F69-A0C7-18824E5FD7ED}" srcOrd="0" destOrd="0" presId="urn:microsoft.com/office/officeart/2008/layout/VerticalAccentList"/>
    <dgm:cxn modelId="{A058459B-E3D0-457D-96FD-049653795387}" type="presParOf" srcId="{E212F075-EC71-4A47-BF03-65BC07123A73}" destId="{F7788C1C-06A3-461D-9C2D-BC604779013B}" srcOrd="1" destOrd="0" presId="urn:microsoft.com/office/officeart/2008/layout/VerticalAccentList"/>
    <dgm:cxn modelId="{761F2044-AA8C-4B5F-8039-93E33F3CBB52}" type="presParOf" srcId="{E212F075-EC71-4A47-BF03-65BC07123A73}" destId="{4BCB03D2-1914-4EBD-92D0-689ED03A3FFB}" srcOrd="2" destOrd="0" presId="urn:microsoft.com/office/officeart/2008/layout/VerticalAccentList"/>
    <dgm:cxn modelId="{3E38A379-F710-4B8D-BB57-CF38C60E8E93}" type="presParOf" srcId="{E212F075-EC71-4A47-BF03-65BC07123A73}" destId="{5BFDB3CF-BCB7-4940-A170-42EB27F6A43B}" srcOrd="3" destOrd="0" presId="urn:microsoft.com/office/officeart/2008/layout/VerticalAccentList"/>
    <dgm:cxn modelId="{D8EE8A53-C40F-4755-9E27-20DDECB4384D}" type="presParOf" srcId="{E212F075-EC71-4A47-BF03-65BC07123A73}" destId="{AF056F39-FA25-4E8A-B0A1-1C51B2D77CEF}" srcOrd="4" destOrd="0" presId="urn:microsoft.com/office/officeart/2008/layout/VerticalAccentList"/>
    <dgm:cxn modelId="{425EB29F-C19D-47FA-8A65-783EE52A9D10}" type="presParOf" srcId="{E212F075-EC71-4A47-BF03-65BC07123A73}" destId="{09F26685-A79B-44CE-AEA6-DF2EF1A49F46}" srcOrd="5" destOrd="0" presId="urn:microsoft.com/office/officeart/2008/layout/VerticalAccentList"/>
    <dgm:cxn modelId="{8C5DC177-813E-4E21-9C76-F5DE1871F3DC}" type="presParOf" srcId="{E212F075-EC71-4A47-BF03-65BC07123A73}" destId="{5D05DC01-2DC6-4E3E-B013-71152EBCE649}" srcOrd="6" destOrd="0" presId="urn:microsoft.com/office/officeart/2008/layout/VerticalAccentList"/>
    <dgm:cxn modelId="{AC20DCD1-5E56-465E-937A-05064F648673}" type="presParOf" srcId="{E212F075-EC71-4A47-BF03-65BC07123A73}" destId="{182B77C9-0940-415B-A89D-CF6BBA3B2D4B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DE2426-6F28-4A62-B350-F85E78DE898E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E56A6-477B-4EDB-B3E4-02028F02B34B}">
      <dgm:prSet phldrT="[Text]" custT="1"/>
      <dgm:spPr>
        <a:solidFill>
          <a:srgbClr val="FF0000"/>
        </a:solidFill>
      </dgm:spPr>
      <dgm:t>
        <a:bodyPr/>
        <a:lstStyle/>
        <a:p>
          <a:pPr algn="ctr"/>
          <a:r>
            <a:rPr lang="en-IN" sz="3200" dirty="0">
              <a:solidFill>
                <a:schemeClr val="bg1"/>
              </a:solidFill>
            </a:rPr>
            <a:t>Change in customer taste</a:t>
          </a:r>
          <a:endParaRPr lang="en-US" sz="3200" dirty="0">
            <a:solidFill>
              <a:schemeClr val="bg1"/>
            </a:solidFill>
          </a:endParaRPr>
        </a:p>
      </dgm:t>
    </dgm:pt>
    <dgm:pt modelId="{79048488-4B2D-42BC-860D-318619329B2F}" type="parTrans" cxnId="{17C44FC4-6AB9-4D26-877B-AB5ADD1977C9}">
      <dgm:prSet/>
      <dgm:spPr/>
      <dgm:t>
        <a:bodyPr/>
        <a:lstStyle/>
        <a:p>
          <a:endParaRPr lang="en-US"/>
        </a:p>
      </dgm:t>
    </dgm:pt>
    <dgm:pt modelId="{84651934-0E4E-4D36-B408-AD79B8BB6854}" type="sibTrans" cxnId="{17C44FC4-6AB9-4D26-877B-AB5ADD1977C9}">
      <dgm:prSet/>
      <dgm:spPr/>
      <dgm:t>
        <a:bodyPr/>
        <a:lstStyle/>
        <a:p>
          <a:endParaRPr lang="en-US"/>
        </a:p>
      </dgm:t>
    </dgm:pt>
    <dgm:pt modelId="{9E316752-1CBD-488B-B037-C977AB906D2A}">
      <dgm:prSet phldrT="[Text]" custT="1"/>
      <dgm:spPr>
        <a:solidFill>
          <a:srgbClr val="F20000"/>
        </a:solidFill>
      </dgm:spPr>
      <dgm:t>
        <a:bodyPr/>
        <a:lstStyle/>
        <a:p>
          <a:pPr algn="ctr"/>
          <a:r>
            <a:rPr lang="en-IN" sz="3200" dirty="0">
              <a:solidFill>
                <a:schemeClr val="bg1"/>
              </a:solidFill>
            </a:rPr>
            <a:t>Reduction in brand loyalty</a:t>
          </a:r>
          <a:endParaRPr lang="en-US" sz="3200" dirty="0">
            <a:solidFill>
              <a:schemeClr val="bg1"/>
            </a:solidFill>
          </a:endParaRPr>
        </a:p>
      </dgm:t>
    </dgm:pt>
    <dgm:pt modelId="{E4C52926-1ADE-4FB5-8CE9-AD29B38CEC2E}" type="parTrans" cxnId="{4721A6D4-B82A-49DA-B7B9-A8434A55230D}">
      <dgm:prSet/>
      <dgm:spPr/>
      <dgm:t>
        <a:bodyPr/>
        <a:lstStyle/>
        <a:p>
          <a:endParaRPr lang="en-US"/>
        </a:p>
      </dgm:t>
    </dgm:pt>
    <dgm:pt modelId="{9AAE7684-6367-486A-AC4B-EB78B59732B0}" type="sibTrans" cxnId="{4721A6D4-B82A-49DA-B7B9-A8434A55230D}">
      <dgm:prSet/>
      <dgm:spPr/>
      <dgm:t>
        <a:bodyPr/>
        <a:lstStyle/>
        <a:p>
          <a:endParaRPr lang="en-US"/>
        </a:p>
      </dgm:t>
    </dgm:pt>
    <dgm:pt modelId="{6657AF2A-584E-4828-B5D4-2ECC67F2776E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6AC54746-179E-4747-A2EF-F3587BF45B70}" type="parTrans" cxnId="{A8E1989E-0B6E-4AA5-8BD8-0A0BA05AECDE}">
      <dgm:prSet/>
      <dgm:spPr/>
      <dgm:t>
        <a:bodyPr/>
        <a:lstStyle/>
        <a:p>
          <a:endParaRPr lang="en-US"/>
        </a:p>
      </dgm:t>
    </dgm:pt>
    <dgm:pt modelId="{FF40B4DF-B5EC-4C27-ADFE-0277BB7DA792}" type="sibTrans" cxnId="{A8E1989E-0B6E-4AA5-8BD8-0A0BA05AECDE}">
      <dgm:prSet/>
      <dgm:spPr/>
      <dgm:t>
        <a:bodyPr/>
        <a:lstStyle/>
        <a:p>
          <a:endParaRPr lang="en-US"/>
        </a:p>
      </dgm:t>
    </dgm:pt>
    <dgm:pt modelId="{DA6C222D-A9B1-45B2-B4C8-9396D87560D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FC8DA5E-1311-4F8E-97DE-E1D53D757A90}" type="sibTrans" cxnId="{86B8BC77-659B-4D52-BB4A-B78E714BF5D8}">
      <dgm:prSet/>
      <dgm:spPr/>
      <dgm:t>
        <a:bodyPr/>
        <a:lstStyle/>
        <a:p>
          <a:endParaRPr lang="en-US"/>
        </a:p>
      </dgm:t>
    </dgm:pt>
    <dgm:pt modelId="{BCF5AC44-DBC3-4784-927D-1896633C2FA5}" type="parTrans" cxnId="{86B8BC77-659B-4D52-BB4A-B78E714BF5D8}">
      <dgm:prSet/>
      <dgm:spPr/>
      <dgm:t>
        <a:bodyPr/>
        <a:lstStyle/>
        <a:p>
          <a:endParaRPr lang="en-US"/>
        </a:p>
      </dgm:t>
    </dgm:pt>
    <dgm:pt modelId="{91DCBCDB-B4AF-489A-AB26-41B70BCBB1B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5CE5A4A-E037-41A0-A7B4-F6CAF6BBEDCE}" type="sibTrans" cxnId="{AB45F92D-827B-41D7-BF0F-2DC64341C814}">
      <dgm:prSet/>
      <dgm:spPr/>
      <dgm:t>
        <a:bodyPr/>
        <a:lstStyle/>
        <a:p>
          <a:endParaRPr lang="en-US"/>
        </a:p>
      </dgm:t>
    </dgm:pt>
    <dgm:pt modelId="{5C71C3D9-3B21-4F5C-A8B8-615E6427AC20}" type="parTrans" cxnId="{AB45F92D-827B-41D7-BF0F-2DC64341C814}">
      <dgm:prSet/>
      <dgm:spPr/>
      <dgm:t>
        <a:bodyPr/>
        <a:lstStyle/>
        <a:p>
          <a:endParaRPr lang="en-US"/>
        </a:p>
      </dgm:t>
    </dgm:pt>
    <dgm:pt modelId="{A03129E1-E945-4711-B0AB-442D0E229545}" type="pres">
      <dgm:prSet presAssocID="{86DE2426-6F28-4A62-B350-F85E78DE898E}" presName="Name0" presStyleCnt="0">
        <dgm:presLayoutVars>
          <dgm:chMax/>
          <dgm:chPref/>
          <dgm:dir/>
        </dgm:presLayoutVars>
      </dgm:prSet>
      <dgm:spPr/>
    </dgm:pt>
    <dgm:pt modelId="{DE9399F1-DA64-49FC-BCE9-BBB5E9672D54}" type="pres">
      <dgm:prSet presAssocID="{91DCBCDB-B4AF-489A-AB26-41B70BCBB1B1}" presName="parenttextcomposite" presStyleCnt="0"/>
      <dgm:spPr/>
    </dgm:pt>
    <dgm:pt modelId="{7BA45C38-3BF1-44C3-99D5-E18283308FA6}" type="pres">
      <dgm:prSet presAssocID="{91DCBCDB-B4AF-489A-AB26-41B70BCBB1B1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CA203040-178C-4D90-B436-088BE0828DF1}" type="pres">
      <dgm:prSet presAssocID="{91DCBCDB-B4AF-489A-AB26-41B70BCBB1B1}" presName="composite" presStyleCnt="0"/>
      <dgm:spPr/>
    </dgm:pt>
    <dgm:pt modelId="{C539DD31-EC10-4387-9ABF-208E11169F9E}" type="pres">
      <dgm:prSet presAssocID="{91DCBCDB-B4AF-489A-AB26-41B70BCBB1B1}" presName="chevron1" presStyleLbl="alignNode1" presStyleIdx="0" presStyleCnt="21"/>
      <dgm:spPr>
        <a:solidFill>
          <a:srgbClr val="FFC000"/>
        </a:solidFill>
      </dgm:spPr>
    </dgm:pt>
    <dgm:pt modelId="{C9DF17C6-8EAC-4124-87D6-35E523EEE91E}" type="pres">
      <dgm:prSet presAssocID="{91DCBCDB-B4AF-489A-AB26-41B70BCBB1B1}" presName="chevron2" presStyleLbl="alignNode1" presStyleIdx="1" presStyleCnt="21"/>
      <dgm:spPr>
        <a:solidFill>
          <a:srgbClr val="FFC000"/>
        </a:solidFill>
      </dgm:spPr>
    </dgm:pt>
    <dgm:pt modelId="{B3000EC3-5F8B-4F15-A7E9-1A773CE68D1D}" type="pres">
      <dgm:prSet presAssocID="{91DCBCDB-B4AF-489A-AB26-41B70BCBB1B1}" presName="chevron3" presStyleLbl="alignNode1" presStyleIdx="2" presStyleCnt="21"/>
      <dgm:spPr>
        <a:solidFill>
          <a:srgbClr val="FFC000"/>
        </a:solidFill>
      </dgm:spPr>
    </dgm:pt>
    <dgm:pt modelId="{E34D0A51-DB1A-48B4-97F8-D0EBE07220E1}" type="pres">
      <dgm:prSet presAssocID="{91DCBCDB-B4AF-489A-AB26-41B70BCBB1B1}" presName="chevron4" presStyleLbl="alignNode1" presStyleIdx="3" presStyleCnt="21"/>
      <dgm:spPr>
        <a:solidFill>
          <a:srgbClr val="FFC000"/>
        </a:solidFill>
      </dgm:spPr>
    </dgm:pt>
    <dgm:pt modelId="{60F3E2DF-058C-4DE0-82D5-0011481DAC32}" type="pres">
      <dgm:prSet presAssocID="{91DCBCDB-B4AF-489A-AB26-41B70BCBB1B1}" presName="chevron5" presStyleLbl="alignNode1" presStyleIdx="4" presStyleCnt="21" custLinFactNeighborY="0"/>
      <dgm:spPr>
        <a:solidFill>
          <a:srgbClr val="FFC000"/>
        </a:solidFill>
      </dgm:spPr>
    </dgm:pt>
    <dgm:pt modelId="{A3E9BB3C-EC7F-4E68-AC80-05C666470087}" type="pres">
      <dgm:prSet presAssocID="{91DCBCDB-B4AF-489A-AB26-41B70BCBB1B1}" presName="chevron6" presStyleLbl="alignNode1" presStyleIdx="5" presStyleCnt="21"/>
      <dgm:spPr>
        <a:solidFill>
          <a:srgbClr val="FFC000"/>
        </a:solidFill>
      </dgm:spPr>
    </dgm:pt>
    <dgm:pt modelId="{D5EE4EA8-EAEE-4398-984D-3A2902AFA56F}" type="pres">
      <dgm:prSet presAssocID="{91DCBCDB-B4AF-489A-AB26-41B70BCBB1B1}" presName="chevron7" presStyleLbl="alignNode1" presStyleIdx="6" presStyleCnt="21"/>
      <dgm:spPr>
        <a:solidFill>
          <a:srgbClr val="FFC000"/>
        </a:solidFill>
      </dgm:spPr>
    </dgm:pt>
    <dgm:pt modelId="{6294EDE2-35CD-4A20-9439-8DF016918655}" type="pres">
      <dgm:prSet presAssocID="{91DCBCDB-B4AF-489A-AB26-41B70BCBB1B1}" presName="childtext" presStyleLbl="solidFgAcc1" presStyleIdx="0" presStyleCnt="2" custScaleX="98786" custScaleY="91630" custLinFactNeighborX="-2153" custLinFactNeighborY="1244">
        <dgm:presLayoutVars>
          <dgm:chMax/>
          <dgm:chPref val="0"/>
          <dgm:bulletEnabled val="1"/>
        </dgm:presLayoutVars>
      </dgm:prSet>
      <dgm:spPr/>
    </dgm:pt>
    <dgm:pt modelId="{AE3810C9-9850-4A1E-BC0C-E374479E23ED}" type="pres">
      <dgm:prSet presAssocID="{95CE5A4A-E037-41A0-A7B4-F6CAF6BBEDCE}" presName="sibTrans" presStyleCnt="0"/>
      <dgm:spPr/>
    </dgm:pt>
    <dgm:pt modelId="{A888FF29-95B7-472F-9423-E4C035F331BA}" type="pres">
      <dgm:prSet presAssocID="{DA6C222D-A9B1-45B2-B4C8-9396D87560D8}" presName="parenttextcomposite" presStyleCnt="0"/>
      <dgm:spPr/>
    </dgm:pt>
    <dgm:pt modelId="{888C3F5D-3E37-4765-B136-F422D9EB3394}" type="pres">
      <dgm:prSet presAssocID="{DA6C222D-A9B1-45B2-B4C8-9396D87560D8}" presName="parenttext" presStyleLbl="revTx" presStyleIdx="1" presStyleCnt="3" custScaleX="36512">
        <dgm:presLayoutVars>
          <dgm:chMax/>
          <dgm:chPref val="2"/>
          <dgm:bulletEnabled val="1"/>
        </dgm:presLayoutVars>
      </dgm:prSet>
      <dgm:spPr/>
    </dgm:pt>
    <dgm:pt modelId="{BF9196D4-F046-4CE7-B777-37CC33944C78}" type="pres">
      <dgm:prSet presAssocID="{DA6C222D-A9B1-45B2-B4C8-9396D87560D8}" presName="composite" presStyleCnt="0"/>
      <dgm:spPr/>
    </dgm:pt>
    <dgm:pt modelId="{5E31F47A-9BE1-447E-AE68-45F07F762778}" type="pres">
      <dgm:prSet presAssocID="{DA6C222D-A9B1-45B2-B4C8-9396D87560D8}" presName="chevron1" presStyleLbl="alignNode1" presStyleIdx="7" presStyleCnt="21"/>
      <dgm:spPr>
        <a:solidFill>
          <a:srgbClr val="FFC000"/>
        </a:solidFill>
      </dgm:spPr>
    </dgm:pt>
    <dgm:pt modelId="{626E78B0-0953-4929-8992-EA006D7EB160}" type="pres">
      <dgm:prSet presAssocID="{DA6C222D-A9B1-45B2-B4C8-9396D87560D8}" presName="chevron2" presStyleLbl="alignNode1" presStyleIdx="8" presStyleCnt="21"/>
      <dgm:spPr>
        <a:solidFill>
          <a:srgbClr val="FFC000"/>
        </a:solidFill>
      </dgm:spPr>
    </dgm:pt>
    <dgm:pt modelId="{F4F7A1A0-8652-4E81-BFF3-724A71780314}" type="pres">
      <dgm:prSet presAssocID="{DA6C222D-A9B1-45B2-B4C8-9396D87560D8}" presName="chevron3" presStyleLbl="alignNode1" presStyleIdx="9" presStyleCnt="21"/>
      <dgm:spPr>
        <a:solidFill>
          <a:srgbClr val="FFC000"/>
        </a:solidFill>
      </dgm:spPr>
    </dgm:pt>
    <dgm:pt modelId="{F5DCF19A-9351-4B03-BFA9-7D15768B2E7A}" type="pres">
      <dgm:prSet presAssocID="{DA6C222D-A9B1-45B2-B4C8-9396D87560D8}" presName="chevron4" presStyleLbl="alignNode1" presStyleIdx="10" presStyleCnt="21"/>
      <dgm:spPr>
        <a:solidFill>
          <a:srgbClr val="FFC000"/>
        </a:solidFill>
      </dgm:spPr>
    </dgm:pt>
    <dgm:pt modelId="{849405B7-75F8-4B3A-A4ED-FC6AB297F94A}" type="pres">
      <dgm:prSet presAssocID="{DA6C222D-A9B1-45B2-B4C8-9396D87560D8}" presName="chevron5" presStyleLbl="alignNode1" presStyleIdx="11" presStyleCnt="21"/>
      <dgm:spPr>
        <a:solidFill>
          <a:srgbClr val="FFC000"/>
        </a:solidFill>
      </dgm:spPr>
    </dgm:pt>
    <dgm:pt modelId="{89849107-5D88-43ED-A227-D8FDA85FF091}" type="pres">
      <dgm:prSet presAssocID="{DA6C222D-A9B1-45B2-B4C8-9396D87560D8}" presName="chevron6" presStyleLbl="alignNode1" presStyleIdx="12" presStyleCnt="21"/>
      <dgm:spPr>
        <a:solidFill>
          <a:srgbClr val="FFC000"/>
        </a:solidFill>
      </dgm:spPr>
    </dgm:pt>
    <dgm:pt modelId="{CC933ABF-FD15-4CAC-8E53-AA8291AFA708}" type="pres">
      <dgm:prSet presAssocID="{DA6C222D-A9B1-45B2-B4C8-9396D87560D8}" presName="chevron7" presStyleLbl="alignNode1" presStyleIdx="13" presStyleCnt="21"/>
      <dgm:spPr>
        <a:solidFill>
          <a:srgbClr val="FFC000"/>
        </a:solidFill>
      </dgm:spPr>
    </dgm:pt>
    <dgm:pt modelId="{5E3ED76F-678F-4048-87D2-FDD6725ED78C}" type="pres">
      <dgm:prSet presAssocID="{DA6C222D-A9B1-45B2-B4C8-9396D87560D8}" presName="childtext" presStyleLbl="solidFgAcc1" presStyleIdx="1" presStyleCnt="2" custScaleX="97691" custScaleY="89861" custLinFactNeighborX="-1033" custLinFactNeighborY="2531">
        <dgm:presLayoutVars>
          <dgm:chMax/>
          <dgm:chPref val="0"/>
          <dgm:bulletEnabled val="1"/>
        </dgm:presLayoutVars>
      </dgm:prSet>
      <dgm:spPr/>
    </dgm:pt>
    <dgm:pt modelId="{0E451AEA-242F-426D-8765-11C21B7D0809}" type="pres">
      <dgm:prSet presAssocID="{CFC8DA5E-1311-4F8E-97DE-E1D53D757A90}" presName="sibTrans" presStyleCnt="0"/>
      <dgm:spPr/>
    </dgm:pt>
    <dgm:pt modelId="{0E725F00-2DA1-43AA-B955-4D8C5C8C8A9D}" type="pres">
      <dgm:prSet presAssocID="{6657AF2A-584E-4828-B5D4-2ECC67F2776E}" presName="parenttextcomposite" presStyleCnt="0"/>
      <dgm:spPr/>
    </dgm:pt>
    <dgm:pt modelId="{00B9364C-8CFE-4346-ACE8-6C4F8925C2E7}" type="pres">
      <dgm:prSet presAssocID="{6657AF2A-584E-4828-B5D4-2ECC67F2776E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5804E726-C42C-40A1-A7F3-D0B25E67C46B}" type="pres">
      <dgm:prSet presAssocID="{6657AF2A-584E-4828-B5D4-2ECC67F2776E}" presName="parallelogramComposite" presStyleCnt="0"/>
      <dgm:spPr/>
    </dgm:pt>
    <dgm:pt modelId="{F758F0A0-97DE-4C7B-9ACC-B5EA0E25FB3D}" type="pres">
      <dgm:prSet presAssocID="{6657AF2A-584E-4828-B5D4-2ECC67F2776E}" presName="parallelogram1" presStyleLbl="alignNode1" presStyleIdx="14" presStyleCnt="21"/>
      <dgm:spPr>
        <a:noFill/>
        <a:ln>
          <a:solidFill>
            <a:schemeClr val="bg1"/>
          </a:solidFill>
        </a:ln>
      </dgm:spPr>
    </dgm:pt>
    <dgm:pt modelId="{B051000D-56B9-438C-8187-0174F4AEC38A}" type="pres">
      <dgm:prSet presAssocID="{6657AF2A-584E-4828-B5D4-2ECC67F2776E}" presName="parallelogram2" presStyleLbl="alignNode1" presStyleIdx="15" presStyleCnt="21"/>
      <dgm:spPr>
        <a:noFill/>
        <a:ln>
          <a:solidFill>
            <a:schemeClr val="bg1"/>
          </a:solidFill>
        </a:ln>
      </dgm:spPr>
    </dgm:pt>
    <dgm:pt modelId="{07BF7865-F83B-4CE3-9523-250FC0E65469}" type="pres">
      <dgm:prSet presAssocID="{6657AF2A-584E-4828-B5D4-2ECC67F2776E}" presName="parallelogram3" presStyleLbl="alignNode1" presStyleIdx="16" presStyleCnt="21"/>
      <dgm:spPr>
        <a:noFill/>
        <a:ln>
          <a:solidFill>
            <a:schemeClr val="bg1"/>
          </a:solidFill>
        </a:ln>
      </dgm:spPr>
    </dgm:pt>
    <dgm:pt modelId="{913B61C8-0C9A-4E09-9BB4-541E6A14C519}" type="pres">
      <dgm:prSet presAssocID="{6657AF2A-584E-4828-B5D4-2ECC67F2776E}" presName="parallelogram4" presStyleLbl="alignNode1" presStyleIdx="17" presStyleCnt="21"/>
      <dgm:spPr>
        <a:noFill/>
        <a:ln>
          <a:solidFill>
            <a:schemeClr val="bg1"/>
          </a:solidFill>
        </a:ln>
      </dgm:spPr>
    </dgm:pt>
    <dgm:pt modelId="{596B2CBC-3264-47B3-B00E-B8EA9D56C2D5}" type="pres">
      <dgm:prSet presAssocID="{6657AF2A-584E-4828-B5D4-2ECC67F2776E}" presName="parallelogram5" presStyleLbl="alignNode1" presStyleIdx="18" presStyleCnt="21"/>
      <dgm:spPr>
        <a:noFill/>
        <a:ln>
          <a:solidFill>
            <a:schemeClr val="bg1"/>
          </a:solidFill>
        </a:ln>
      </dgm:spPr>
    </dgm:pt>
    <dgm:pt modelId="{3EFECB93-3000-4018-AB9C-2C6852F0E310}" type="pres">
      <dgm:prSet presAssocID="{6657AF2A-584E-4828-B5D4-2ECC67F2776E}" presName="parallelogram6" presStyleLbl="alignNode1" presStyleIdx="19" presStyleCnt="21"/>
      <dgm:spPr>
        <a:noFill/>
        <a:ln>
          <a:solidFill>
            <a:schemeClr val="bg1"/>
          </a:solidFill>
        </a:ln>
      </dgm:spPr>
    </dgm:pt>
    <dgm:pt modelId="{A71E59C2-5CB5-40BA-9AE6-7770DA072946}" type="pres">
      <dgm:prSet presAssocID="{6657AF2A-584E-4828-B5D4-2ECC67F2776E}" presName="parallelogram7" presStyleLbl="alignNode1" presStyleIdx="20" presStyleCnt="21"/>
      <dgm:spPr>
        <a:noFill/>
        <a:ln>
          <a:solidFill>
            <a:schemeClr val="bg1"/>
          </a:solidFill>
        </a:ln>
      </dgm:spPr>
    </dgm:pt>
  </dgm:ptLst>
  <dgm:cxnLst>
    <dgm:cxn modelId="{AB45F92D-827B-41D7-BF0F-2DC64341C814}" srcId="{86DE2426-6F28-4A62-B350-F85E78DE898E}" destId="{91DCBCDB-B4AF-489A-AB26-41B70BCBB1B1}" srcOrd="0" destOrd="0" parTransId="{5C71C3D9-3B21-4F5C-A8B8-615E6427AC20}" sibTransId="{95CE5A4A-E037-41A0-A7B4-F6CAF6BBEDCE}"/>
    <dgm:cxn modelId="{7E823E63-BF80-4690-A0F3-A61CBB937BB9}" type="presOf" srcId="{9E316752-1CBD-488B-B037-C977AB906D2A}" destId="{5E3ED76F-678F-4048-87D2-FDD6725ED78C}" srcOrd="0" destOrd="0" presId="urn:microsoft.com/office/officeart/2008/layout/VerticalAccentList"/>
    <dgm:cxn modelId="{41DFF36B-047C-4779-A76E-45DB5BD9BC64}" type="presOf" srcId="{6657AF2A-584E-4828-B5D4-2ECC67F2776E}" destId="{00B9364C-8CFE-4346-ACE8-6C4F8925C2E7}" srcOrd="0" destOrd="0" presId="urn:microsoft.com/office/officeart/2008/layout/VerticalAccentList"/>
    <dgm:cxn modelId="{86B8BC77-659B-4D52-BB4A-B78E714BF5D8}" srcId="{86DE2426-6F28-4A62-B350-F85E78DE898E}" destId="{DA6C222D-A9B1-45B2-B4C8-9396D87560D8}" srcOrd="1" destOrd="0" parTransId="{BCF5AC44-DBC3-4784-927D-1896633C2FA5}" sibTransId="{CFC8DA5E-1311-4F8E-97DE-E1D53D757A90}"/>
    <dgm:cxn modelId="{CCCD1479-25D5-4244-9509-CE6CC4F23379}" type="presOf" srcId="{DA6C222D-A9B1-45B2-B4C8-9396D87560D8}" destId="{888C3F5D-3E37-4765-B136-F422D9EB3394}" srcOrd="0" destOrd="0" presId="urn:microsoft.com/office/officeart/2008/layout/VerticalAccentList"/>
    <dgm:cxn modelId="{5349D479-35C3-4F2C-A96D-7BE0B4982026}" type="presOf" srcId="{91DCBCDB-B4AF-489A-AB26-41B70BCBB1B1}" destId="{7BA45C38-3BF1-44C3-99D5-E18283308FA6}" srcOrd="0" destOrd="0" presId="urn:microsoft.com/office/officeart/2008/layout/VerticalAccentList"/>
    <dgm:cxn modelId="{7384277E-34CB-41D7-A40A-986B4C2966A8}" type="presOf" srcId="{CC6E56A6-477B-4EDB-B3E4-02028F02B34B}" destId="{6294EDE2-35CD-4A20-9439-8DF016918655}" srcOrd="0" destOrd="0" presId="urn:microsoft.com/office/officeart/2008/layout/VerticalAccentList"/>
    <dgm:cxn modelId="{A8E1989E-0B6E-4AA5-8BD8-0A0BA05AECDE}" srcId="{86DE2426-6F28-4A62-B350-F85E78DE898E}" destId="{6657AF2A-584E-4828-B5D4-2ECC67F2776E}" srcOrd="2" destOrd="0" parTransId="{6AC54746-179E-4747-A2EF-F3587BF45B70}" sibTransId="{FF40B4DF-B5EC-4C27-ADFE-0277BB7DA792}"/>
    <dgm:cxn modelId="{FB7F14AE-4B07-4DA5-967A-D385A8CA65B0}" type="presOf" srcId="{86DE2426-6F28-4A62-B350-F85E78DE898E}" destId="{A03129E1-E945-4711-B0AB-442D0E229545}" srcOrd="0" destOrd="0" presId="urn:microsoft.com/office/officeart/2008/layout/VerticalAccentList"/>
    <dgm:cxn modelId="{17C44FC4-6AB9-4D26-877B-AB5ADD1977C9}" srcId="{91DCBCDB-B4AF-489A-AB26-41B70BCBB1B1}" destId="{CC6E56A6-477B-4EDB-B3E4-02028F02B34B}" srcOrd="0" destOrd="0" parTransId="{79048488-4B2D-42BC-860D-318619329B2F}" sibTransId="{84651934-0E4E-4D36-B408-AD79B8BB6854}"/>
    <dgm:cxn modelId="{4721A6D4-B82A-49DA-B7B9-A8434A55230D}" srcId="{DA6C222D-A9B1-45B2-B4C8-9396D87560D8}" destId="{9E316752-1CBD-488B-B037-C977AB906D2A}" srcOrd="0" destOrd="0" parTransId="{E4C52926-1ADE-4FB5-8CE9-AD29B38CEC2E}" sibTransId="{9AAE7684-6367-486A-AC4B-EB78B59732B0}"/>
    <dgm:cxn modelId="{DB805B9B-98C7-41E3-97B1-E7B4E654EA20}" type="presParOf" srcId="{A03129E1-E945-4711-B0AB-442D0E229545}" destId="{DE9399F1-DA64-49FC-BCE9-BBB5E9672D54}" srcOrd="0" destOrd="0" presId="urn:microsoft.com/office/officeart/2008/layout/VerticalAccentList"/>
    <dgm:cxn modelId="{6D69913E-B320-4554-90D4-18D4EEF6396E}" type="presParOf" srcId="{DE9399F1-DA64-49FC-BCE9-BBB5E9672D54}" destId="{7BA45C38-3BF1-44C3-99D5-E18283308FA6}" srcOrd="0" destOrd="0" presId="urn:microsoft.com/office/officeart/2008/layout/VerticalAccentList"/>
    <dgm:cxn modelId="{AC56134C-101F-4811-AA3B-D7994419E94D}" type="presParOf" srcId="{A03129E1-E945-4711-B0AB-442D0E229545}" destId="{CA203040-178C-4D90-B436-088BE0828DF1}" srcOrd="1" destOrd="0" presId="urn:microsoft.com/office/officeart/2008/layout/VerticalAccentList"/>
    <dgm:cxn modelId="{93DBF31A-05EF-4046-AA15-7E1EF7BE86B8}" type="presParOf" srcId="{CA203040-178C-4D90-B436-088BE0828DF1}" destId="{C539DD31-EC10-4387-9ABF-208E11169F9E}" srcOrd="0" destOrd="0" presId="urn:microsoft.com/office/officeart/2008/layout/VerticalAccentList"/>
    <dgm:cxn modelId="{5AE1C34D-430F-4E83-8FAE-6947134D81F8}" type="presParOf" srcId="{CA203040-178C-4D90-B436-088BE0828DF1}" destId="{C9DF17C6-8EAC-4124-87D6-35E523EEE91E}" srcOrd="1" destOrd="0" presId="urn:microsoft.com/office/officeart/2008/layout/VerticalAccentList"/>
    <dgm:cxn modelId="{765C82ED-4BE4-4D1F-B6BD-7177E02E60EE}" type="presParOf" srcId="{CA203040-178C-4D90-B436-088BE0828DF1}" destId="{B3000EC3-5F8B-4F15-A7E9-1A773CE68D1D}" srcOrd="2" destOrd="0" presId="urn:microsoft.com/office/officeart/2008/layout/VerticalAccentList"/>
    <dgm:cxn modelId="{9AE9913D-D92B-4870-BABD-21E05FDFA4B9}" type="presParOf" srcId="{CA203040-178C-4D90-B436-088BE0828DF1}" destId="{E34D0A51-DB1A-48B4-97F8-D0EBE07220E1}" srcOrd="3" destOrd="0" presId="urn:microsoft.com/office/officeart/2008/layout/VerticalAccentList"/>
    <dgm:cxn modelId="{105C25BE-3F2B-4082-9D9F-C886B9122E6F}" type="presParOf" srcId="{CA203040-178C-4D90-B436-088BE0828DF1}" destId="{60F3E2DF-058C-4DE0-82D5-0011481DAC32}" srcOrd="4" destOrd="0" presId="urn:microsoft.com/office/officeart/2008/layout/VerticalAccentList"/>
    <dgm:cxn modelId="{83C9A09C-3AEC-4392-9DA1-820CD018FC89}" type="presParOf" srcId="{CA203040-178C-4D90-B436-088BE0828DF1}" destId="{A3E9BB3C-EC7F-4E68-AC80-05C666470087}" srcOrd="5" destOrd="0" presId="urn:microsoft.com/office/officeart/2008/layout/VerticalAccentList"/>
    <dgm:cxn modelId="{2144BCFC-6996-4BF7-8DBB-F43E7656A81E}" type="presParOf" srcId="{CA203040-178C-4D90-B436-088BE0828DF1}" destId="{D5EE4EA8-EAEE-4398-984D-3A2902AFA56F}" srcOrd="6" destOrd="0" presId="urn:microsoft.com/office/officeart/2008/layout/VerticalAccentList"/>
    <dgm:cxn modelId="{859711A3-0084-402F-8EEA-04D8FB9B99D1}" type="presParOf" srcId="{CA203040-178C-4D90-B436-088BE0828DF1}" destId="{6294EDE2-35CD-4A20-9439-8DF016918655}" srcOrd="7" destOrd="0" presId="urn:microsoft.com/office/officeart/2008/layout/VerticalAccentList"/>
    <dgm:cxn modelId="{E2FDBF64-7314-4BEE-963D-85D9BB39FFD5}" type="presParOf" srcId="{A03129E1-E945-4711-B0AB-442D0E229545}" destId="{AE3810C9-9850-4A1E-BC0C-E374479E23ED}" srcOrd="2" destOrd="0" presId="urn:microsoft.com/office/officeart/2008/layout/VerticalAccentList"/>
    <dgm:cxn modelId="{773C24F9-275D-43D9-926C-AAAC0CA4B808}" type="presParOf" srcId="{A03129E1-E945-4711-B0AB-442D0E229545}" destId="{A888FF29-95B7-472F-9423-E4C035F331BA}" srcOrd="3" destOrd="0" presId="urn:microsoft.com/office/officeart/2008/layout/VerticalAccentList"/>
    <dgm:cxn modelId="{4B9C0AF2-311C-44CB-A67C-90EBA7F9AEFE}" type="presParOf" srcId="{A888FF29-95B7-472F-9423-E4C035F331BA}" destId="{888C3F5D-3E37-4765-B136-F422D9EB3394}" srcOrd="0" destOrd="0" presId="urn:microsoft.com/office/officeart/2008/layout/VerticalAccentList"/>
    <dgm:cxn modelId="{EAC11D5A-AA21-4FCD-BF51-FB87457175A9}" type="presParOf" srcId="{A03129E1-E945-4711-B0AB-442D0E229545}" destId="{BF9196D4-F046-4CE7-B777-37CC33944C78}" srcOrd="4" destOrd="0" presId="urn:microsoft.com/office/officeart/2008/layout/VerticalAccentList"/>
    <dgm:cxn modelId="{2A2D9D17-2758-46A0-A4DE-C62E8FA66FF1}" type="presParOf" srcId="{BF9196D4-F046-4CE7-B777-37CC33944C78}" destId="{5E31F47A-9BE1-447E-AE68-45F07F762778}" srcOrd="0" destOrd="0" presId="urn:microsoft.com/office/officeart/2008/layout/VerticalAccentList"/>
    <dgm:cxn modelId="{40D152CC-293B-4FE6-B8DD-14BB092700BA}" type="presParOf" srcId="{BF9196D4-F046-4CE7-B777-37CC33944C78}" destId="{626E78B0-0953-4929-8992-EA006D7EB160}" srcOrd="1" destOrd="0" presId="urn:microsoft.com/office/officeart/2008/layout/VerticalAccentList"/>
    <dgm:cxn modelId="{3011BA5E-E7FA-4EC3-9BC5-C277F67709D5}" type="presParOf" srcId="{BF9196D4-F046-4CE7-B777-37CC33944C78}" destId="{F4F7A1A0-8652-4E81-BFF3-724A71780314}" srcOrd="2" destOrd="0" presId="urn:microsoft.com/office/officeart/2008/layout/VerticalAccentList"/>
    <dgm:cxn modelId="{C4534C10-B6D6-43D8-BB07-E42F34CA6E1B}" type="presParOf" srcId="{BF9196D4-F046-4CE7-B777-37CC33944C78}" destId="{F5DCF19A-9351-4B03-BFA9-7D15768B2E7A}" srcOrd="3" destOrd="0" presId="urn:microsoft.com/office/officeart/2008/layout/VerticalAccentList"/>
    <dgm:cxn modelId="{47A53363-463B-452B-856E-499777ACC963}" type="presParOf" srcId="{BF9196D4-F046-4CE7-B777-37CC33944C78}" destId="{849405B7-75F8-4B3A-A4ED-FC6AB297F94A}" srcOrd="4" destOrd="0" presId="urn:microsoft.com/office/officeart/2008/layout/VerticalAccentList"/>
    <dgm:cxn modelId="{DDBD402D-D18F-4748-B009-9485DD48E44D}" type="presParOf" srcId="{BF9196D4-F046-4CE7-B777-37CC33944C78}" destId="{89849107-5D88-43ED-A227-D8FDA85FF091}" srcOrd="5" destOrd="0" presId="urn:microsoft.com/office/officeart/2008/layout/VerticalAccentList"/>
    <dgm:cxn modelId="{AC800581-CEFB-4760-AE32-EE6357E088CF}" type="presParOf" srcId="{BF9196D4-F046-4CE7-B777-37CC33944C78}" destId="{CC933ABF-FD15-4CAC-8E53-AA8291AFA708}" srcOrd="6" destOrd="0" presId="urn:microsoft.com/office/officeart/2008/layout/VerticalAccentList"/>
    <dgm:cxn modelId="{E61D5EAB-25BA-4D34-850C-E53A0BBC92DA}" type="presParOf" srcId="{BF9196D4-F046-4CE7-B777-37CC33944C78}" destId="{5E3ED76F-678F-4048-87D2-FDD6725ED78C}" srcOrd="7" destOrd="0" presId="urn:microsoft.com/office/officeart/2008/layout/VerticalAccentList"/>
    <dgm:cxn modelId="{23A43CF9-2B7B-403B-AFE7-13B7004A5B7A}" type="presParOf" srcId="{A03129E1-E945-4711-B0AB-442D0E229545}" destId="{0E451AEA-242F-426D-8765-11C21B7D0809}" srcOrd="5" destOrd="0" presId="urn:microsoft.com/office/officeart/2008/layout/VerticalAccentList"/>
    <dgm:cxn modelId="{2D4DE812-8CAC-4AB0-9A63-6E789BB09C80}" type="presParOf" srcId="{A03129E1-E945-4711-B0AB-442D0E229545}" destId="{0E725F00-2DA1-43AA-B955-4D8C5C8C8A9D}" srcOrd="6" destOrd="0" presId="urn:microsoft.com/office/officeart/2008/layout/VerticalAccentList"/>
    <dgm:cxn modelId="{F1D6EECB-93F3-4961-A5E9-22373C3AEF37}" type="presParOf" srcId="{0E725F00-2DA1-43AA-B955-4D8C5C8C8A9D}" destId="{00B9364C-8CFE-4346-ACE8-6C4F8925C2E7}" srcOrd="0" destOrd="0" presId="urn:microsoft.com/office/officeart/2008/layout/VerticalAccentList"/>
    <dgm:cxn modelId="{00065E53-713C-4539-ABCF-C968269B469D}" type="presParOf" srcId="{A03129E1-E945-4711-B0AB-442D0E229545}" destId="{5804E726-C42C-40A1-A7F3-D0B25E67C46B}" srcOrd="7" destOrd="0" presId="urn:microsoft.com/office/officeart/2008/layout/VerticalAccentList"/>
    <dgm:cxn modelId="{CC54B048-E747-4B91-870A-F106BBC07850}" type="presParOf" srcId="{5804E726-C42C-40A1-A7F3-D0B25E67C46B}" destId="{F758F0A0-97DE-4C7B-9ACC-B5EA0E25FB3D}" srcOrd="0" destOrd="0" presId="urn:microsoft.com/office/officeart/2008/layout/VerticalAccentList"/>
    <dgm:cxn modelId="{B4BD8053-85FD-4E38-BDB0-61A7EEB80081}" type="presParOf" srcId="{5804E726-C42C-40A1-A7F3-D0B25E67C46B}" destId="{B051000D-56B9-438C-8187-0174F4AEC38A}" srcOrd="1" destOrd="0" presId="urn:microsoft.com/office/officeart/2008/layout/VerticalAccentList"/>
    <dgm:cxn modelId="{A8B66F3C-45BB-463D-B67F-638F580AC446}" type="presParOf" srcId="{5804E726-C42C-40A1-A7F3-D0B25E67C46B}" destId="{07BF7865-F83B-4CE3-9523-250FC0E65469}" srcOrd="2" destOrd="0" presId="urn:microsoft.com/office/officeart/2008/layout/VerticalAccentList"/>
    <dgm:cxn modelId="{257DB29D-6BD3-4EF1-992D-6274AAD23BEE}" type="presParOf" srcId="{5804E726-C42C-40A1-A7F3-D0B25E67C46B}" destId="{913B61C8-0C9A-4E09-9BB4-541E6A14C519}" srcOrd="3" destOrd="0" presId="urn:microsoft.com/office/officeart/2008/layout/VerticalAccentList"/>
    <dgm:cxn modelId="{54FB3CB6-137F-4BED-AF73-1845877B7FE3}" type="presParOf" srcId="{5804E726-C42C-40A1-A7F3-D0B25E67C46B}" destId="{596B2CBC-3264-47B3-B00E-B8EA9D56C2D5}" srcOrd="4" destOrd="0" presId="urn:microsoft.com/office/officeart/2008/layout/VerticalAccentList"/>
    <dgm:cxn modelId="{AB532C09-BF29-4ECF-A0F7-F564FC3F19EC}" type="presParOf" srcId="{5804E726-C42C-40A1-A7F3-D0B25E67C46B}" destId="{3EFECB93-3000-4018-AB9C-2C6852F0E310}" srcOrd="5" destOrd="0" presId="urn:microsoft.com/office/officeart/2008/layout/VerticalAccentList"/>
    <dgm:cxn modelId="{FCBD00CB-16E5-4304-AB3A-F55AD55102CA}" type="presParOf" srcId="{5804E726-C42C-40A1-A7F3-D0B25E67C46B}" destId="{A71E59C2-5CB5-40BA-9AE6-7770DA072946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5366FA-FBFF-4609-962A-62191384186E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4E52EC-4B03-4A57-88BB-7C4757D2091F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1C738AB-44CA-4813-8737-E3B95B809BD1}" type="parTrans" cxnId="{64CA5797-8576-4A72-BBEC-CB14339BC091}">
      <dgm:prSet/>
      <dgm:spPr/>
      <dgm:t>
        <a:bodyPr/>
        <a:lstStyle/>
        <a:p>
          <a:endParaRPr lang="en-US"/>
        </a:p>
      </dgm:t>
    </dgm:pt>
    <dgm:pt modelId="{8B25906D-6875-496C-BE23-2CDC64C8ACF1}" type="sibTrans" cxnId="{64CA5797-8576-4A72-BBEC-CB14339BC091}">
      <dgm:prSet/>
      <dgm:spPr/>
      <dgm:t>
        <a:bodyPr/>
        <a:lstStyle/>
        <a:p>
          <a:endParaRPr lang="en-US"/>
        </a:p>
      </dgm:t>
    </dgm:pt>
    <dgm:pt modelId="{7684E15C-759E-4D58-9E14-550218896934}">
      <dgm:prSet phldrT="[Text]" custT="1"/>
      <dgm:spPr>
        <a:solidFill>
          <a:srgbClr val="F20000"/>
        </a:solidFill>
      </dgm:spPr>
      <dgm:t>
        <a:bodyPr/>
        <a:lstStyle/>
        <a:p>
          <a:pPr algn="ctr"/>
          <a:r>
            <a:rPr lang="en-IN" sz="3200" dirty="0">
              <a:solidFill>
                <a:schemeClr val="bg1"/>
              </a:solidFill>
            </a:rPr>
            <a:t>Losing market share to the competitors</a:t>
          </a:r>
          <a:endParaRPr lang="en-US" sz="3200" dirty="0">
            <a:solidFill>
              <a:schemeClr val="bg1"/>
            </a:solidFill>
          </a:endParaRPr>
        </a:p>
      </dgm:t>
    </dgm:pt>
    <dgm:pt modelId="{66988F32-DB67-49A2-87E5-BAE413657C07}" type="parTrans" cxnId="{84452DC4-CE8A-4342-A504-7A3EDFAC1D22}">
      <dgm:prSet/>
      <dgm:spPr/>
      <dgm:t>
        <a:bodyPr/>
        <a:lstStyle/>
        <a:p>
          <a:endParaRPr lang="en-US"/>
        </a:p>
      </dgm:t>
    </dgm:pt>
    <dgm:pt modelId="{DB79171A-6585-4121-925C-36D57E35731C}" type="sibTrans" cxnId="{84452DC4-CE8A-4342-A504-7A3EDFAC1D22}">
      <dgm:prSet/>
      <dgm:spPr/>
      <dgm:t>
        <a:bodyPr/>
        <a:lstStyle/>
        <a:p>
          <a:endParaRPr lang="en-US"/>
        </a:p>
      </dgm:t>
    </dgm:pt>
    <dgm:pt modelId="{43D633AA-150A-4E15-AADD-BEF7F56E60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1745679-DE6E-4759-971A-78F843A34689}" type="parTrans" cxnId="{76DC796D-15BF-4647-BF9E-B8E2C9F98CB3}">
      <dgm:prSet/>
      <dgm:spPr/>
      <dgm:t>
        <a:bodyPr/>
        <a:lstStyle/>
        <a:p>
          <a:endParaRPr lang="en-US"/>
        </a:p>
      </dgm:t>
    </dgm:pt>
    <dgm:pt modelId="{13721E88-85EE-46C7-BDD8-367B5A9808D7}" type="sibTrans" cxnId="{76DC796D-15BF-4647-BF9E-B8E2C9F98CB3}">
      <dgm:prSet/>
      <dgm:spPr/>
      <dgm:t>
        <a:bodyPr/>
        <a:lstStyle/>
        <a:p>
          <a:endParaRPr lang="en-US"/>
        </a:p>
      </dgm:t>
    </dgm:pt>
    <dgm:pt modelId="{F63EC186-A6A4-4537-A8EB-D9870214B24E}">
      <dgm:prSet phldrT="[Text]" custT="1"/>
      <dgm:spPr>
        <a:solidFill>
          <a:srgbClr val="F20000"/>
        </a:solidFill>
      </dgm:spPr>
      <dgm:t>
        <a:bodyPr/>
        <a:lstStyle/>
        <a:p>
          <a:pPr algn="ctr"/>
          <a:r>
            <a:rPr lang="en-IN" sz="3200" dirty="0">
              <a:solidFill>
                <a:schemeClr val="bg1"/>
              </a:solidFill>
            </a:rPr>
            <a:t>Reduction in profits </a:t>
          </a:r>
          <a:endParaRPr lang="en-US" sz="3200" dirty="0">
            <a:solidFill>
              <a:schemeClr val="bg1"/>
            </a:solidFill>
          </a:endParaRPr>
        </a:p>
      </dgm:t>
    </dgm:pt>
    <dgm:pt modelId="{859AE70A-5FA1-4522-881C-2C2DC4E55055}" type="parTrans" cxnId="{E3C43D55-662F-465D-B896-9ABB2BC7F01C}">
      <dgm:prSet/>
      <dgm:spPr/>
      <dgm:t>
        <a:bodyPr/>
        <a:lstStyle/>
        <a:p>
          <a:endParaRPr lang="en-US"/>
        </a:p>
      </dgm:t>
    </dgm:pt>
    <dgm:pt modelId="{72785CFA-CC9B-4656-A7CA-24D78B558307}" type="sibTrans" cxnId="{E3C43D55-662F-465D-B896-9ABB2BC7F01C}">
      <dgm:prSet/>
      <dgm:spPr/>
      <dgm:t>
        <a:bodyPr/>
        <a:lstStyle/>
        <a:p>
          <a:endParaRPr lang="en-US"/>
        </a:p>
      </dgm:t>
    </dgm:pt>
    <dgm:pt modelId="{88C9388E-87D7-4B59-9DF7-DA7B01F24B31}" type="pres">
      <dgm:prSet presAssocID="{8E5366FA-FBFF-4609-962A-62191384186E}" presName="Name0" presStyleCnt="0">
        <dgm:presLayoutVars>
          <dgm:chMax/>
          <dgm:chPref/>
          <dgm:dir/>
        </dgm:presLayoutVars>
      </dgm:prSet>
      <dgm:spPr/>
    </dgm:pt>
    <dgm:pt modelId="{04730F79-762E-4EB0-9E29-9312430619C1}" type="pres">
      <dgm:prSet presAssocID="{3F4E52EC-4B03-4A57-88BB-7C4757D2091F}" presName="parenttextcomposite" presStyleCnt="0"/>
      <dgm:spPr/>
    </dgm:pt>
    <dgm:pt modelId="{78C5C0AC-3214-4639-9F31-8E5392B33C60}" type="pres">
      <dgm:prSet presAssocID="{3F4E52EC-4B03-4A57-88BB-7C4757D2091F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A9AC9C68-FCDE-4436-A1A3-261D1A093B59}" type="pres">
      <dgm:prSet presAssocID="{3F4E52EC-4B03-4A57-88BB-7C4757D2091F}" presName="composite" presStyleCnt="0"/>
      <dgm:spPr/>
    </dgm:pt>
    <dgm:pt modelId="{BFEE1E75-B902-4DC2-BD44-AD86B752BF8B}" type="pres">
      <dgm:prSet presAssocID="{3F4E52EC-4B03-4A57-88BB-7C4757D2091F}" presName="chevron1" presStyleLbl="alignNode1" presStyleIdx="0" presStyleCnt="14"/>
      <dgm:spPr>
        <a:solidFill>
          <a:srgbClr val="FFCD00"/>
        </a:solidFill>
      </dgm:spPr>
    </dgm:pt>
    <dgm:pt modelId="{B3E6492A-9846-47C4-ABBF-F1C3113C5DE4}" type="pres">
      <dgm:prSet presAssocID="{3F4E52EC-4B03-4A57-88BB-7C4757D2091F}" presName="chevron2" presStyleLbl="alignNode1" presStyleIdx="1" presStyleCnt="14"/>
      <dgm:spPr>
        <a:solidFill>
          <a:srgbClr val="FFCD00"/>
        </a:solidFill>
      </dgm:spPr>
    </dgm:pt>
    <dgm:pt modelId="{2942CCCF-05E4-455C-90A1-9A08C4B8027B}" type="pres">
      <dgm:prSet presAssocID="{3F4E52EC-4B03-4A57-88BB-7C4757D2091F}" presName="chevron3" presStyleLbl="alignNode1" presStyleIdx="2" presStyleCnt="14"/>
      <dgm:spPr>
        <a:solidFill>
          <a:srgbClr val="FFCD00"/>
        </a:solidFill>
      </dgm:spPr>
    </dgm:pt>
    <dgm:pt modelId="{6C171D32-F7D8-4597-8B8D-6BA8E5EBDEE2}" type="pres">
      <dgm:prSet presAssocID="{3F4E52EC-4B03-4A57-88BB-7C4757D2091F}" presName="chevron4" presStyleLbl="alignNode1" presStyleIdx="3" presStyleCnt="14"/>
      <dgm:spPr>
        <a:solidFill>
          <a:srgbClr val="FFCD00"/>
        </a:solidFill>
      </dgm:spPr>
    </dgm:pt>
    <dgm:pt modelId="{9C863BC1-74FF-4564-A0AB-664C3DE20313}" type="pres">
      <dgm:prSet presAssocID="{3F4E52EC-4B03-4A57-88BB-7C4757D2091F}" presName="chevron5" presStyleLbl="alignNode1" presStyleIdx="4" presStyleCnt="14"/>
      <dgm:spPr>
        <a:solidFill>
          <a:srgbClr val="FFCD00"/>
        </a:solidFill>
      </dgm:spPr>
    </dgm:pt>
    <dgm:pt modelId="{EA336FCA-CF15-4070-AF63-E06BE18A5891}" type="pres">
      <dgm:prSet presAssocID="{3F4E52EC-4B03-4A57-88BB-7C4757D2091F}" presName="chevron6" presStyleLbl="alignNode1" presStyleIdx="5" presStyleCnt="14"/>
      <dgm:spPr>
        <a:solidFill>
          <a:srgbClr val="FFCD00"/>
        </a:solidFill>
      </dgm:spPr>
    </dgm:pt>
    <dgm:pt modelId="{3BC14AFE-5299-48DC-A372-467E303CD4E3}" type="pres">
      <dgm:prSet presAssocID="{3F4E52EC-4B03-4A57-88BB-7C4757D2091F}" presName="chevron7" presStyleLbl="alignNode1" presStyleIdx="6" presStyleCnt="14" custLinFactNeighborX="1398"/>
      <dgm:spPr>
        <a:solidFill>
          <a:srgbClr val="FFCD00"/>
        </a:solidFill>
      </dgm:spPr>
    </dgm:pt>
    <dgm:pt modelId="{A29451DF-2B97-4687-B31F-1EF5151C16CB}" type="pres">
      <dgm:prSet presAssocID="{3F4E52EC-4B03-4A57-88BB-7C4757D2091F}" presName="childtext" presStyleLbl="solidFgAcc1" presStyleIdx="0" presStyleCnt="2" custScaleX="98222" custScaleY="103736" custLinFactNeighborX="-837" custLinFactNeighborY="1709">
        <dgm:presLayoutVars>
          <dgm:chMax/>
          <dgm:chPref val="0"/>
          <dgm:bulletEnabled val="1"/>
        </dgm:presLayoutVars>
      </dgm:prSet>
      <dgm:spPr/>
    </dgm:pt>
    <dgm:pt modelId="{01F369B6-7441-4AE7-B874-D2287E2B2080}" type="pres">
      <dgm:prSet presAssocID="{8B25906D-6875-496C-BE23-2CDC64C8ACF1}" presName="sibTrans" presStyleCnt="0"/>
      <dgm:spPr/>
    </dgm:pt>
    <dgm:pt modelId="{B2AA8D50-1061-427D-AFB8-8CEFB3233787}" type="pres">
      <dgm:prSet presAssocID="{43D633AA-150A-4E15-AADD-BEF7F56E6085}" presName="parenttextcomposite" presStyleCnt="0"/>
      <dgm:spPr/>
    </dgm:pt>
    <dgm:pt modelId="{42689B4D-0AE9-47FD-B4C4-AA67FC441973}" type="pres">
      <dgm:prSet presAssocID="{43D633AA-150A-4E15-AADD-BEF7F56E6085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BA4B107D-A8E9-47E7-9376-B9EB69EFEE82}" type="pres">
      <dgm:prSet presAssocID="{43D633AA-150A-4E15-AADD-BEF7F56E6085}" presName="composite" presStyleCnt="0"/>
      <dgm:spPr/>
    </dgm:pt>
    <dgm:pt modelId="{AD81FABE-2DFB-47A1-B2C8-1D73C8F46AAF}" type="pres">
      <dgm:prSet presAssocID="{43D633AA-150A-4E15-AADD-BEF7F56E6085}" presName="chevron1" presStyleLbl="alignNode1" presStyleIdx="7" presStyleCnt="14"/>
      <dgm:spPr>
        <a:solidFill>
          <a:srgbClr val="FFCD00"/>
        </a:solidFill>
      </dgm:spPr>
    </dgm:pt>
    <dgm:pt modelId="{2609F29A-B988-40F9-86E3-60F77C3F083B}" type="pres">
      <dgm:prSet presAssocID="{43D633AA-150A-4E15-AADD-BEF7F56E6085}" presName="chevron2" presStyleLbl="alignNode1" presStyleIdx="8" presStyleCnt="14"/>
      <dgm:spPr>
        <a:solidFill>
          <a:srgbClr val="FFCD00"/>
        </a:solidFill>
      </dgm:spPr>
    </dgm:pt>
    <dgm:pt modelId="{395A3F83-DC16-4A6B-88CA-B228A5A25D06}" type="pres">
      <dgm:prSet presAssocID="{43D633AA-150A-4E15-AADD-BEF7F56E6085}" presName="chevron3" presStyleLbl="alignNode1" presStyleIdx="9" presStyleCnt="14"/>
      <dgm:spPr>
        <a:solidFill>
          <a:srgbClr val="FFCD00"/>
        </a:solidFill>
      </dgm:spPr>
    </dgm:pt>
    <dgm:pt modelId="{2CF2CA82-0F3B-4EA2-9D77-5D5DB88BFD98}" type="pres">
      <dgm:prSet presAssocID="{43D633AA-150A-4E15-AADD-BEF7F56E6085}" presName="chevron4" presStyleLbl="alignNode1" presStyleIdx="10" presStyleCnt="14"/>
      <dgm:spPr>
        <a:solidFill>
          <a:srgbClr val="FFCD00"/>
        </a:solidFill>
      </dgm:spPr>
    </dgm:pt>
    <dgm:pt modelId="{B2883507-02A9-4CA0-816B-66189127F5B5}" type="pres">
      <dgm:prSet presAssocID="{43D633AA-150A-4E15-AADD-BEF7F56E6085}" presName="chevron5" presStyleLbl="alignNode1" presStyleIdx="11" presStyleCnt="14"/>
      <dgm:spPr>
        <a:solidFill>
          <a:srgbClr val="FFCD00"/>
        </a:solidFill>
      </dgm:spPr>
    </dgm:pt>
    <dgm:pt modelId="{4A26DB38-CBEC-4FA0-9746-529AC2449FE6}" type="pres">
      <dgm:prSet presAssocID="{43D633AA-150A-4E15-AADD-BEF7F56E6085}" presName="chevron6" presStyleLbl="alignNode1" presStyleIdx="12" presStyleCnt="14"/>
      <dgm:spPr>
        <a:solidFill>
          <a:srgbClr val="FFCD00"/>
        </a:solidFill>
      </dgm:spPr>
    </dgm:pt>
    <dgm:pt modelId="{41F8F6F8-689C-4701-ACAB-79EFD70F7EC8}" type="pres">
      <dgm:prSet presAssocID="{43D633AA-150A-4E15-AADD-BEF7F56E6085}" presName="chevron7" presStyleLbl="alignNode1" presStyleIdx="13" presStyleCnt="14"/>
      <dgm:spPr>
        <a:solidFill>
          <a:srgbClr val="FFCD00"/>
        </a:solidFill>
      </dgm:spPr>
    </dgm:pt>
    <dgm:pt modelId="{7E8A8B91-E221-4A23-8983-2B543FFFD3F6}" type="pres">
      <dgm:prSet presAssocID="{43D633AA-150A-4E15-AADD-BEF7F56E6085}" presName="childtext" presStyleLbl="solidFgAcc1" presStyleIdx="1" presStyleCnt="2" custScaleX="97042" custScaleY="93808" custLinFactNeighborX="-1395" custLinFactNeighborY="3">
        <dgm:presLayoutVars>
          <dgm:chMax/>
          <dgm:chPref val="0"/>
          <dgm:bulletEnabled val="1"/>
        </dgm:presLayoutVars>
      </dgm:prSet>
      <dgm:spPr/>
    </dgm:pt>
  </dgm:ptLst>
  <dgm:cxnLst>
    <dgm:cxn modelId="{7172C748-264E-440D-A483-5B45CB03A259}" type="presOf" srcId="{3F4E52EC-4B03-4A57-88BB-7C4757D2091F}" destId="{78C5C0AC-3214-4639-9F31-8E5392B33C60}" srcOrd="0" destOrd="0" presId="urn:microsoft.com/office/officeart/2008/layout/VerticalAccentList"/>
    <dgm:cxn modelId="{76DC796D-15BF-4647-BF9E-B8E2C9F98CB3}" srcId="{8E5366FA-FBFF-4609-962A-62191384186E}" destId="{43D633AA-150A-4E15-AADD-BEF7F56E6085}" srcOrd="1" destOrd="0" parTransId="{71745679-DE6E-4759-971A-78F843A34689}" sibTransId="{13721E88-85EE-46C7-BDD8-367B5A9808D7}"/>
    <dgm:cxn modelId="{E3C43D55-662F-465D-B896-9ABB2BC7F01C}" srcId="{43D633AA-150A-4E15-AADD-BEF7F56E6085}" destId="{F63EC186-A6A4-4537-A8EB-D9870214B24E}" srcOrd="0" destOrd="0" parTransId="{859AE70A-5FA1-4522-881C-2C2DC4E55055}" sibTransId="{72785CFA-CC9B-4656-A7CA-24D78B558307}"/>
    <dgm:cxn modelId="{64CA5797-8576-4A72-BBEC-CB14339BC091}" srcId="{8E5366FA-FBFF-4609-962A-62191384186E}" destId="{3F4E52EC-4B03-4A57-88BB-7C4757D2091F}" srcOrd="0" destOrd="0" parTransId="{D1C738AB-44CA-4813-8737-E3B95B809BD1}" sibTransId="{8B25906D-6875-496C-BE23-2CDC64C8ACF1}"/>
    <dgm:cxn modelId="{D27587AC-E885-4A7A-AD51-B13F622368F6}" type="presOf" srcId="{43D633AA-150A-4E15-AADD-BEF7F56E6085}" destId="{42689B4D-0AE9-47FD-B4C4-AA67FC441973}" srcOrd="0" destOrd="0" presId="urn:microsoft.com/office/officeart/2008/layout/VerticalAccentList"/>
    <dgm:cxn modelId="{84452DC4-CE8A-4342-A504-7A3EDFAC1D22}" srcId="{3F4E52EC-4B03-4A57-88BB-7C4757D2091F}" destId="{7684E15C-759E-4D58-9E14-550218896934}" srcOrd="0" destOrd="0" parTransId="{66988F32-DB67-49A2-87E5-BAE413657C07}" sibTransId="{DB79171A-6585-4121-925C-36D57E35731C}"/>
    <dgm:cxn modelId="{942AD3C4-1972-40E1-9B17-56CBFDB99BBE}" type="presOf" srcId="{8E5366FA-FBFF-4609-962A-62191384186E}" destId="{88C9388E-87D7-4B59-9DF7-DA7B01F24B31}" srcOrd="0" destOrd="0" presId="urn:microsoft.com/office/officeart/2008/layout/VerticalAccentList"/>
    <dgm:cxn modelId="{86472FC6-8325-4C22-9525-15C34285E5A2}" type="presOf" srcId="{7684E15C-759E-4D58-9E14-550218896934}" destId="{A29451DF-2B97-4687-B31F-1EF5151C16CB}" srcOrd="0" destOrd="0" presId="urn:microsoft.com/office/officeart/2008/layout/VerticalAccentList"/>
    <dgm:cxn modelId="{2C4F10F2-E37C-4A91-9C18-6FE3579E6EB5}" type="presOf" srcId="{F63EC186-A6A4-4537-A8EB-D9870214B24E}" destId="{7E8A8B91-E221-4A23-8983-2B543FFFD3F6}" srcOrd="0" destOrd="0" presId="urn:microsoft.com/office/officeart/2008/layout/VerticalAccentList"/>
    <dgm:cxn modelId="{0F11E230-0ED8-4A4D-9930-23BB44A85434}" type="presParOf" srcId="{88C9388E-87D7-4B59-9DF7-DA7B01F24B31}" destId="{04730F79-762E-4EB0-9E29-9312430619C1}" srcOrd="0" destOrd="0" presId="urn:microsoft.com/office/officeart/2008/layout/VerticalAccentList"/>
    <dgm:cxn modelId="{A4418822-0C21-49F9-94FD-D8A2552E7739}" type="presParOf" srcId="{04730F79-762E-4EB0-9E29-9312430619C1}" destId="{78C5C0AC-3214-4639-9F31-8E5392B33C60}" srcOrd="0" destOrd="0" presId="urn:microsoft.com/office/officeart/2008/layout/VerticalAccentList"/>
    <dgm:cxn modelId="{3B49226A-863B-42BD-A359-26E80138E855}" type="presParOf" srcId="{88C9388E-87D7-4B59-9DF7-DA7B01F24B31}" destId="{A9AC9C68-FCDE-4436-A1A3-261D1A093B59}" srcOrd="1" destOrd="0" presId="urn:microsoft.com/office/officeart/2008/layout/VerticalAccentList"/>
    <dgm:cxn modelId="{7D66BEDA-F4A8-4A02-BA64-B8224FCBEA7C}" type="presParOf" srcId="{A9AC9C68-FCDE-4436-A1A3-261D1A093B59}" destId="{BFEE1E75-B902-4DC2-BD44-AD86B752BF8B}" srcOrd="0" destOrd="0" presId="urn:microsoft.com/office/officeart/2008/layout/VerticalAccentList"/>
    <dgm:cxn modelId="{08A26900-25E6-4A41-9705-D533603BAD4D}" type="presParOf" srcId="{A9AC9C68-FCDE-4436-A1A3-261D1A093B59}" destId="{B3E6492A-9846-47C4-ABBF-F1C3113C5DE4}" srcOrd="1" destOrd="0" presId="urn:microsoft.com/office/officeart/2008/layout/VerticalAccentList"/>
    <dgm:cxn modelId="{FE89AD91-1BBA-42FA-8E01-BBB4B41B1EB4}" type="presParOf" srcId="{A9AC9C68-FCDE-4436-A1A3-261D1A093B59}" destId="{2942CCCF-05E4-455C-90A1-9A08C4B8027B}" srcOrd="2" destOrd="0" presId="urn:microsoft.com/office/officeart/2008/layout/VerticalAccentList"/>
    <dgm:cxn modelId="{CD5552ED-C678-42B9-9077-E3F88B690F8A}" type="presParOf" srcId="{A9AC9C68-FCDE-4436-A1A3-261D1A093B59}" destId="{6C171D32-F7D8-4597-8B8D-6BA8E5EBDEE2}" srcOrd="3" destOrd="0" presId="urn:microsoft.com/office/officeart/2008/layout/VerticalAccentList"/>
    <dgm:cxn modelId="{137E99B3-76E8-436B-804C-97C468F99F7D}" type="presParOf" srcId="{A9AC9C68-FCDE-4436-A1A3-261D1A093B59}" destId="{9C863BC1-74FF-4564-A0AB-664C3DE20313}" srcOrd="4" destOrd="0" presId="urn:microsoft.com/office/officeart/2008/layout/VerticalAccentList"/>
    <dgm:cxn modelId="{785E17CC-3069-479F-8114-BEC6BA61A04C}" type="presParOf" srcId="{A9AC9C68-FCDE-4436-A1A3-261D1A093B59}" destId="{EA336FCA-CF15-4070-AF63-E06BE18A5891}" srcOrd="5" destOrd="0" presId="urn:microsoft.com/office/officeart/2008/layout/VerticalAccentList"/>
    <dgm:cxn modelId="{945B3BC4-C07F-47A7-B530-E61211069B49}" type="presParOf" srcId="{A9AC9C68-FCDE-4436-A1A3-261D1A093B59}" destId="{3BC14AFE-5299-48DC-A372-467E303CD4E3}" srcOrd="6" destOrd="0" presId="urn:microsoft.com/office/officeart/2008/layout/VerticalAccentList"/>
    <dgm:cxn modelId="{C49E98D1-3EB6-4655-9312-B666D11A8ED1}" type="presParOf" srcId="{A9AC9C68-FCDE-4436-A1A3-261D1A093B59}" destId="{A29451DF-2B97-4687-B31F-1EF5151C16CB}" srcOrd="7" destOrd="0" presId="urn:microsoft.com/office/officeart/2008/layout/VerticalAccentList"/>
    <dgm:cxn modelId="{9AD75283-5E3E-4922-8EDB-40BA713D1D30}" type="presParOf" srcId="{88C9388E-87D7-4B59-9DF7-DA7B01F24B31}" destId="{01F369B6-7441-4AE7-B874-D2287E2B2080}" srcOrd="2" destOrd="0" presId="urn:microsoft.com/office/officeart/2008/layout/VerticalAccentList"/>
    <dgm:cxn modelId="{7F76B861-D42B-49C8-8E40-361631779BB7}" type="presParOf" srcId="{88C9388E-87D7-4B59-9DF7-DA7B01F24B31}" destId="{B2AA8D50-1061-427D-AFB8-8CEFB3233787}" srcOrd="3" destOrd="0" presId="urn:microsoft.com/office/officeart/2008/layout/VerticalAccentList"/>
    <dgm:cxn modelId="{A5AD01E9-1236-4DB1-B894-CB8CDC678755}" type="presParOf" srcId="{B2AA8D50-1061-427D-AFB8-8CEFB3233787}" destId="{42689B4D-0AE9-47FD-B4C4-AA67FC441973}" srcOrd="0" destOrd="0" presId="urn:microsoft.com/office/officeart/2008/layout/VerticalAccentList"/>
    <dgm:cxn modelId="{62BF9E47-9E3E-4BB6-939E-E3F42EEBC132}" type="presParOf" srcId="{88C9388E-87D7-4B59-9DF7-DA7B01F24B31}" destId="{BA4B107D-A8E9-47E7-9376-B9EB69EFEE82}" srcOrd="4" destOrd="0" presId="urn:microsoft.com/office/officeart/2008/layout/VerticalAccentList"/>
    <dgm:cxn modelId="{408BF778-4DCF-49AC-91B7-271971111526}" type="presParOf" srcId="{BA4B107D-A8E9-47E7-9376-B9EB69EFEE82}" destId="{AD81FABE-2DFB-47A1-B2C8-1D73C8F46AAF}" srcOrd="0" destOrd="0" presId="urn:microsoft.com/office/officeart/2008/layout/VerticalAccentList"/>
    <dgm:cxn modelId="{AE002786-DCE1-4246-A785-64B0F070279B}" type="presParOf" srcId="{BA4B107D-A8E9-47E7-9376-B9EB69EFEE82}" destId="{2609F29A-B988-40F9-86E3-60F77C3F083B}" srcOrd="1" destOrd="0" presId="urn:microsoft.com/office/officeart/2008/layout/VerticalAccentList"/>
    <dgm:cxn modelId="{50DD95E8-E867-4A42-AD2B-2D73168F1AFC}" type="presParOf" srcId="{BA4B107D-A8E9-47E7-9376-B9EB69EFEE82}" destId="{395A3F83-DC16-4A6B-88CA-B228A5A25D06}" srcOrd="2" destOrd="0" presId="urn:microsoft.com/office/officeart/2008/layout/VerticalAccentList"/>
    <dgm:cxn modelId="{1D8C8DCC-9F2B-4CD7-BB58-587B1B2F3069}" type="presParOf" srcId="{BA4B107D-A8E9-47E7-9376-B9EB69EFEE82}" destId="{2CF2CA82-0F3B-4EA2-9D77-5D5DB88BFD98}" srcOrd="3" destOrd="0" presId="urn:microsoft.com/office/officeart/2008/layout/VerticalAccentList"/>
    <dgm:cxn modelId="{D2E68FA8-CD13-492F-BF12-585841CC3D56}" type="presParOf" srcId="{BA4B107D-A8E9-47E7-9376-B9EB69EFEE82}" destId="{B2883507-02A9-4CA0-816B-66189127F5B5}" srcOrd="4" destOrd="0" presId="urn:microsoft.com/office/officeart/2008/layout/VerticalAccentList"/>
    <dgm:cxn modelId="{7AC3B0BC-0377-41D1-B9BF-CBF2F6462445}" type="presParOf" srcId="{BA4B107D-A8E9-47E7-9376-B9EB69EFEE82}" destId="{4A26DB38-CBEC-4FA0-9746-529AC2449FE6}" srcOrd="5" destOrd="0" presId="urn:microsoft.com/office/officeart/2008/layout/VerticalAccentList"/>
    <dgm:cxn modelId="{7DC8BCB1-95E7-4EA2-AEA7-A91EE563C721}" type="presParOf" srcId="{BA4B107D-A8E9-47E7-9376-B9EB69EFEE82}" destId="{41F8F6F8-689C-4701-ACAB-79EFD70F7EC8}" srcOrd="6" destOrd="0" presId="urn:microsoft.com/office/officeart/2008/layout/VerticalAccentList"/>
    <dgm:cxn modelId="{18CD332E-8BE2-4577-AD00-8623AB7901E1}" type="presParOf" srcId="{BA4B107D-A8E9-47E7-9376-B9EB69EFEE82}" destId="{7E8A8B91-E221-4A23-8983-2B543FFFD3F6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351169-4518-46BD-9F80-7F87DCE93DFB}" type="doc">
      <dgm:prSet loTypeId="urn:diagrams.loki3.com/BracketLis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8BDD0C04-CBD8-4EB6-9B74-298C2B77AE6A}" type="pres">
      <dgm:prSet presAssocID="{DD351169-4518-46BD-9F80-7F87DCE93DFB}" presName="Name0" presStyleCnt="0">
        <dgm:presLayoutVars>
          <dgm:dir val="rev"/>
          <dgm:animLvl val="lvl"/>
          <dgm:resizeHandles val="exact"/>
        </dgm:presLayoutVars>
      </dgm:prSet>
      <dgm:spPr/>
    </dgm:pt>
  </dgm:ptLst>
  <dgm:cxnLst>
    <dgm:cxn modelId="{2826929F-5B33-43CA-8283-F1559DA49FC8}" type="presOf" srcId="{DD351169-4518-46BD-9F80-7F87DCE93DFB}" destId="{8BDD0C04-CBD8-4EB6-9B74-298C2B77AE6A}" srcOrd="0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351169-4518-46BD-9F80-7F87DCE93DFB}" type="doc">
      <dgm:prSet loTypeId="urn:diagrams.loki3.com/BracketLis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8BDD0C04-CBD8-4EB6-9B74-298C2B77AE6A}" type="pres">
      <dgm:prSet presAssocID="{DD351169-4518-46BD-9F80-7F87DCE93DFB}" presName="Name0" presStyleCnt="0">
        <dgm:presLayoutVars>
          <dgm:dir val="rev"/>
          <dgm:animLvl val="lvl"/>
          <dgm:resizeHandles val="exact"/>
        </dgm:presLayoutVars>
      </dgm:prSet>
      <dgm:spPr/>
    </dgm:pt>
  </dgm:ptLst>
  <dgm:cxnLst>
    <dgm:cxn modelId="{2826929F-5B33-43CA-8283-F1559DA49FC8}" type="presOf" srcId="{DD351169-4518-46BD-9F80-7F87DCE93DFB}" destId="{8BDD0C04-CBD8-4EB6-9B74-298C2B77AE6A}" srcOrd="0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351169-4518-46BD-9F80-7F87DCE93DFB}" type="doc">
      <dgm:prSet loTypeId="urn:diagrams.loki3.com/BracketLis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8BDD0C04-CBD8-4EB6-9B74-298C2B77AE6A}" type="pres">
      <dgm:prSet presAssocID="{DD351169-4518-46BD-9F80-7F87DCE93DFB}" presName="Name0" presStyleCnt="0">
        <dgm:presLayoutVars>
          <dgm:dir val="rev"/>
          <dgm:animLvl val="lvl"/>
          <dgm:resizeHandles val="exact"/>
        </dgm:presLayoutVars>
      </dgm:prSet>
      <dgm:spPr/>
    </dgm:pt>
  </dgm:ptLst>
  <dgm:cxnLst>
    <dgm:cxn modelId="{2826929F-5B33-43CA-8283-F1559DA49FC8}" type="presOf" srcId="{DD351169-4518-46BD-9F80-7F87DCE93DFB}" destId="{8BDD0C04-CBD8-4EB6-9B74-298C2B77AE6A}" srcOrd="0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D351169-4518-46BD-9F80-7F87DCE93DFB}" type="doc">
      <dgm:prSet loTypeId="urn:diagrams.loki3.com/BracketLis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8BDD0C04-CBD8-4EB6-9B74-298C2B77AE6A}" type="pres">
      <dgm:prSet presAssocID="{DD351169-4518-46BD-9F80-7F87DCE93DFB}" presName="Name0" presStyleCnt="0">
        <dgm:presLayoutVars>
          <dgm:dir val="rev"/>
          <dgm:animLvl val="lvl"/>
          <dgm:resizeHandles val="exact"/>
        </dgm:presLayoutVars>
      </dgm:prSet>
      <dgm:spPr/>
    </dgm:pt>
  </dgm:ptLst>
  <dgm:cxnLst>
    <dgm:cxn modelId="{2826929F-5B33-43CA-8283-F1559DA49FC8}" type="presOf" srcId="{DD351169-4518-46BD-9F80-7F87DCE93DFB}" destId="{8BDD0C04-CBD8-4EB6-9B74-298C2B77AE6A}" srcOrd="0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45C38-3BF1-44C3-99D5-E18283308FA6}">
      <dsp:nvSpPr>
        <dsp:cNvPr id="0" name=""/>
        <dsp:cNvSpPr/>
      </dsp:nvSpPr>
      <dsp:spPr>
        <a:xfrm>
          <a:off x="897298" y="2216"/>
          <a:ext cx="6334360" cy="575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</a:t>
          </a:r>
        </a:p>
      </dsp:txBody>
      <dsp:txXfrm>
        <a:off x="897298" y="2216"/>
        <a:ext cx="6334360" cy="575850"/>
      </dsp:txXfrm>
    </dsp:sp>
    <dsp:sp modelId="{C539DD31-EC10-4387-9ABF-208E11169F9E}">
      <dsp:nvSpPr>
        <dsp:cNvPr id="0" name=""/>
        <dsp:cNvSpPr/>
      </dsp:nvSpPr>
      <dsp:spPr>
        <a:xfrm>
          <a:off x="897298" y="578067"/>
          <a:ext cx="1482240" cy="1173029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F17C6-8EAC-4124-87D6-35E523EEE91E}">
      <dsp:nvSpPr>
        <dsp:cNvPr id="0" name=""/>
        <dsp:cNvSpPr/>
      </dsp:nvSpPr>
      <dsp:spPr>
        <a:xfrm>
          <a:off x="1787628" y="578067"/>
          <a:ext cx="1482240" cy="1173029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00EC3-5F8B-4F15-A7E9-1A773CE68D1D}">
      <dsp:nvSpPr>
        <dsp:cNvPr id="0" name=""/>
        <dsp:cNvSpPr/>
      </dsp:nvSpPr>
      <dsp:spPr>
        <a:xfrm>
          <a:off x="2678661" y="578067"/>
          <a:ext cx="1482240" cy="1173029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D0A51-DB1A-48B4-97F8-D0EBE07220E1}">
      <dsp:nvSpPr>
        <dsp:cNvPr id="0" name=""/>
        <dsp:cNvSpPr/>
      </dsp:nvSpPr>
      <dsp:spPr>
        <a:xfrm>
          <a:off x="3568990" y="578067"/>
          <a:ext cx="1482240" cy="1173029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3E2DF-058C-4DE0-82D5-0011481DAC32}">
      <dsp:nvSpPr>
        <dsp:cNvPr id="0" name=""/>
        <dsp:cNvSpPr/>
      </dsp:nvSpPr>
      <dsp:spPr>
        <a:xfrm>
          <a:off x="4460024" y="578067"/>
          <a:ext cx="1482240" cy="1173029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9BB3C-EC7F-4E68-AC80-05C666470087}">
      <dsp:nvSpPr>
        <dsp:cNvPr id="0" name=""/>
        <dsp:cNvSpPr/>
      </dsp:nvSpPr>
      <dsp:spPr>
        <a:xfrm>
          <a:off x="5350353" y="578067"/>
          <a:ext cx="1482240" cy="1173029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E4EA8-EAEE-4398-984D-3A2902AFA56F}">
      <dsp:nvSpPr>
        <dsp:cNvPr id="0" name=""/>
        <dsp:cNvSpPr/>
      </dsp:nvSpPr>
      <dsp:spPr>
        <a:xfrm>
          <a:off x="6241387" y="578067"/>
          <a:ext cx="1482240" cy="1173029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4EDE2-35CD-4A20-9439-8DF016918655}">
      <dsp:nvSpPr>
        <dsp:cNvPr id="0" name=""/>
        <dsp:cNvSpPr/>
      </dsp:nvSpPr>
      <dsp:spPr>
        <a:xfrm>
          <a:off x="670147" y="695370"/>
          <a:ext cx="6416706" cy="93842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Availability of day-to-day data</a:t>
          </a:r>
          <a:endParaRPr lang="en-US" sz="3200" kern="1200" dirty="0"/>
        </a:p>
      </dsp:txBody>
      <dsp:txXfrm>
        <a:off x="670147" y="695370"/>
        <a:ext cx="6416706" cy="938423"/>
      </dsp:txXfrm>
    </dsp:sp>
    <dsp:sp modelId="{888C3F5D-3E37-4765-B136-F422D9EB3394}">
      <dsp:nvSpPr>
        <dsp:cNvPr id="0" name=""/>
        <dsp:cNvSpPr/>
      </dsp:nvSpPr>
      <dsp:spPr>
        <a:xfrm>
          <a:off x="897298" y="1839731"/>
          <a:ext cx="2312801" cy="575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</a:t>
          </a:r>
        </a:p>
      </dsp:txBody>
      <dsp:txXfrm>
        <a:off x="897298" y="1839731"/>
        <a:ext cx="2312801" cy="575850"/>
      </dsp:txXfrm>
    </dsp:sp>
    <dsp:sp modelId="{5E31F47A-9BE1-447E-AE68-45F07F762778}">
      <dsp:nvSpPr>
        <dsp:cNvPr id="0" name=""/>
        <dsp:cNvSpPr/>
      </dsp:nvSpPr>
      <dsp:spPr>
        <a:xfrm>
          <a:off x="897298" y="2415582"/>
          <a:ext cx="1482240" cy="1173029"/>
        </a:xfrm>
        <a:prstGeom prst="chevron">
          <a:avLst>
            <a:gd name="adj" fmla="val 70610"/>
          </a:avLst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E78B0-0953-4929-8992-EA006D7EB160}">
      <dsp:nvSpPr>
        <dsp:cNvPr id="0" name=""/>
        <dsp:cNvSpPr/>
      </dsp:nvSpPr>
      <dsp:spPr>
        <a:xfrm>
          <a:off x="1787628" y="2415582"/>
          <a:ext cx="1482240" cy="1173029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7A1A0-8652-4E81-BFF3-724A71780314}">
      <dsp:nvSpPr>
        <dsp:cNvPr id="0" name=""/>
        <dsp:cNvSpPr/>
      </dsp:nvSpPr>
      <dsp:spPr>
        <a:xfrm>
          <a:off x="2678661" y="2415582"/>
          <a:ext cx="1482240" cy="1173029"/>
        </a:xfrm>
        <a:prstGeom prst="chevron">
          <a:avLst>
            <a:gd name="adj" fmla="val 70610"/>
          </a:avLst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CF19A-9351-4B03-BFA9-7D15768B2E7A}">
      <dsp:nvSpPr>
        <dsp:cNvPr id="0" name=""/>
        <dsp:cNvSpPr/>
      </dsp:nvSpPr>
      <dsp:spPr>
        <a:xfrm>
          <a:off x="3568990" y="2415582"/>
          <a:ext cx="1482240" cy="1173029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405B7-75F8-4B3A-A4ED-FC6AB297F94A}">
      <dsp:nvSpPr>
        <dsp:cNvPr id="0" name=""/>
        <dsp:cNvSpPr/>
      </dsp:nvSpPr>
      <dsp:spPr>
        <a:xfrm>
          <a:off x="4460024" y="2415582"/>
          <a:ext cx="1482240" cy="1173029"/>
        </a:xfrm>
        <a:prstGeom prst="chevron">
          <a:avLst>
            <a:gd name="adj" fmla="val 70610"/>
          </a:avLst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49107-5D88-43ED-A227-D8FDA85FF091}">
      <dsp:nvSpPr>
        <dsp:cNvPr id="0" name=""/>
        <dsp:cNvSpPr/>
      </dsp:nvSpPr>
      <dsp:spPr>
        <a:xfrm>
          <a:off x="5350353" y="2415582"/>
          <a:ext cx="1482240" cy="1173029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33ABF-FD15-4CAC-8E53-AA8291AFA708}">
      <dsp:nvSpPr>
        <dsp:cNvPr id="0" name=""/>
        <dsp:cNvSpPr/>
      </dsp:nvSpPr>
      <dsp:spPr>
        <a:xfrm>
          <a:off x="6241387" y="2415582"/>
          <a:ext cx="1482240" cy="1173029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ED76F-678F-4048-87D2-FDD6725ED78C}">
      <dsp:nvSpPr>
        <dsp:cNvPr id="0" name=""/>
        <dsp:cNvSpPr/>
      </dsp:nvSpPr>
      <dsp:spPr>
        <a:xfrm>
          <a:off x="656607" y="2550096"/>
          <a:ext cx="6416706" cy="93842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50 million consumers per day</a:t>
          </a:r>
          <a:endParaRPr lang="en-US" sz="3200" kern="1200" dirty="0"/>
        </a:p>
      </dsp:txBody>
      <dsp:txXfrm>
        <a:off x="656607" y="2550096"/>
        <a:ext cx="6416706" cy="938423"/>
      </dsp:txXfrm>
    </dsp:sp>
    <dsp:sp modelId="{00B9364C-8CFE-4346-ACE8-6C4F8925C2E7}">
      <dsp:nvSpPr>
        <dsp:cNvPr id="0" name=""/>
        <dsp:cNvSpPr/>
      </dsp:nvSpPr>
      <dsp:spPr>
        <a:xfrm>
          <a:off x="897298" y="3677246"/>
          <a:ext cx="6334360" cy="575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</a:t>
          </a:r>
        </a:p>
      </dsp:txBody>
      <dsp:txXfrm>
        <a:off x="897298" y="3677246"/>
        <a:ext cx="6334360" cy="575850"/>
      </dsp:txXfrm>
    </dsp:sp>
    <dsp:sp modelId="{E16FC142-B517-4F69-A0C7-18824E5FD7ED}">
      <dsp:nvSpPr>
        <dsp:cNvPr id="0" name=""/>
        <dsp:cNvSpPr/>
      </dsp:nvSpPr>
      <dsp:spPr>
        <a:xfrm>
          <a:off x="897298" y="4253097"/>
          <a:ext cx="1482240" cy="1173029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88C1C-06A3-461D-9C2D-BC604779013B}">
      <dsp:nvSpPr>
        <dsp:cNvPr id="0" name=""/>
        <dsp:cNvSpPr/>
      </dsp:nvSpPr>
      <dsp:spPr>
        <a:xfrm>
          <a:off x="1787628" y="4253097"/>
          <a:ext cx="1482240" cy="1173029"/>
        </a:xfrm>
        <a:prstGeom prst="chevron">
          <a:avLst>
            <a:gd name="adj" fmla="val 70610"/>
          </a:avLst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B03D2-1914-4EBD-92D0-689ED03A3FFB}">
      <dsp:nvSpPr>
        <dsp:cNvPr id="0" name=""/>
        <dsp:cNvSpPr/>
      </dsp:nvSpPr>
      <dsp:spPr>
        <a:xfrm>
          <a:off x="2678661" y="4253097"/>
          <a:ext cx="1482240" cy="1173029"/>
        </a:xfrm>
        <a:prstGeom prst="chevron">
          <a:avLst>
            <a:gd name="adj" fmla="val 70610"/>
          </a:avLst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DB3CF-BCB7-4940-A170-42EB27F6A43B}">
      <dsp:nvSpPr>
        <dsp:cNvPr id="0" name=""/>
        <dsp:cNvSpPr/>
      </dsp:nvSpPr>
      <dsp:spPr>
        <a:xfrm>
          <a:off x="3568990" y="4253097"/>
          <a:ext cx="1482240" cy="1173029"/>
        </a:xfrm>
        <a:prstGeom prst="chevron">
          <a:avLst>
            <a:gd name="adj" fmla="val 70610"/>
          </a:avLst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56F39-FA25-4E8A-B0A1-1C51B2D77CEF}">
      <dsp:nvSpPr>
        <dsp:cNvPr id="0" name=""/>
        <dsp:cNvSpPr/>
      </dsp:nvSpPr>
      <dsp:spPr>
        <a:xfrm>
          <a:off x="4460024" y="4253097"/>
          <a:ext cx="1482240" cy="1173029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26685-A79B-44CE-AEA6-DF2EF1A49F46}">
      <dsp:nvSpPr>
        <dsp:cNvPr id="0" name=""/>
        <dsp:cNvSpPr/>
      </dsp:nvSpPr>
      <dsp:spPr>
        <a:xfrm>
          <a:off x="5350353" y="4253097"/>
          <a:ext cx="1482240" cy="1173029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5DC01-2DC6-4E3E-B013-71152EBCE649}">
      <dsp:nvSpPr>
        <dsp:cNvPr id="0" name=""/>
        <dsp:cNvSpPr/>
      </dsp:nvSpPr>
      <dsp:spPr>
        <a:xfrm>
          <a:off x="6241387" y="4253097"/>
          <a:ext cx="1482240" cy="1173029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B77C9-0940-415B-A89D-CF6BBA3B2D4B}">
      <dsp:nvSpPr>
        <dsp:cNvPr id="0" name=""/>
        <dsp:cNvSpPr/>
      </dsp:nvSpPr>
      <dsp:spPr>
        <a:xfrm>
          <a:off x="690873" y="4367763"/>
          <a:ext cx="6416706" cy="93842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FIFO – Stock Handling Methodology</a:t>
          </a:r>
          <a:endParaRPr lang="en-US" sz="3200" kern="1200" dirty="0"/>
        </a:p>
      </dsp:txBody>
      <dsp:txXfrm>
        <a:off x="690873" y="4367763"/>
        <a:ext cx="6416706" cy="9384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45C38-3BF1-44C3-99D5-E18283308FA6}">
      <dsp:nvSpPr>
        <dsp:cNvPr id="0" name=""/>
        <dsp:cNvSpPr/>
      </dsp:nvSpPr>
      <dsp:spPr>
        <a:xfrm>
          <a:off x="126175" y="175872"/>
          <a:ext cx="7308056" cy="664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 </a:t>
          </a:r>
        </a:p>
      </dsp:txBody>
      <dsp:txXfrm>
        <a:off x="126175" y="175872"/>
        <a:ext cx="7308056" cy="664368"/>
      </dsp:txXfrm>
    </dsp:sp>
    <dsp:sp modelId="{C539DD31-EC10-4387-9ABF-208E11169F9E}">
      <dsp:nvSpPr>
        <dsp:cNvPr id="0" name=""/>
        <dsp:cNvSpPr/>
      </dsp:nvSpPr>
      <dsp:spPr>
        <a:xfrm>
          <a:off x="126175" y="840241"/>
          <a:ext cx="1710085" cy="1353343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F17C6-8EAC-4124-87D6-35E523EEE91E}">
      <dsp:nvSpPr>
        <dsp:cNvPr id="0" name=""/>
        <dsp:cNvSpPr/>
      </dsp:nvSpPr>
      <dsp:spPr>
        <a:xfrm>
          <a:off x="1153363" y="840241"/>
          <a:ext cx="1710085" cy="1353343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00EC3-5F8B-4F15-A7E9-1A773CE68D1D}">
      <dsp:nvSpPr>
        <dsp:cNvPr id="0" name=""/>
        <dsp:cNvSpPr/>
      </dsp:nvSpPr>
      <dsp:spPr>
        <a:xfrm>
          <a:off x="2181363" y="840241"/>
          <a:ext cx="1710085" cy="1353343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D0A51-DB1A-48B4-97F8-D0EBE07220E1}">
      <dsp:nvSpPr>
        <dsp:cNvPr id="0" name=""/>
        <dsp:cNvSpPr/>
      </dsp:nvSpPr>
      <dsp:spPr>
        <a:xfrm>
          <a:off x="3208551" y="840241"/>
          <a:ext cx="1710085" cy="1353343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3E2DF-058C-4DE0-82D5-0011481DAC32}">
      <dsp:nvSpPr>
        <dsp:cNvPr id="0" name=""/>
        <dsp:cNvSpPr/>
      </dsp:nvSpPr>
      <dsp:spPr>
        <a:xfrm>
          <a:off x="4236551" y="840241"/>
          <a:ext cx="1710085" cy="1353343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9BB3C-EC7F-4E68-AC80-05C666470087}">
      <dsp:nvSpPr>
        <dsp:cNvPr id="0" name=""/>
        <dsp:cNvSpPr/>
      </dsp:nvSpPr>
      <dsp:spPr>
        <a:xfrm>
          <a:off x="5263739" y="840241"/>
          <a:ext cx="1710085" cy="1353343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E4EA8-EAEE-4398-984D-3A2902AFA56F}">
      <dsp:nvSpPr>
        <dsp:cNvPr id="0" name=""/>
        <dsp:cNvSpPr/>
      </dsp:nvSpPr>
      <dsp:spPr>
        <a:xfrm>
          <a:off x="6291739" y="840241"/>
          <a:ext cx="1710085" cy="1353343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4EDE2-35CD-4A20-9439-8DF016918655}">
      <dsp:nvSpPr>
        <dsp:cNvPr id="0" name=""/>
        <dsp:cNvSpPr/>
      </dsp:nvSpPr>
      <dsp:spPr>
        <a:xfrm>
          <a:off x="11724" y="1037548"/>
          <a:ext cx="7313187" cy="99205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bg1"/>
              </a:solidFill>
            </a:rPr>
            <a:t>No centralized software for storing data and automated re-order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11724" y="1037548"/>
        <a:ext cx="7313187" cy="992055"/>
      </dsp:txXfrm>
    </dsp:sp>
    <dsp:sp modelId="{888C3F5D-3E37-4765-B136-F422D9EB3394}">
      <dsp:nvSpPr>
        <dsp:cNvPr id="0" name=""/>
        <dsp:cNvSpPr/>
      </dsp:nvSpPr>
      <dsp:spPr>
        <a:xfrm>
          <a:off x="126175" y="2302098"/>
          <a:ext cx="2668317" cy="664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 </a:t>
          </a:r>
        </a:p>
      </dsp:txBody>
      <dsp:txXfrm>
        <a:off x="126175" y="2302098"/>
        <a:ext cx="2668317" cy="664368"/>
      </dsp:txXfrm>
    </dsp:sp>
    <dsp:sp modelId="{5E31F47A-9BE1-447E-AE68-45F07F762778}">
      <dsp:nvSpPr>
        <dsp:cNvPr id="0" name=""/>
        <dsp:cNvSpPr/>
      </dsp:nvSpPr>
      <dsp:spPr>
        <a:xfrm>
          <a:off x="126175" y="2966467"/>
          <a:ext cx="1710085" cy="1353343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E78B0-0953-4929-8992-EA006D7EB160}">
      <dsp:nvSpPr>
        <dsp:cNvPr id="0" name=""/>
        <dsp:cNvSpPr/>
      </dsp:nvSpPr>
      <dsp:spPr>
        <a:xfrm>
          <a:off x="1153363" y="2966467"/>
          <a:ext cx="1710085" cy="1353343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7A1A0-8652-4E81-BFF3-724A71780314}">
      <dsp:nvSpPr>
        <dsp:cNvPr id="0" name=""/>
        <dsp:cNvSpPr/>
      </dsp:nvSpPr>
      <dsp:spPr>
        <a:xfrm>
          <a:off x="2181363" y="2966467"/>
          <a:ext cx="1710085" cy="1353343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CF19A-9351-4B03-BFA9-7D15768B2E7A}">
      <dsp:nvSpPr>
        <dsp:cNvPr id="0" name=""/>
        <dsp:cNvSpPr/>
      </dsp:nvSpPr>
      <dsp:spPr>
        <a:xfrm>
          <a:off x="3208551" y="2966467"/>
          <a:ext cx="1710085" cy="1353343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405B7-75F8-4B3A-A4ED-FC6AB297F94A}">
      <dsp:nvSpPr>
        <dsp:cNvPr id="0" name=""/>
        <dsp:cNvSpPr/>
      </dsp:nvSpPr>
      <dsp:spPr>
        <a:xfrm>
          <a:off x="4236551" y="2966467"/>
          <a:ext cx="1710085" cy="1353343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49107-5D88-43ED-A227-D8FDA85FF091}">
      <dsp:nvSpPr>
        <dsp:cNvPr id="0" name=""/>
        <dsp:cNvSpPr/>
      </dsp:nvSpPr>
      <dsp:spPr>
        <a:xfrm>
          <a:off x="5263739" y="2966467"/>
          <a:ext cx="1710085" cy="1353343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33ABF-FD15-4CAC-8E53-AA8291AFA708}">
      <dsp:nvSpPr>
        <dsp:cNvPr id="0" name=""/>
        <dsp:cNvSpPr/>
      </dsp:nvSpPr>
      <dsp:spPr>
        <a:xfrm>
          <a:off x="6291739" y="2966467"/>
          <a:ext cx="1710085" cy="1353343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ED76F-678F-4048-87D2-FDD6725ED78C}">
      <dsp:nvSpPr>
        <dsp:cNvPr id="0" name=""/>
        <dsp:cNvSpPr/>
      </dsp:nvSpPr>
      <dsp:spPr>
        <a:xfrm>
          <a:off x="62546" y="3184090"/>
          <a:ext cx="7232124" cy="972902"/>
        </a:xfrm>
        <a:prstGeom prst="rect">
          <a:avLst/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bg1"/>
              </a:solidFill>
            </a:rPr>
            <a:t>Stock re-ordering done by local restaurant managers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62546" y="3184090"/>
        <a:ext cx="7232124" cy="972902"/>
      </dsp:txXfrm>
    </dsp:sp>
    <dsp:sp modelId="{00B9364C-8CFE-4346-ACE8-6C4F8925C2E7}">
      <dsp:nvSpPr>
        <dsp:cNvPr id="0" name=""/>
        <dsp:cNvSpPr/>
      </dsp:nvSpPr>
      <dsp:spPr>
        <a:xfrm>
          <a:off x="126175" y="4428324"/>
          <a:ext cx="7308056" cy="664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 </a:t>
          </a:r>
        </a:p>
      </dsp:txBody>
      <dsp:txXfrm>
        <a:off x="126175" y="4428324"/>
        <a:ext cx="7308056" cy="664368"/>
      </dsp:txXfrm>
    </dsp:sp>
    <dsp:sp modelId="{F758F0A0-97DE-4C7B-9ACC-B5EA0E25FB3D}">
      <dsp:nvSpPr>
        <dsp:cNvPr id="0" name=""/>
        <dsp:cNvSpPr/>
      </dsp:nvSpPr>
      <dsp:spPr>
        <a:xfrm>
          <a:off x="126175" y="5092693"/>
          <a:ext cx="974407" cy="162401"/>
        </a:xfrm>
        <a:prstGeom prst="parallelogram">
          <a:avLst>
            <a:gd name="adj" fmla="val 14084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1000D-56B9-438C-8187-0174F4AEC38A}">
      <dsp:nvSpPr>
        <dsp:cNvPr id="0" name=""/>
        <dsp:cNvSpPr/>
      </dsp:nvSpPr>
      <dsp:spPr>
        <a:xfrm>
          <a:off x="1157423" y="5092693"/>
          <a:ext cx="974407" cy="162401"/>
        </a:xfrm>
        <a:prstGeom prst="parallelogram">
          <a:avLst>
            <a:gd name="adj" fmla="val 14084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F7865-F83B-4CE3-9523-250FC0E65469}">
      <dsp:nvSpPr>
        <dsp:cNvPr id="0" name=""/>
        <dsp:cNvSpPr/>
      </dsp:nvSpPr>
      <dsp:spPr>
        <a:xfrm>
          <a:off x="2188671" y="5092693"/>
          <a:ext cx="974407" cy="162401"/>
        </a:xfrm>
        <a:prstGeom prst="parallelogram">
          <a:avLst>
            <a:gd name="adj" fmla="val 14084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B61C8-0C9A-4E09-9BB4-541E6A14C519}">
      <dsp:nvSpPr>
        <dsp:cNvPr id="0" name=""/>
        <dsp:cNvSpPr/>
      </dsp:nvSpPr>
      <dsp:spPr>
        <a:xfrm>
          <a:off x="3219919" y="5092693"/>
          <a:ext cx="974407" cy="162401"/>
        </a:xfrm>
        <a:prstGeom prst="parallelogram">
          <a:avLst>
            <a:gd name="adj" fmla="val 14084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B2CBC-3264-47B3-B00E-B8EA9D56C2D5}">
      <dsp:nvSpPr>
        <dsp:cNvPr id="0" name=""/>
        <dsp:cNvSpPr/>
      </dsp:nvSpPr>
      <dsp:spPr>
        <a:xfrm>
          <a:off x="4251167" y="5092693"/>
          <a:ext cx="974407" cy="162401"/>
        </a:xfrm>
        <a:prstGeom prst="parallelogram">
          <a:avLst>
            <a:gd name="adj" fmla="val 14084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ECB93-3000-4018-AB9C-2C6852F0E310}">
      <dsp:nvSpPr>
        <dsp:cNvPr id="0" name=""/>
        <dsp:cNvSpPr/>
      </dsp:nvSpPr>
      <dsp:spPr>
        <a:xfrm>
          <a:off x="5282415" y="5092693"/>
          <a:ext cx="974407" cy="162401"/>
        </a:xfrm>
        <a:prstGeom prst="parallelogram">
          <a:avLst>
            <a:gd name="adj" fmla="val 14084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E59C2-5CB5-40BA-9AE6-7770DA072946}">
      <dsp:nvSpPr>
        <dsp:cNvPr id="0" name=""/>
        <dsp:cNvSpPr/>
      </dsp:nvSpPr>
      <dsp:spPr>
        <a:xfrm>
          <a:off x="6313663" y="5092693"/>
          <a:ext cx="974407" cy="162401"/>
        </a:xfrm>
        <a:prstGeom prst="parallelogram">
          <a:avLst>
            <a:gd name="adj" fmla="val 14084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45C38-3BF1-44C3-99D5-E18283308FA6}">
      <dsp:nvSpPr>
        <dsp:cNvPr id="0" name=""/>
        <dsp:cNvSpPr/>
      </dsp:nvSpPr>
      <dsp:spPr>
        <a:xfrm>
          <a:off x="1101795" y="31"/>
          <a:ext cx="5927905" cy="538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</a:p>
      </dsp:txBody>
      <dsp:txXfrm>
        <a:off x="1101795" y="31"/>
        <a:ext cx="5927905" cy="538900"/>
      </dsp:txXfrm>
    </dsp:sp>
    <dsp:sp modelId="{C539DD31-EC10-4387-9ABF-208E11169F9E}">
      <dsp:nvSpPr>
        <dsp:cNvPr id="0" name=""/>
        <dsp:cNvSpPr/>
      </dsp:nvSpPr>
      <dsp:spPr>
        <a:xfrm>
          <a:off x="1101795" y="538932"/>
          <a:ext cx="1387129" cy="1097760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F17C6-8EAC-4124-87D6-35E523EEE91E}">
      <dsp:nvSpPr>
        <dsp:cNvPr id="0" name=""/>
        <dsp:cNvSpPr/>
      </dsp:nvSpPr>
      <dsp:spPr>
        <a:xfrm>
          <a:off x="1934995" y="538932"/>
          <a:ext cx="1387129" cy="1097760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00EC3-5F8B-4F15-A7E9-1A773CE68D1D}">
      <dsp:nvSpPr>
        <dsp:cNvPr id="0" name=""/>
        <dsp:cNvSpPr/>
      </dsp:nvSpPr>
      <dsp:spPr>
        <a:xfrm>
          <a:off x="2768854" y="538932"/>
          <a:ext cx="1387129" cy="1097760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D0A51-DB1A-48B4-97F8-D0EBE07220E1}">
      <dsp:nvSpPr>
        <dsp:cNvPr id="0" name=""/>
        <dsp:cNvSpPr/>
      </dsp:nvSpPr>
      <dsp:spPr>
        <a:xfrm>
          <a:off x="3602054" y="538932"/>
          <a:ext cx="1387129" cy="1097760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3E2DF-058C-4DE0-82D5-0011481DAC32}">
      <dsp:nvSpPr>
        <dsp:cNvPr id="0" name=""/>
        <dsp:cNvSpPr/>
      </dsp:nvSpPr>
      <dsp:spPr>
        <a:xfrm>
          <a:off x="4435912" y="538932"/>
          <a:ext cx="1387129" cy="1097760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9BB3C-EC7F-4E68-AC80-05C666470087}">
      <dsp:nvSpPr>
        <dsp:cNvPr id="0" name=""/>
        <dsp:cNvSpPr/>
      </dsp:nvSpPr>
      <dsp:spPr>
        <a:xfrm>
          <a:off x="5269112" y="538932"/>
          <a:ext cx="1387129" cy="1097760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E4EA8-EAEE-4398-984D-3A2902AFA56F}">
      <dsp:nvSpPr>
        <dsp:cNvPr id="0" name=""/>
        <dsp:cNvSpPr/>
      </dsp:nvSpPr>
      <dsp:spPr>
        <a:xfrm>
          <a:off x="6102971" y="538932"/>
          <a:ext cx="1387129" cy="1097760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4EDE2-35CD-4A20-9439-8DF016918655}">
      <dsp:nvSpPr>
        <dsp:cNvPr id="0" name=""/>
        <dsp:cNvSpPr/>
      </dsp:nvSpPr>
      <dsp:spPr>
        <a:xfrm>
          <a:off x="870664" y="666136"/>
          <a:ext cx="6004968" cy="843352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Minimal wastage of raw materials</a:t>
          </a:r>
          <a:endParaRPr lang="en-US" sz="3200" kern="1200" dirty="0"/>
        </a:p>
      </dsp:txBody>
      <dsp:txXfrm>
        <a:off x="870664" y="666136"/>
        <a:ext cx="6004968" cy="843352"/>
      </dsp:txXfrm>
    </dsp:sp>
    <dsp:sp modelId="{888C3F5D-3E37-4765-B136-F422D9EB3394}">
      <dsp:nvSpPr>
        <dsp:cNvPr id="0" name=""/>
        <dsp:cNvSpPr/>
      </dsp:nvSpPr>
      <dsp:spPr>
        <a:xfrm>
          <a:off x="1101795" y="1714355"/>
          <a:ext cx="2164396" cy="538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</a:p>
      </dsp:txBody>
      <dsp:txXfrm>
        <a:off x="1101795" y="1714355"/>
        <a:ext cx="2164396" cy="538900"/>
      </dsp:txXfrm>
    </dsp:sp>
    <dsp:sp modelId="{5E31F47A-9BE1-447E-AE68-45F07F762778}">
      <dsp:nvSpPr>
        <dsp:cNvPr id="0" name=""/>
        <dsp:cNvSpPr/>
      </dsp:nvSpPr>
      <dsp:spPr>
        <a:xfrm>
          <a:off x="1101795" y="2253255"/>
          <a:ext cx="1387129" cy="1097760"/>
        </a:xfrm>
        <a:prstGeom prst="chevron">
          <a:avLst>
            <a:gd name="adj" fmla="val 70610"/>
          </a:avLst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E78B0-0953-4929-8992-EA006D7EB160}">
      <dsp:nvSpPr>
        <dsp:cNvPr id="0" name=""/>
        <dsp:cNvSpPr/>
      </dsp:nvSpPr>
      <dsp:spPr>
        <a:xfrm>
          <a:off x="1934995" y="2253255"/>
          <a:ext cx="1387129" cy="1097760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7A1A0-8652-4E81-BFF3-724A71780314}">
      <dsp:nvSpPr>
        <dsp:cNvPr id="0" name=""/>
        <dsp:cNvSpPr/>
      </dsp:nvSpPr>
      <dsp:spPr>
        <a:xfrm>
          <a:off x="2768854" y="2253255"/>
          <a:ext cx="1387129" cy="1097760"/>
        </a:xfrm>
        <a:prstGeom prst="chevron">
          <a:avLst>
            <a:gd name="adj" fmla="val 70610"/>
          </a:avLst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CF19A-9351-4B03-BFA9-7D15768B2E7A}">
      <dsp:nvSpPr>
        <dsp:cNvPr id="0" name=""/>
        <dsp:cNvSpPr/>
      </dsp:nvSpPr>
      <dsp:spPr>
        <a:xfrm>
          <a:off x="3602054" y="2253255"/>
          <a:ext cx="1387129" cy="1097760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405B7-75F8-4B3A-A4ED-FC6AB297F94A}">
      <dsp:nvSpPr>
        <dsp:cNvPr id="0" name=""/>
        <dsp:cNvSpPr/>
      </dsp:nvSpPr>
      <dsp:spPr>
        <a:xfrm>
          <a:off x="4435912" y="2253255"/>
          <a:ext cx="1387129" cy="1097760"/>
        </a:xfrm>
        <a:prstGeom prst="chevron">
          <a:avLst>
            <a:gd name="adj" fmla="val 70610"/>
          </a:avLst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49107-5D88-43ED-A227-D8FDA85FF091}">
      <dsp:nvSpPr>
        <dsp:cNvPr id="0" name=""/>
        <dsp:cNvSpPr/>
      </dsp:nvSpPr>
      <dsp:spPr>
        <a:xfrm>
          <a:off x="5269112" y="2253255"/>
          <a:ext cx="1387129" cy="1097760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33ABF-FD15-4CAC-8E53-AA8291AFA708}">
      <dsp:nvSpPr>
        <dsp:cNvPr id="0" name=""/>
        <dsp:cNvSpPr/>
      </dsp:nvSpPr>
      <dsp:spPr>
        <a:xfrm>
          <a:off x="6102971" y="2253255"/>
          <a:ext cx="1387129" cy="1097760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ED76F-678F-4048-87D2-FDD6725ED78C}">
      <dsp:nvSpPr>
        <dsp:cNvPr id="0" name=""/>
        <dsp:cNvSpPr/>
      </dsp:nvSpPr>
      <dsp:spPr>
        <a:xfrm>
          <a:off x="876549" y="2379137"/>
          <a:ext cx="6004968" cy="878208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Reduced emergency deliveries</a:t>
          </a:r>
          <a:endParaRPr lang="en-US" sz="3200" kern="1200" dirty="0"/>
        </a:p>
      </dsp:txBody>
      <dsp:txXfrm>
        <a:off x="876549" y="2379137"/>
        <a:ext cx="6004968" cy="878208"/>
      </dsp:txXfrm>
    </dsp:sp>
    <dsp:sp modelId="{00B9364C-8CFE-4346-ACE8-6C4F8925C2E7}">
      <dsp:nvSpPr>
        <dsp:cNvPr id="0" name=""/>
        <dsp:cNvSpPr/>
      </dsp:nvSpPr>
      <dsp:spPr>
        <a:xfrm>
          <a:off x="1101795" y="3428678"/>
          <a:ext cx="5927905" cy="538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</a:p>
      </dsp:txBody>
      <dsp:txXfrm>
        <a:off x="1101795" y="3428678"/>
        <a:ext cx="5927905" cy="538900"/>
      </dsp:txXfrm>
    </dsp:sp>
    <dsp:sp modelId="{E16FC142-B517-4F69-A0C7-18824E5FD7ED}">
      <dsp:nvSpPr>
        <dsp:cNvPr id="0" name=""/>
        <dsp:cNvSpPr/>
      </dsp:nvSpPr>
      <dsp:spPr>
        <a:xfrm>
          <a:off x="1101795" y="3967578"/>
          <a:ext cx="1387129" cy="1097760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88C1C-06A3-461D-9C2D-BC604779013B}">
      <dsp:nvSpPr>
        <dsp:cNvPr id="0" name=""/>
        <dsp:cNvSpPr/>
      </dsp:nvSpPr>
      <dsp:spPr>
        <a:xfrm>
          <a:off x="1934995" y="3967578"/>
          <a:ext cx="1387129" cy="1097760"/>
        </a:xfrm>
        <a:prstGeom prst="chevron">
          <a:avLst>
            <a:gd name="adj" fmla="val 70610"/>
          </a:avLst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B03D2-1914-4EBD-92D0-689ED03A3FFB}">
      <dsp:nvSpPr>
        <dsp:cNvPr id="0" name=""/>
        <dsp:cNvSpPr/>
      </dsp:nvSpPr>
      <dsp:spPr>
        <a:xfrm>
          <a:off x="2768854" y="3967578"/>
          <a:ext cx="1387129" cy="1097760"/>
        </a:xfrm>
        <a:prstGeom prst="chevron">
          <a:avLst>
            <a:gd name="adj" fmla="val 70610"/>
          </a:avLst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DB3CF-BCB7-4940-A170-42EB27F6A43B}">
      <dsp:nvSpPr>
        <dsp:cNvPr id="0" name=""/>
        <dsp:cNvSpPr/>
      </dsp:nvSpPr>
      <dsp:spPr>
        <a:xfrm>
          <a:off x="3602054" y="3967578"/>
          <a:ext cx="1387129" cy="1097760"/>
        </a:xfrm>
        <a:prstGeom prst="chevron">
          <a:avLst>
            <a:gd name="adj" fmla="val 70610"/>
          </a:avLst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56F39-FA25-4E8A-B0A1-1C51B2D77CEF}">
      <dsp:nvSpPr>
        <dsp:cNvPr id="0" name=""/>
        <dsp:cNvSpPr/>
      </dsp:nvSpPr>
      <dsp:spPr>
        <a:xfrm>
          <a:off x="4435912" y="3967578"/>
          <a:ext cx="1387129" cy="1097760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26685-A79B-44CE-AEA6-DF2EF1A49F46}">
      <dsp:nvSpPr>
        <dsp:cNvPr id="0" name=""/>
        <dsp:cNvSpPr/>
      </dsp:nvSpPr>
      <dsp:spPr>
        <a:xfrm>
          <a:off x="5269112" y="3967578"/>
          <a:ext cx="1387129" cy="1097760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5DC01-2DC6-4E3E-B013-71152EBCE649}">
      <dsp:nvSpPr>
        <dsp:cNvPr id="0" name=""/>
        <dsp:cNvSpPr/>
      </dsp:nvSpPr>
      <dsp:spPr>
        <a:xfrm>
          <a:off x="6102971" y="3967578"/>
          <a:ext cx="1387129" cy="1097760"/>
        </a:xfrm>
        <a:prstGeom prst="chevron">
          <a:avLst>
            <a:gd name="adj" fmla="val 70610"/>
          </a:avLst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B77C9-0940-415B-A89D-CF6BBA3B2D4B}">
      <dsp:nvSpPr>
        <dsp:cNvPr id="0" name=""/>
        <dsp:cNvSpPr/>
      </dsp:nvSpPr>
      <dsp:spPr>
        <a:xfrm>
          <a:off x="928462" y="4074887"/>
          <a:ext cx="5965275" cy="878208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Increased customer satisfaction through fresh products &amp; low costs</a:t>
          </a:r>
          <a:endParaRPr lang="en-US" sz="3200" kern="1200" dirty="0"/>
        </a:p>
      </dsp:txBody>
      <dsp:txXfrm>
        <a:off x="928462" y="4074887"/>
        <a:ext cx="5965275" cy="878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45C38-3BF1-44C3-99D5-E18283308FA6}">
      <dsp:nvSpPr>
        <dsp:cNvPr id="0" name=""/>
        <dsp:cNvSpPr/>
      </dsp:nvSpPr>
      <dsp:spPr>
        <a:xfrm>
          <a:off x="710836" y="406"/>
          <a:ext cx="5482256" cy="498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</a:t>
          </a:r>
        </a:p>
      </dsp:txBody>
      <dsp:txXfrm>
        <a:off x="710836" y="406"/>
        <a:ext cx="5482256" cy="498386"/>
      </dsp:txXfrm>
    </dsp:sp>
    <dsp:sp modelId="{C539DD31-EC10-4387-9ABF-208E11169F9E}">
      <dsp:nvSpPr>
        <dsp:cNvPr id="0" name=""/>
        <dsp:cNvSpPr/>
      </dsp:nvSpPr>
      <dsp:spPr>
        <a:xfrm>
          <a:off x="710836" y="498793"/>
          <a:ext cx="1282847" cy="1015232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F17C6-8EAC-4124-87D6-35E523EEE91E}">
      <dsp:nvSpPr>
        <dsp:cNvPr id="0" name=""/>
        <dsp:cNvSpPr/>
      </dsp:nvSpPr>
      <dsp:spPr>
        <a:xfrm>
          <a:off x="1481397" y="498793"/>
          <a:ext cx="1282847" cy="1015232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00EC3-5F8B-4F15-A7E9-1A773CE68D1D}">
      <dsp:nvSpPr>
        <dsp:cNvPr id="0" name=""/>
        <dsp:cNvSpPr/>
      </dsp:nvSpPr>
      <dsp:spPr>
        <a:xfrm>
          <a:off x="2252568" y="498793"/>
          <a:ext cx="1282847" cy="1015232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D0A51-DB1A-48B4-97F8-D0EBE07220E1}">
      <dsp:nvSpPr>
        <dsp:cNvPr id="0" name=""/>
        <dsp:cNvSpPr/>
      </dsp:nvSpPr>
      <dsp:spPr>
        <a:xfrm>
          <a:off x="3023129" y="498793"/>
          <a:ext cx="1282847" cy="1015232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3E2DF-058C-4DE0-82D5-0011481DAC32}">
      <dsp:nvSpPr>
        <dsp:cNvPr id="0" name=""/>
        <dsp:cNvSpPr/>
      </dsp:nvSpPr>
      <dsp:spPr>
        <a:xfrm>
          <a:off x="3794300" y="498793"/>
          <a:ext cx="1282847" cy="1015232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9BB3C-EC7F-4E68-AC80-05C666470087}">
      <dsp:nvSpPr>
        <dsp:cNvPr id="0" name=""/>
        <dsp:cNvSpPr/>
      </dsp:nvSpPr>
      <dsp:spPr>
        <a:xfrm>
          <a:off x="4564862" y="498793"/>
          <a:ext cx="1282847" cy="1015232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E4EA8-EAEE-4398-984D-3A2902AFA56F}">
      <dsp:nvSpPr>
        <dsp:cNvPr id="0" name=""/>
        <dsp:cNvSpPr/>
      </dsp:nvSpPr>
      <dsp:spPr>
        <a:xfrm>
          <a:off x="5336032" y="498793"/>
          <a:ext cx="1282847" cy="1015232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4EDE2-35CD-4A20-9439-8DF016918655}">
      <dsp:nvSpPr>
        <dsp:cNvPr id="0" name=""/>
        <dsp:cNvSpPr/>
      </dsp:nvSpPr>
      <dsp:spPr>
        <a:xfrm>
          <a:off x="624978" y="644410"/>
          <a:ext cx="5486105" cy="744206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bg1"/>
              </a:solidFill>
            </a:rPr>
            <a:t>Change in customer taste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624978" y="644410"/>
        <a:ext cx="5486105" cy="744206"/>
      </dsp:txXfrm>
    </dsp:sp>
    <dsp:sp modelId="{888C3F5D-3E37-4765-B136-F422D9EB3394}">
      <dsp:nvSpPr>
        <dsp:cNvPr id="0" name=""/>
        <dsp:cNvSpPr/>
      </dsp:nvSpPr>
      <dsp:spPr>
        <a:xfrm>
          <a:off x="710836" y="1576749"/>
          <a:ext cx="2001681" cy="498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</a:t>
          </a:r>
        </a:p>
      </dsp:txBody>
      <dsp:txXfrm>
        <a:off x="710836" y="1576749"/>
        <a:ext cx="2001681" cy="498386"/>
      </dsp:txXfrm>
    </dsp:sp>
    <dsp:sp modelId="{5E31F47A-9BE1-447E-AE68-45F07F762778}">
      <dsp:nvSpPr>
        <dsp:cNvPr id="0" name=""/>
        <dsp:cNvSpPr/>
      </dsp:nvSpPr>
      <dsp:spPr>
        <a:xfrm>
          <a:off x="710836" y="2075136"/>
          <a:ext cx="1282847" cy="1015232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E78B0-0953-4929-8992-EA006D7EB160}">
      <dsp:nvSpPr>
        <dsp:cNvPr id="0" name=""/>
        <dsp:cNvSpPr/>
      </dsp:nvSpPr>
      <dsp:spPr>
        <a:xfrm>
          <a:off x="1481397" y="2075136"/>
          <a:ext cx="1282847" cy="1015232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7A1A0-8652-4E81-BFF3-724A71780314}">
      <dsp:nvSpPr>
        <dsp:cNvPr id="0" name=""/>
        <dsp:cNvSpPr/>
      </dsp:nvSpPr>
      <dsp:spPr>
        <a:xfrm>
          <a:off x="2252568" y="2075136"/>
          <a:ext cx="1282847" cy="1015232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CF19A-9351-4B03-BFA9-7D15768B2E7A}">
      <dsp:nvSpPr>
        <dsp:cNvPr id="0" name=""/>
        <dsp:cNvSpPr/>
      </dsp:nvSpPr>
      <dsp:spPr>
        <a:xfrm>
          <a:off x="3023129" y="2075136"/>
          <a:ext cx="1282847" cy="1015232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405B7-75F8-4B3A-A4ED-FC6AB297F94A}">
      <dsp:nvSpPr>
        <dsp:cNvPr id="0" name=""/>
        <dsp:cNvSpPr/>
      </dsp:nvSpPr>
      <dsp:spPr>
        <a:xfrm>
          <a:off x="3794300" y="2075136"/>
          <a:ext cx="1282847" cy="1015232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49107-5D88-43ED-A227-D8FDA85FF091}">
      <dsp:nvSpPr>
        <dsp:cNvPr id="0" name=""/>
        <dsp:cNvSpPr/>
      </dsp:nvSpPr>
      <dsp:spPr>
        <a:xfrm>
          <a:off x="4564862" y="2075136"/>
          <a:ext cx="1282847" cy="1015232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33ABF-FD15-4CAC-8E53-AA8291AFA708}">
      <dsp:nvSpPr>
        <dsp:cNvPr id="0" name=""/>
        <dsp:cNvSpPr/>
      </dsp:nvSpPr>
      <dsp:spPr>
        <a:xfrm>
          <a:off x="5336032" y="2075136"/>
          <a:ext cx="1282847" cy="1015232"/>
        </a:xfrm>
        <a:prstGeom prst="chevron">
          <a:avLst>
            <a:gd name="adj" fmla="val 706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ED76F-678F-4048-87D2-FDD6725ED78C}">
      <dsp:nvSpPr>
        <dsp:cNvPr id="0" name=""/>
        <dsp:cNvSpPr/>
      </dsp:nvSpPr>
      <dsp:spPr>
        <a:xfrm>
          <a:off x="717583" y="2238389"/>
          <a:ext cx="5425294" cy="729838"/>
        </a:xfrm>
        <a:prstGeom prst="rect">
          <a:avLst/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bg1"/>
              </a:solidFill>
            </a:rPr>
            <a:t>Reduction in brand loyalty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717583" y="2238389"/>
        <a:ext cx="5425294" cy="729838"/>
      </dsp:txXfrm>
    </dsp:sp>
    <dsp:sp modelId="{00B9364C-8CFE-4346-ACE8-6C4F8925C2E7}">
      <dsp:nvSpPr>
        <dsp:cNvPr id="0" name=""/>
        <dsp:cNvSpPr/>
      </dsp:nvSpPr>
      <dsp:spPr>
        <a:xfrm>
          <a:off x="710836" y="3153092"/>
          <a:ext cx="5482256" cy="498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</a:t>
          </a:r>
        </a:p>
      </dsp:txBody>
      <dsp:txXfrm>
        <a:off x="710836" y="3153092"/>
        <a:ext cx="5482256" cy="498386"/>
      </dsp:txXfrm>
    </dsp:sp>
    <dsp:sp modelId="{F758F0A0-97DE-4C7B-9ACC-B5EA0E25FB3D}">
      <dsp:nvSpPr>
        <dsp:cNvPr id="0" name=""/>
        <dsp:cNvSpPr/>
      </dsp:nvSpPr>
      <dsp:spPr>
        <a:xfrm>
          <a:off x="710836" y="3651479"/>
          <a:ext cx="730967" cy="121827"/>
        </a:xfrm>
        <a:prstGeom prst="parallelogram">
          <a:avLst>
            <a:gd name="adj" fmla="val 14084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1000D-56B9-438C-8187-0174F4AEC38A}">
      <dsp:nvSpPr>
        <dsp:cNvPr id="0" name=""/>
        <dsp:cNvSpPr/>
      </dsp:nvSpPr>
      <dsp:spPr>
        <a:xfrm>
          <a:off x="1484443" y="3651479"/>
          <a:ext cx="730967" cy="121827"/>
        </a:xfrm>
        <a:prstGeom prst="parallelogram">
          <a:avLst>
            <a:gd name="adj" fmla="val 14084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F7865-F83B-4CE3-9523-250FC0E65469}">
      <dsp:nvSpPr>
        <dsp:cNvPr id="0" name=""/>
        <dsp:cNvSpPr/>
      </dsp:nvSpPr>
      <dsp:spPr>
        <a:xfrm>
          <a:off x="2258050" y="3651479"/>
          <a:ext cx="730967" cy="121827"/>
        </a:xfrm>
        <a:prstGeom prst="parallelogram">
          <a:avLst>
            <a:gd name="adj" fmla="val 14084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B61C8-0C9A-4E09-9BB4-541E6A14C519}">
      <dsp:nvSpPr>
        <dsp:cNvPr id="0" name=""/>
        <dsp:cNvSpPr/>
      </dsp:nvSpPr>
      <dsp:spPr>
        <a:xfrm>
          <a:off x="3031657" y="3651479"/>
          <a:ext cx="730967" cy="121827"/>
        </a:xfrm>
        <a:prstGeom prst="parallelogram">
          <a:avLst>
            <a:gd name="adj" fmla="val 14084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B2CBC-3264-47B3-B00E-B8EA9D56C2D5}">
      <dsp:nvSpPr>
        <dsp:cNvPr id="0" name=""/>
        <dsp:cNvSpPr/>
      </dsp:nvSpPr>
      <dsp:spPr>
        <a:xfrm>
          <a:off x="3805265" y="3651479"/>
          <a:ext cx="730967" cy="121827"/>
        </a:xfrm>
        <a:prstGeom prst="parallelogram">
          <a:avLst>
            <a:gd name="adj" fmla="val 14084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ECB93-3000-4018-AB9C-2C6852F0E310}">
      <dsp:nvSpPr>
        <dsp:cNvPr id="0" name=""/>
        <dsp:cNvSpPr/>
      </dsp:nvSpPr>
      <dsp:spPr>
        <a:xfrm>
          <a:off x="4578872" y="3651479"/>
          <a:ext cx="730967" cy="121827"/>
        </a:xfrm>
        <a:prstGeom prst="parallelogram">
          <a:avLst>
            <a:gd name="adj" fmla="val 14084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E59C2-5CB5-40BA-9AE6-7770DA072946}">
      <dsp:nvSpPr>
        <dsp:cNvPr id="0" name=""/>
        <dsp:cNvSpPr/>
      </dsp:nvSpPr>
      <dsp:spPr>
        <a:xfrm>
          <a:off x="5352479" y="3651479"/>
          <a:ext cx="730967" cy="121827"/>
        </a:xfrm>
        <a:prstGeom prst="parallelogram">
          <a:avLst>
            <a:gd name="adj" fmla="val 14084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5C0AC-3214-4639-9F31-8E5392B33C60}">
      <dsp:nvSpPr>
        <dsp:cNvPr id="0" name=""/>
        <dsp:cNvSpPr/>
      </dsp:nvSpPr>
      <dsp:spPr>
        <a:xfrm>
          <a:off x="2159911" y="2127"/>
          <a:ext cx="5136444" cy="466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</a:t>
          </a:r>
        </a:p>
      </dsp:txBody>
      <dsp:txXfrm>
        <a:off x="2159911" y="2127"/>
        <a:ext cx="5136444" cy="466949"/>
      </dsp:txXfrm>
    </dsp:sp>
    <dsp:sp modelId="{BFEE1E75-B902-4DC2-BD44-AD86B752BF8B}">
      <dsp:nvSpPr>
        <dsp:cNvPr id="0" name=""/>
        <dsp:cNvSpPr/>
      </dsp:nvSpPr>
      <dsp:spPr>
        <a:xfrm>
          <a:off x="2159911" y="469077"/>
          <a:ext cx="1201928" cy="951193"/>
        </a:xfrm>
        <a:prstGeom prst="chevron">
          <a:avLst>
            <a:gd name="adj" fmla="val 70610"/>
          </a:avLst>
        </a:prstGeom>
        <a:solidFill>
          <a:srgbClr val="FFCD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6492A-9846-47C4-ABBF-F1C3113C5DE4}">
      <dsp:nvSpPr>
        <dsp:cNvPr id="0" name=""/>
        <dsp:cNvSpPr/>
      </dsp:nvSpPr>
      <dsp:spPr>
        <a:xfrm>
          <a:off x="2881867" y="469077"/>
          <a:ext cx="1201928" cy="951193"/>
        </a:xfrm>
        <a:prstGeom prst="chevron">
          <a:avLst>
            <a:gd name="adj" fmla="val 70610"/>
          </a:avLst>
        </a:prstGeom>
        <a:solidFill>
          <a:srgbClr val="FFCD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2CCCF-05E4-455C-90A1-9A08C4B8027B}">
      <dsp:nvSpPr>
        <dsp:cNvPr id="0" name=""/>
        <dsp:cNvSpPr/>
      </dsp:nvSpPr>
      <dsp:spPr>
        <a:xfrm>
          <a:off x="3604393" y="469077"/>
          <a:ext cx="1201928" cy="951193"/>
        </a:xfrm>
        <a:prstGeom prst="chevron">
          <a:avLst>
            <a:gd name="adj" fmla="val 70610"/>
          </a:avLst>
        </a:prstGeom>
        <a:solidFill>
          <a:srgbClr val="FFCD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71D32-F7D8-4597-8B8D-6BA8E5EBDEE2}">
      <dsp:nvSpPr>
        <dsp:cNvPr id="0" name=""/>
        <dsp:cNvSpPr/>
      </dsp:nvSpPr>
      <dsp:spPr>
        <a:xfrm>
          <a:off x="4326349" y="469077"/>
          <a:ext cx="1201928" cy="951193"/>
        </a:xfrm>
        <a:prstGeom prst="chevron">
          <a:avLst>
            <a:gd name="adj" fmla="val 70610"/>
          </a:avLst>
        </a:prstGeom>
        <a:solidFill>
          <a:srgbClr val="FFCD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63BC1-74FF-4564-A0AB-664C3DE20313}">
      <dsp:nvSpPr>
        <dsp:cNvPr id="0" name=""/>
        <dsp:cNvSpPr/>
      </dsp:nvSpPr>
      <dsp:spPr>
        <a:xfrm>
          <a:off x="5048876" y="469077"/>
          <a:ext cx="1201928" cy="951193"/>
        </a:xfrm>
        <a:prstGeom prst="chevron">
          <a:avLst>
            <a:gd name="adj" fmla="val 70610"/>
          </a:avLst>
        </a:prstGeom>
        <a:solidFill>
          <a:srgbClr val="FFCD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36FCA-CF15-4070-AF63-E06BE18A5891}">
      <dsp:nvSpPr>
        <dsp:cNvPr id="0" name=""/>
        <dsp:cNvSpPr/>
      </dsp:nvSpPr>
      <dsp:spPr>
        <a:xfrm>
          <a:off x="5770831" y="469077"/>
          <a:ext cx="1201928" cy="951193"/>
        </a:xfrm>
        <a:prstGeom prst="chevron">
          <a:avLst>
            <a:gd name="adj" fmla="val 70610"/>
          </a:avLst>
        </a:prstGeom>
        <a:solidFill>
          <a:srgbClr val="FFCD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14AFE-5299-48DC-A372-467E303CD4E3}">
      <dsp:nvSpPr>
        <dsp:cNvPr id="0" name=""/>
        <dsp:cNvSpPr/>
      </dsp:nvSpPr>
      <dsp:spPr>
        <a:xfrm>
          <a:off x="6510161" y="469077"/>
          <a:ext cx="1201928" cy="951193"/>
        </a:xfrm>
        <a:prstGeom prst="chevron">
          <a:avLst>
            <a:gd name="adj" fmla="val 70610"/>
          </a:avLst>
        </a:prstGeom>
        <a:solidFill>
          <a:srgbClr val="FFCD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451DF-2B97-4687-B31F-1EF5151C16CB}">
      <dsp:nvSpPr>
        <dsp:cNvPr id="0" name=""/>
        <dsp:cNvSpPr/>
      </dsp:nvSpPr>
      <dsp:spPr>
        <a:xfrm>
          <a:off x="2162617" y="562986"/>
          <a:ext cx="5110705" cy="789384"/>
        </a:xfrm>
        <a:prstGeom prst="rect">
          <a:avLst/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bg1"/>
              </a:solidFill>
            </a:rPr>
            <a:t>Losing market share to the competitors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2162617" y="562986"/>
        <a:ext cx="5110705" cy="789384"/>
      </dsp:txXfrm>
    </dsp:sp>
    <dsp:sp modelId="{42689B4D-0AE9-47FD-B4C4-AA67FC441973}">
      <dsp:nvSpPr>
        <dsp:cNvPr id="0" name=""/>
        <dsp:cNvSpPr/>
      </dsp:nvSpPr>
      <dsp:spPr>
        <a:xfrm>
          <a:off x="2159911" y="1453555"/>
          <a:ext cx="5136444" cy="466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</a:t>
          </a:r>
        </a:p>
      </dsp:txBody>
      <dsp:txXfrm>
        <a:off x="2159911" y="1453555"/>
        <a:ext cx="5136444" cy="466949"/>
      </dsp:txXfrm>
    </dsp:sp>
    <dsp:sp modelId="{AD81FABE-2DFB-47A1-B2C8-1D73C8F46AAF}">
      <dsp:nvSpPr>
        <dsp:cNvPr id="0" name=""/>
        <dsp:cNvSpPr/>
      </dsp:nvSpPr>
      <dsp:spPr>
        <a:xfrm>
          <a:off x="2159911" y="1920504"/>
          <a:ext cx="1201928" cy="951193"/>
        </a:xfrm>
        <a:prstGeom prst="chevron">
          <a:avLst>
            <a:gd name="adj" fmla="val 70610"/>
          </a:avLst>
        </a:prstGeom>
        <a:solidFill>
          <a:srgbClr val="FFCD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9F29A-B988-40F9-86E3-60F77C3F083B}">
      <dsp:nvSpPr>
        <dsp:cNvPr id="0" name=""/>
        <dsp:cNvSpPr/>
      </dsp:nvSpPr>
      <dsp:spPr>
        <a:xfrm>
          <a:off x="2881867" y="1920504"/>
          <a:ext cx="1201928" cy="951193"/>
        </a:xfrm>
        <a:prstGeom prst="chevron">
          <a:avLst>
            <a:gd name="adj" fmla="val 70610"/>
          </a:avLst>
        </a:prstGeom>
        <a:solidFill>
          <a:srgbClr val="FFCD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A3F83-DC16-4A6B-88CA-B228A5A25D06}">
      <dsp:nvSpPr>
        <dsp:cNvPr id="0" name=""/>
        <dsp:cNvSpPr/>
      </dsp:nvSpPr>
      <dsp:spPr>
        <a:xfrm>
          <a:off x="3604393" y="1920504"/>
          <a:ext cx="1201928" cy="951193"/>
        </a:xfrm>
        <a:prstGeom prst="chevron">
          <a:avLst>
            <a:gd name="adj" fmla="val 70610"/>
          </a:avLst>
        </a:prstGeom>
        <a:solidFill>
          <a:srgbClr val="FFCD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2CA82-0F3B-4EA2-9D77-5D5DB88BFD98}">
      <dsp:nvSpPr>
        <dsp:cNvPr id="0" name=""/>
        <dsp:cNvSpPr/>
      </dsp:nvSpPr>
      <dsp:spPr>
        <a:xfrm>
          <a:off x="4326349" y="1920504"/>
          <a:ext cx="1201928" cy="951193"/>
        </a:xfrm>
        <a:prstGeom prst="chevron">
          <a:avLst>
            <a:gd name="adj" fmla="val 70610"/>
          </a:avLst>
        </a:prstGeom>
        <a:solidFill>
          <a:srgbClr val="FFCD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83507-02A9-4CA0-816B-66189127F5B5}">
      <dsp:nvSpPr>
        <dsp:cNvPr id="0" name=""/>
        <dsp:cNvSpPr/>
      </dsp:nvSpPr>
      <dsp:spPr>
        <a:xfrm>
          <a:off x="5048876" y="1920504"/>
          <a:ext cx="1201928" cy="951193"/>
        </a:xfrm>
        <a:prstGeom prst="chevron">
          <a:avLst>
            <a:gd name="adj" fmla="val 70610"/>
          </a:avLst>
        </a:prstGeom>
        <a:solidFill>
          <a:srgbClr val="FFCD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6DB38-CBEC-4FA0-9746-529AC2449FE6}">
      <dsp:nvSpPr>
        <dsp:cNvPr id="0" name=""/>
        <dsp:cNvSpPr/>
      </dsp:nvSpPr>
      <dsp:spPr>
        <a:xfrm>
          <a:off x="5770831" y="1920504"/>
          <a:ext cx="1201928" cy="951193"/>
        </a:xfrm>
        <a:prstGeom prst="chevron">
          <a:avLst>
            <a:gd name="adj" fmla="val 70610"/>
          </a:avLst>
        </a:prstGeom>
        <a:solidFill>
          <a:srgbClr val="FFCD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8F6F8-689C-4701-ACAB-79EFD70F7EC8}">
      <dsp:nvSpPr>
        <dsp:cNvPr id="0" name=""/>
        <dsp:cNvSpPr/>
      </dsp:nvSpPr>
      <dsp:spPr>
        <a:xfrm>
          <a:off x="6493358" y="1920504"/>
          <a:ext cx="1201928" cy="951193"/>
        </a:xfrm>
        <a:prstGeom prst="chevron">
          <a:avLst>
            <a:gd name="adj" fmla="val 70610"/>
          </a:avLst>
        </a:prstGeom>
        <a:solidFill>
          <a:srgbClr val="FFCD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A8B91-E221-4A23-8983-2B543FFFD3F6}">
      <dsp:nvSpPr>
        <dsp:cNvPr id="0" name=""/>
        <dsp:cNvSpPr/>
      </dsp:nvSpPr>
      <dsp:spPr>
        <a:xfrm>
          <a:off x="2164282" y="2039206"/>
          <a:ext cx="5049307" cy="713836"/>
        </a:xfrm>
        <a:prstGeom prst="rect">
          <a:avLst/>
        </a:prstGeom>
        <a:solidFill>
          <a:srgbClr val="F2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bg1"/>
              </a:solidFill>
            </a:rPr>
            <a:t>Reduction in profits 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2164282" y="2039206"/>
        <a:ext cx="5049307" cy="7138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BF3F9-32F1-4CC6-8652-E67401C0931C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9579B-DC98-431B-9D10-70BC353A3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70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9579B-DC98-431B-9D10-70BC353A3B3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578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Veera vignesh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9579B-DC98-431B-9D10-70BC353A3B3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910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9579B-DC98-431B-9D10-70BC353A3B3B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98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Till slides 6- </a:t>
            </a:r>
            <a:r>
              <a:rPr lang="en-IN" dirty="0" err="1"/>
              <a:t>Anur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9579B-DC98-431B-9D10-70BC353A3B3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68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durjay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9579B-DC98-431B-9D10-70BC353A3B3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667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Veera vignesh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9579B-DC98-431B-9D10-70BC353A3B3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99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Veera vignesh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9579B-DC98-431B-9D10-70BC353A3B3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150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Veera vignesh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9579B-DC98-431B-9D10-70BC353A3B3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588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Veera vignesh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9579B-DC98-431B-9D10-70BC353A3B3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675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Veera vignesh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9579B-DC98-431B-9D10-70BC353A3B3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354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Veera vignesh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9579B-DC98-431B-9D10-70BC353A3B3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68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B7EC-987F-46F1-B3A4-96E4220E7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3218F-B346-4743-92A7-BA4780DB7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94C97-62E0-4F53-BD23-C4222DF0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31D6-530E-4533-A17D-F5063A00189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0F72D-32AF-4981-BE9C-B8F3C97C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E6258-0C2F-4D54-8C0A-596C8E9E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9474-3F6C-437F-A308-53916C932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62DC-5F21-4A3B-A708-A6E52B6A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1CDC5-7048-4F6A-AE6B-9ED900DC3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BF650-C3BD-4DF1-9C66-391BAFE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31D6-530E-4533-A17D-F5063A00189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0C5F-BDFF-48E0-BEED-F350BB26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07EF-DE07-464F-9F64-E1078598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9474-3F6C-437F-A308-53916C932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E3257-DB71-41A6-9E40-AF2311A9D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912BE-B0A4-47E6-9F8C-01C907609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BAE29-A630-4225-A049-88377FA5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31D6-530E-4533-A17D-F5063A00189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5A1CB-B640-4004-ACCE-E9466227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8945C-A582-4F94-A56F-3478EAC0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9474-3F6C-437F-A308-53916C932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56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A630-8CA1-4F4B-95BA-B90FCC06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EF5D-BC7D-4568-AE2B-B86DD7DA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81B83-D1E5-4E98-99CC-B9B3D45D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31D6-530E-4533-A17D-F5063A00189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AFBBF-1260-40A8-8434-37A22A17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1B4F7-C066-4978-8DC0-56209AAB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9474-3F6C-437F-A308-53916C932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88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89E6-CA10-4A07-BE47-B0C07007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94C7-C102-465B-97F4-150C912F8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A6BF8-7A44-4D78-BB35-0055766D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31D6-530E-4533-A17D-F5063A00189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0CCCE-8957-4AE7-848C-C5DFBAEF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749FA-ED53-4E87-A882-ABB55C4D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9474-3F6C-437F-A308-53916C932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91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FA67-82CD-45FE-BEBF-0F3E386E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99C0-1D44-499E-9AE5-1B171CE51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41431-57E6-409E-B954-52A755EBB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437E5-38F8-4729-8D51-E59465C9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31D6-530E-4533-A17D-F5063A00189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C30C8-6579-4353-95BF-736D4116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9834-581B-4D6B-8E4A-ABA7EECA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9474-3F6C-437F-A308-53916C932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56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25BD-392D-4CDD-8B5B-571BF0AD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A4E50-FD92-46A3-B2CD-EE24F0E8D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B5234-3DE8-4D95-876E-F27449AEE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B1CD4-320D-490D-8231-7FF25A50F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94A0B-93AA-41B5-8144-F24253714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E34AD-332D-41C0-820F-212D11EA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31D6-530E-4533-A17D-F5063A00189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7D059-A0F8-46B9-982B-2790DC38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0FAB0-C335-41DD-B9B7-FF989871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9474-3F6C-437F-A308-53916C932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6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2310-D64D-45D6-B85D-44E9DBE8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3D5CD-489B-4D49-8FB6-2BEC1A61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31D6-530E-4533-A17D-F5063A00189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D9BF3-4496-46AA-BA13-C48B7C7F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CCA64-5FBC-4A57-92DE-C1A5022D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9474-3F6C-437F-A308-53916C932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9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47D25-EFE7-461D-8040-9AD44151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31D6-530E-4533-A17D-F5063A00189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D84AA-12D1-4CAF-A2BC-78AA3A43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6B0E5-69D2-455A-A704-8105F1A2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9474-3F6C-437F-A308-53916C932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01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4D40-E461-434F-ACB9-EA354072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8CE5-8726-442D-AF5B-47452C35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2DC4B-B504-447A-B2D0-688268F50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F526-63F2-4009-B29D-B028F7DD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31D6-530E-4533-A17D-F5063A00189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A9291-C559-4574-B860-293D462C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961BD-E448-4C46-8987-911CD281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9474-3F6C-437F-A308-53916C932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54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BFA9-48C2-4B8E-A18D-E6BD2B68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14D54-5DB3-49DA-B6F4-D886EBF51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1E901-37B9-4C9B-9656-738D84528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B1C74-2188-4A69-95D0-27F2930E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31D6-530E-4533-A17D-F5063A00189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B0302-6D0E-4F45-BD79-433AE245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0B3C-F7D3-48CB-983B-E7DC3716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9474-3F6C-437F-A308-53916C932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87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5FC08-AB33-4E3E-81BA-4608453F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C419C-48C6-4573-99CD-F1FD8F0A9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C71D-7250-4E47-B978-E1E648C51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D31D6-530E-4533-A17D-F5063A00189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72A1-083D-4FDB-BB5D-C709DFED7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35689-7C8F-4564-BF59-759B5B5C2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C9474-3F6C-437F-A308-53916C932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16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slide" Target="slide19.xml"/><Relationship Id="rId3" Type="http://schemas.openxmlformats.org/officeDocument/2006/relationships/image" Target="../media/image29.png"/><Relationship Id="rId7" Type="http://schemas.openxmlformats.org/officeDocument/2006/relationships/slide" Target="slide17.xml"/><Relationship Id="rId12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62.png"/><Relationship Id="rId5" Type="http://schemas.openxmlformats.org/officeDocument/2006/relationships/image" Target="../media/image60.png"/><Relationship Id="rId10" Type="http://schemas.openxmlformats.org/officeDocument/2006/relationships/slide" Target="slide18.xml"/><Relationship Id="rId4" Type="http://schemas.openxmlformats.org/officeDocument/2006/relationships/slide" Target="slide16.xml"/><Relationship Id="rId9" Type="http://schemas.openxmlformats.org/officeDocument/2006/relationships/image" Target="../media/image31.png"/><Relationship Id="rId1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4.svg"/><Relationship Id="rId18" Type="http://schemas.openxmlformats.org/officeDocument/2006/relationships/image" Target="../media/image16.svg"/><Relationship Id="rId26" Type="http://schemas.openxmlformats.org/officeDocument/2006/relationships/image" Target="../media/image18.sv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6.svg"/><Relationship Id="rId34" Type="http://schemas.openxmlformats.org/officeDocument/2006/relationships/slide" Target="slide14.xml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17" Type="http://schemas.openxmlformats.org/officeDocument/2006/relationships/image" Target="../media/image15.png"/><Relationship Id="rId25" Type="http://schemas.openxmlformats.org/officeDocument/2006/relationships/image" Target="../media/image17.png"/><Relationship Id="rId33" Type="http://schemas.openxmlformats.org/officeDocument/2006/relationships/image" Target="../media/image22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svg"/><Relationship Id="rId20" Type="http://schemas.openxmlformats.org/officeDocument/2006/relationships/image" Target="../media/image15.png"/><Relationship Id="rId29" Type="http://schemas.openxmlformats.org/officeDocument/2006/relationships/slide" Target="slide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11" Type="http://schemas.openxmlformats.org/officeDocument/2006/relationships/image" Target="../media/image12.svg"/><Relationship Id="rId24" Type="http://schemas.openxmlformats.org/officeDocument/2006/relationships/slide" Target="slide12.xml"/><Relationship Id="rId32" Type="http://schemas.openxmlformats.org/officeDocument/2006/relationships/image" Target="../media/image21.png"/><Relationship Id="rId5" Type="http://schemas.openxmlformats.org/officeDocument/2006/relationships/package" Target="../embeddings/Microsoft_Excel_Worksheet.xlsx"/><Relationship Id="rId15" Type="http://schemas.openxmlformats.org/officeDocument/2006/relationships/image" Target="../media/image13.png"/><Relationship Id="rId23" Type="http://schemas.openxmlformats.org/officeDocument/2006/relationships/image" Target="../media/image18.svg"/><Relationship Id="rId28" Type="http://schemas.openxmlformats.org/officeDocument/2006/relationships/image" Target="../media/image20.svg"/><Relationship Id="rId36" Type="http://schemas.openxmlformats.org/officeDocument/2006/relationships/image" Target="../media/image22.svg"/><Relationship Id="rId10" Type="http://schemas.openxmlformats.org/officeDocument/2006/relationships/image" Target="../media/image11.png"/><Relationship Id="rId19" Type="http://schemas.openxmlformats.org/officeDocument/2006/relationships/slide" Target="slide11.xml"/><Relationship Id="rId31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slide" Target="slide9.xml"/><Relationship Id="rId14" Type="http://schemas.openxmlformats.org/officeDocument/2006/relationships/slide" Target="slide10.xml"/><Relationship Id="rId22" Type="http://schemas.openxmlformats.org/officeDocument/2006/relationships/image" Target="../media/image17.png"/><Relationship Id="rId27" Type="http://schemas.openxmlformats.org/officeDocument/2006/relationships/image" Target="../media/image19.png"/><Relationship Id="rId30" Type="http://schemas.openxmlformats.org/officeDocument/2006/relationships/image" Target="../media/image19.png"/><Relationship Id="rId35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8A391B-15AF-4737-9C08-7302F1B4F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8" y="183642"/>
            <a:ext cx="6096000" cy="609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D5F758-F54A-42DD-83EF-34A4ED46F949}"/>
              </a:ext>
            </a:extLst>
          </p:cNvPr>
          <p:cNvSpPr txBox="1"/>
          <p:nvPr/>
        </p:nvSpPr>
        <p:spPr>
          <a:xfrm>
            <a:off x="6749143" y="1047423"/>
            <a:ext cx="5341258" cy="501675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sz="4000" b="1" dirty="0"/>
              <a:t>ANUR MODI</a:t>
            </a:r>
          </a:p>
          <a:p>
            <a:r>
              <a:rPr lang="en-IN" sz="4000" b="1" dirty="0"/>
              <a:t>DURJAY DAS</a:t>
            </a:r>
          </a:p>
          <a:p>
            <a:r>
              <a:rPr lang="en-IN" sz="4000" b="1" dirty="0"/>
              <a:t>JOJU JOHN</a:t>
            </a:r>
          </a:p>
          <a:p>
            <a:r>
              <a:rPr lang="en-IN" sz="4000" b="1" dirty="0"/>
              <a:t>KRISHNAN HARIHARAN</a:t>
            </a:r>
          </a:p>
          <a:p>
            <a:r>
              <a:rPr lang="en-IN" sz="4000" b="1" dirty="0"/>
              <a:t>KEDAR</a:t>
            </a:r>
          </a:p>
          <a:p>
            <a:r>
              <a:rPr lang="en-IN" sz="4000" b="1" dirty="0"/>
              <a:t>VEERA VIGNESH</a:t>
            </a:r>
          </a:p>
          <a:p>
            <a:r>
              <a:rPr lang="en-IN" sz="4000" b="1" dirty="0"/>
              <a:t>VIGHNESH TAMSE</a:t>
            </a:r>
          </a:p>
          <a:p>
            <a:r>
              <a:rPr lang="en-IN" sz="4000" b="1" dirty="0"/>
              <a:t>SAI CHARAN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A0C55D-871F-4C05-9DF5-F962D57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4" y="1918933"/>
            <a:ext cx="3347269" cy="32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1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C1C243-47F6-43DE-A0BA-52BDB3275683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DE645FEC-304D-4116-B990-C7C584AA55A2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D5BC51-7269-4046-A86B-29C49FE12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8B83DB3-5FBC-45BE-9E85-38EC6B953C04}"/>
              </a:ext>
            </a:extLst>
          </p:cNvPr>
          <p:cNvSpPr txBox="1"/>
          <p:nvPr/>
        </p:nvSpPr>
        <p:spPr>
          <a:xfrm>
            <a:off x="98853" y="153261"/>
            <a:ext cx="3472249" cy="769441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dirty="0"/>
              <a:t>Man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288EB0-7BA6-44A3-B41E-E0317ACA4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970" y="1038225"/>
            <a:ext cx="8405101" cy="407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6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C1C243-47F6-43DE-A0BA-52BDB3275683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DE645FEC-304D-4116-B990-C7C584AA55A2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D5BC51-7269-4046-A86B-29C49FE12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8B83DB3-5FBC-45BE-9E85-38EC6B953C04}"/>
              </a:ext>
            </a:extLst>
          </p:cNvPr>
          <p:cNvSpPr txBox="1"/>
          <p:nvPr/>
        </p:nvSpPr>
        <p:spPr>
          <a:xfrm>
            <a:off x="98853" y="153261"/>
            <a:ext cx="3472249" cy="769441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dirty="0"/>
              <a:t>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4CFDF8-C76A-45EA-822D-F608CFF8A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1019175"/>
            <a:ext cx="8354998" cy="40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C1C243-47F6-43DE-A0BA-52BDB3275683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DE645FEC-304D-4116-B990-C7C584AA55A2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D5BC51-7269-4046-A86B-29C49FE12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8B83DB3-5FBC-45BE-9E85-38EC6B953C04}"/>
              </a:ext>
            </a:extLst>
          </p:cNvPr>
          <p:cNvSpPr txBox="1"/>
          <p:nvPr/>
        </p:nvSpPr>
        <p:spPr>
          <a:xfrm>
            <a:off x="98853" y="153261"/>
            <a:ext cx="3472249" cy="769441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sz="4000" dirty="0"/>
              <a:t>Measurement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C0EEEB-DA3D-42FB-B04A-CA8CB8EDC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974" y="895887"/>
            <a:ext cx="8963025" cy="468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1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C1C243-47F6-43DE-A0BA-52BDB3275683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DE645FEC-304D-4116-B990-C7C584AA55A2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D5BC51-7269-4046-A86B-29C49FE12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8B83DB3-5FBC-45BE-9E85-38EC6B953C04}"/>
              </a:ext>
            </a:extLst>
          </p:cNvPr>
          <p:cNvSpPr txBox="1"/>
          <p:nvPr/>
        </p:nvSpPr>
        <p:spPr>
          <a:xfrm>
            <a:off x="98853" y="153261"/>
            <a:ext cx="3472249" cy="769441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dirty="0"/>
              <a:t>Machine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5FC1FE-D4DF-4C60-AD1D-C3633A5B5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75" y="962025"/>
            <a:ext cx="917174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6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C1C243-47F6-43DE-A0BA-52BDB3275683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DE645FEC-304D-4116-B990-C7C584AA55A2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D5BC51-7269-4046-A86B-29C49FE12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8B83DB3-5FBC-45BE-9E85-38EC6B953C04}"/>
              </a:ext>
            </a:extLst>
          </p:cNvPr>
          <p:cNvSpPr txBox="1"/>
          <p:nvPr/>
        </p:nvSpPr>
        <p:spPr>
          <a:xfrm>
            <a:off x="98853" y="153261"/>
            <a:ext cx="3472249" cy="769441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dirty="0"/>
              <a:t>Material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BAE534-4B7B-4CAC-97FE-554F9C4BC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893" y="981075"/>
            <a:ext cx="9096107" cy="47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5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C1C243-47F6-43DE-A0BA-52BDB3275683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DE645FEC-304D-4116-B990-C7C584AA55A2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D5BC51-7269-4046-A86B-29C49FE12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8B83DB3-5FBC-45BE-9E85-38EC6B953C04}"/>
              </a:ext>
            </a:extLst>
          </p:cNvPr>
          <p:cNvSpPr txBox="1"/>
          <p:nvPr/>
        </p:nvSpPr>
        <p:spPr>
          <a:xfrm>
            <a:off x="98853" y="153261"/>
            <a:ext cx="3472249" cy="769441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dirty="0"/>
              <a:t>SWOT 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009700EE-4AF6-4393-AFAE-9279CEDD4FF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36526" y="922701"/>
              <a:ext cx="3897701" cy="2192457"/>
            </p:xfrm>
            <a:graphic>
              <a:graphicData uri="http://schemas.microsoft.com/office/powerpoint/2016/slidezoom">
                <pslz:sldZm>
                  <pslz:sldZmObj sldId="262" cId="2311026628">
                    <pslz:zmPr id="{128D0038-BDDA-486D-9947-227E4D418C9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97701" cy="21924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09700EE-4AF6-4393-AFAE-9279CEDD4F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6526" y="922701"/>
                <a:ext cx="3897701" cy="21924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C7BB41C-BF8E-4B7E-A5E4-ABD98D1AD70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3115" y="922702"/>
              <a:ext cx="3897701" cy="2192457"/>
            </p:xfrm>
            <a:graphic>
              <a:graphicData uri="http://schemas.microsoft.com/office/powerpoint/2016/slidezoom">
                <pslz:sldZm>
                  <pslz:sldZmObj sldId="273" cId="556640434">
                    <pslz:zmPr id="{64F1B445-6B33-4F1E-9513-9896EF43C4F4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97701" cy="21924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C7BB41C-BF8E-4B7E-A5E4-ABD98D1AD7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63115" y="922702"/>
                <a:ext cx="3897701" cy="21924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7E2C66A5-4EB7-46E8-977D-48CBCBDA38B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36526" y="3850590"/>
              <a:ext cx="3897700" cy="2192456"/>
            </p:xfrm>
            <a:graphic>
              <a:graphicData uri="http://schemas.microsoft.com/office/powerpoint/2016/slidezoom">
                <pslz:sldZm>
                  <pslz:sldZmObj sldId="274" cId="1188672195">
                    <pslz:zmPr id="{5CFF57B9-E8A9-479F-B10D-BA699B28E77B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97700" cy="219245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7E2C66A5-4EB7-46E8-977D-48CBCBDA38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36526" y="3850590"/>
                <a:ext cx="3897700" cy="219245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93F9EF1B-9A76-4D1C-92F7-F6CE1056F82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3115" y="3850590"/>
              <a:ext cx="3706148" cy="2084708"/>
            </p:xfrm>
            <a:graphic>
              <a:graphicData uri="http://schemas.microsoft.com/office/powerpoint/2016/slidezoom">
                <pslz:sldZm>
                  <pslz:sldZmObj sldId="275" cId="3791837662">
                    <pslz:zmPr id="{E1A1D303-5947-4528-A86D-1666E33CD378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06148" cy="20847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93F9EF1B-9A76-4D1C-92F7-F6CE1056F8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63115" y="3850590"/>
                <a:ext cx="3706148" cy="20847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43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D9B2500-2F58-4040-8666-7449FCC1FEAB}"/>
              </a:ext>
            </a:extLst>
          </p:cNvPr>
          <p:cNvGraphicFramePr/>
          <p:nvPr/>
        </p:nvGraphicFramePr>
        <p:xfrm>
          <a:off x="3657600" y="962001"/>
          <a:ext cx="8620926" cy="542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5F9A3F5-AF5B-49A7-9D7D-FB7ECEDECCC2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448C41A3-F74C-477F-B0DA-A7FD72130255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FBF6E5-0A00-4882-A50F-E86D094C4A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D135601-9656-473A-9BEB-ABCAE184A8DB}"/>
              </a:ext>
            </a:extLst>
          </p:cNvPr>
          <p:cNvSpPr txBox="1"/>
          <p:nvPr/>
        </p:nvSpPr>
        <p:spPr>
          <a:xfrm>
            <a:off x="98853" y="153261"/>
            <a:ext cx="3472249" cy="769441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dirty="0"/>
              <a:t>STRENGTH</a:t>
            </a:r>
          </a:p>
        </p:txBody>
      </p:sp>
    </p:spTree>
    <p:extLst>
      <p:ext uri="{BB962C8B-B14F-4D97-AF65-F5344CB8AC3E}">
        <p14:creationId xmlns:p14="http://schemas.microsoft.com/office/powerpoint/2010/main" val="2311026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5A13-E93D-4DE3-9201-70E49F06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640" tIns="167640" rIns="167640" bIns="167640" numCol="1" spcCol="1270" rtlCol="0" anchor="ctr" anchorCtr="0">
            <a:noAutofit/>
          </a:bodyPr>
          <a:lstStyle/>
          <a:p>
            <a:pPr marL="0" indent="0" algn="ctr">
              <a:spcBef>
                <a:spcPct val="0"/>
              </a:spcBef>
              <a:spcAft>
                <a:spcPct val="35000"/>
              </a:spcAft>
              <a:buNone/>
            </a:pPr>
            <a:endParaRPr lang="en-IN" sz="6500" b="1" u="sng" dirty="0">
              <a:solidFill>
                <a:schemeClr val="tx1"/>
              </a:solidFill>
            </a:endParaRPr>
          </a:p>
          <a:p>
            <a:pPr marL="0" indent="0" algn="ctr">
              <a:spcBef>
                <a:spcPct val="0"/>
              </a:spcBef>
              <a:spcAft>
                <a:spcPct val="35000"/>
              </a:spcAft>
              <a:buNone/>
            </a:pPr>
            <a:endParaRPr lang="en-IN" sz="6500" b="1" u="sng" dirty="0">
              <a:solidFill>
                <a:schemeClr val="tx1"/>
              </a:solidFill>
            </a:endParaRPr>
          </a:p>
          <a:p>
            <a:pPr algn="ctr">
              <a:spcBef>
                <a:spcPct val="0"/>
              </a:spcBef>
              <a:spcAft>
                <a:spcPct val="35000"/>
              </a:spcAft>
            </a:pPr>
            <a:endParaRPr lang="en-IN" sz="6500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D9B2500-2F58-4040-8666-7449FCC1FEAB}"/>
              </a:ext>
            </a:extLst>
          </p:cNvPr>
          <p:cNvGraphicFramePr/>
          <p:nvPr/>
        </p:nvGraphicFramePr>
        <p:xfrm>
          <a:off x="3860800" y="1083126"/>
          <a:ext cx="8128000" cy="5430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3459289-DAAB-4B50-8CD8-964EB276BE66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8493C183-8F84-4048-B85C-360B9479D699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BDBE3B-A863-4DE1-94BC-80640DAB45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CF34A14-79B8-48C6-A2FF-8FB46EAF5AC1}"/>
              </a:ext>
            </a:extLst>
          </p:cNvPr>
          <p:cNvSpPr txBox="1"/>
          <p:nvPr/>
        </p:nvSpPr>
        <p:spPr>
          <a:xfrm>
            <a:off x="98853" y="153261"/>
            <a:ext cx="3472249" cy="769441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dirty="0"/>
              <a:t>WEAKNESS </a:t>
            </a:r>
          </a:p>
        </p:txBody>
      </p:sp>
    </p:spTree>
    <p:extLst>
      <p:ext uri="{BB962C8B-B14F-4D97-AF65-F5344CB8AC3E}">
        <p14:creationId xmlns:p14="http://schemas.microsoft.com/office/powerpoint/2010/main" val="556640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D9B2500-2F58-4040-8666-7449FCC1FEAB}"/>
              </a:ext>
            </a:extLst>
          </p:cNvPr>
          <p:cNvGraphicFramePr/>
          <p:nvPr/>
        </p:nvGraphicFramePr>
        <p:xfrm>
          <a:off x="3571102" y="896312"/>
          <a:ext cx="8591897" cy="5065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AB964DA-CBF3-4147-961C-73CDC8D14944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22F1D06B-6D0D-44E5-9663-9C81F955FF74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5BADC9A-E23A-483A-99B1-8B6DCEFE4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82978E6-AD72-47C4-9F70-89404C071E70}"/>
              </a:ext>
            </a:extLst>
          </p:cNvPr>
          <p:cNvSpPr txBox="1"/>
          <p:nvPr/>
        </p:nvSpPr>
        <p:spPr>
          <a:xfrm>
            <a:off x="98853" y="153261"/>
            <a:ext cx="3472249" cy="769441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sz="3200" dirty="0"/>
              <a:t>OPPORTUNITY</a:t>
            </a:r>
          </a:p>
        </p:txBody>
      </p:sp>
    </p:spTree>
    <p:extLst>
      <p:ext uri="{BB962C8B-B14F-4D97-AF65-F5344CB8AC3E}">
        <p14:creationId xmlns:p14="http://schemas.microsoft.com/office/powerpoint/2010/main" val="1188672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44C6F4-3EDA-4D94-8B56-6552876A96F0}"/>
              </a:ext>
            </a:extLst>
          </p:cNvPr>
          <p:cNvGrpSpPr/>
          <p:nvPr/>
        </p:nvGrpSpPr>
        <p:grpSpPr>
          <a:xfrm>
            <a:off x="2997201" y="259011"/>
            <a:ext cx="9855198" cy="5949871"/>
            <a:chOff x="4209145" y="-125709"/>
            <a:chExt cx="9855198" cy="5949871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5D9B2500-2F58-4040-8666-7449FCC1FEAB}"/>
                </a:ext>
              </a:extLst>
            </p:cNvPr>
            <p:cNvGraphicFramePr/>
            <p:nvPr/>
          </p:nvGraphicFramePr>
          <p:xfrm>
            <a:off x="5553314" y="-125709"/>
            <a:ext cx="7329717" cy="37737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ACBED73F-BFAE-4706-82FE-3E33BA87E257}"/>
                </a:ext>
              </a:extLst>
            </p:cNvPr>
            <p:cNvGraphicFramePr/>
            <p:nvPr/>
          </p:nvGraphicFramePr>
          <p:xfrm>
            <a:off x="4209145" y="2950336"/>
            <a:ext cx="9855198" cy="28738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B663A22-7A56-49DF-85B9-132C6FEA4073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3602EC8E-765F-4C02-9420-0188D5257304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6BE9F4-AE6D-4B00-84B1-6769ADF0BB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085846B-CF67-42A5-AE1D-D19B0D240C78}"/>
              </a:ext>
            </a:extLst>
          </p:cNvPr>
          <p:cNvSpPr txBox="1"/>
          <p:nvPr/>
        </p:nvSpPr>
        <p:spPr>
          <a:xfrm>
            <a:off x="98853" y="153261"/>
            <a:ext cx="3472249" cy="769441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dirty="0"/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379183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C1C243-47F6-43DE-A0BA-52BDB3275683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DE645FEC-304D-4116-B990-C7C584AA55A2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D5BC51-7269-4046-A86B-29C49FE12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A9E4C08-6F43-40DE-865A-F633B583D2A6}"/>
              </a:ext>
            </a:extLst>
          </p:cNvPr>
          <p:cNvSpPr txBox="1"/>
          <p:nvPr/>
        </p:nvSpPr>
        <p:spPr>
          <a:xfrm>
            <a:off x="98853" y="153261"/>
            <a:ext cx="3472249" cy="785853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dirty="0"/>
              <a:t>OVERVIEW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0A776A-FE09-439D-AAAF-739AD74BE4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1" b="7990"/>
          <a:stretch/>
        </p:blipFill>
        <p:spPr>
          <a:xfrm>
            <a:off x="3756453" y="939114"/>
            <a:ext cx="8336694" cy="531321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317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C7313A0-301C-4753-8A5F-2ED5C0599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239425"/>
              </p:ext>
            </p:extLst>
          </p:nvPr>
        </p:nvGraphicFramePr>
        <p:xfrm>
          <a:off x="0" y="0"/>
          <a:ext cx="12192000" cy="689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1B663A22-7A56-49DF-85B9-132C6FEA4073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3602EC8E-765F-4C02-9420-0188D5257304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6BE9F4-AE6D-4B00-84B1-6769ADF0BB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085846B-CF67-42A5-AE1D-D19B0D240C78}"/>
              </a:ext>
            </a:extLst>
          </p:cNvPr>
          <p:cNvSpPr txBox="1"/>
          <p:nvPr/>
        </p:nvSpPr>
        <p:spPr>
          <a:xfrm>
            <a:off x="98853" y="153261"/>
            <a:ext cx="3472249" cy="769441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dirty="0"/>
              <a:t>STRATEGIES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56BD4D3-038E-4BCD-B846-56FEDC14E614}"/>
              </a:ext>
            </a:extLst>
          </p:cNvPr>
          <p:cNvSpPr/>
          <p:nvPr/>
        </p:nvSpPr>
        <p:spPr>
          <a:xfrm>
            <a:off x="3860800" y="4673049"/>
            <a:ext cx="8128000" cy="1326518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FFCD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kern="1200" dirty="0">
                <a:solidFill>
                  <a:schemeClr val="tx1"/>
                </a:solidFill>
              </a:rPr>
              <a:t>Communicating the information about local events and promotions to include in forecasting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9D1896-EFA7-40EB-93E0-773B1148A80B}"/>
              </a:ext>
            </a:extLst>
          </p:cNvPr>
          <p:cNvSpPr/>
          <p:nvPr/>
        </p:nvSpPr>
        <p:spPr>
          <a:xfrm>
            <a:off x="3860800" y="858433"/>
            <a:ext cx="8128000" cy="1198080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FFCD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kern="1200" dirty="0">
                <a:solidFill>
                  <a:schemeClr val="tx1"/>
                </a:solidFill>
              </a:rPr>
              <a:t>Centralized planning team with experienced Stock controllers and Restaurant employees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BCC4BE-7A98-4BE4-90C6-41867D3F329F}"/>
              </a:ext>
            </a:extLst>
          </p:cNvPr>
          <p:cNvSpPr/>
          <p:nvPr/>
        </p:nvSpPr>
        <p:spPr>
          <a:xfrm>
            <a:off x="3860800" y="2701522"/>
            <a:ext cx="8128000" cy="1326518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kern="1200" dirty="0">
                <a:solidFill>
                  <a:schemeClr val="bg1"/>
                </a:solidFill>
              </a:rPr>
              <a:t>Continuous communication between centralized team and local manager through </a:t>
            </a:r>
            <a:r>
              <a:rPr lang="en-IN" sz="3200" kern="1200" dirty="0" err="1">
                <a:solidFill>
                  <a:schemeClr val="bg1"/>
                </a:solidFill>
              </a:rPr>
              <a:t>WebLog</a:t>
            </a:r>
            <a:r>
              <a:rPr lang="en-IN" sz="3200" kern="1200" dirty="0">
                <a:solidFill>
                  <a:schemeClr val="bg1"/>
                </a:solidFill>
              </a:rPr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359088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C7313A0-301C-4753-8A5F-2ED5C0599A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9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1B663A22-7A56-49DF-85B9-132C6FEA4073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3602EC8E-765F-4C02-9420-0188D5257304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6BE9F4-AE6D-4B00-84B1-6769ADF0BB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085846B-CF67-42A5-AE1D-D19B0D240C78}"/>
              </a:ext>
            </a:extLst>
          </p:cNvPr>
          <p:cNvSpPr txBox="1"/>
          <p:nvPr/>
        </p:nvSpPr>
        <p:spPr>
          <a:xfrm>
            <a:off x="98853" y="153261"/>
            <a:ext cx="3472249" cy="1394550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sz="4000" dirty="0"/>
              <a:t>FORECASTING MODEL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C6D3F9-4B10-4A88-A08D-CE01056B677F}"/>
              </a:ext>
            </a:extLst>
          </p:cNvPr>
          <p:cNvSpPr/>
          <p:nvPr/>
        </p:nvSpPr>
        <p:spPr>
          <a:xfrm>
            <a:off x="3860800" y="4673049"/>
            <a:ext cx="8128000" cy="1326518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FFCD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kern="1200" dirty="0">
                <a:solidFill>
                  <a:schemeClr val="tx1"/>
                </a:solidFill>
              </a:rPr>
              <a:t>Time Series Analysis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3E7EE0A-4E26-44FC-8285-A9899BB20614}"/>
              </a:ext>
            </a:extLst>
          </p:cNvPr>
          <p:cNvSpPr/>
          <p:nvPr/>
        </p:nvSpPr>
        <p:spPr>
          <a:xfrm>
            <a:off x="3860800" y="858433"/>
            <a:ext cx="8128000" cy="1198080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FFCD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kern="1200" dirty="0">
                <a:solidFill>
                  <a:schemeClr val="tx1"/>
                </a:solidFill>
              </a:rPr>
              <a:t>Forecasting model uses historic product mix data for last 2 years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34021E6-19DD-4AC0-84ED-6D0B9476FC9B}"/>
              </a:ext>
            </a:extLst>
          </p:cNvPr>
          <p:cNvSpPr/>
          <p:nvPr/>
        </p:nvSpPr>
        <p:spPr>
          <a:xfrm>
            <a:off x="3860800" y="2701522"/>
            <a:ext cx="8128000" cy="1326518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kern="1200" dirty="0">
                <a:solidFill>
                  <a:schemeClr val="bg1"/>
                </a:solidFill>
              </a:rPr>
              <a:t>Store specific and national casual factors like National promotions and school holidays</a:t>
            </a:r>
          </a:p>
        </p:txBody>
      </p:sp>
    </p:spTree>
    <p:extLst>
      <p:ext uri="{BB962C8B-B14F-4D97-AF65-F5344CB8AC3E}">
        <p14:creationId xmlns:p14="http://schemas.microsoft.com/office/powerpoint/2010/main" val="307915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C7313A0-301C-4753-8A5F-2ED5C0599A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9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1B663A22-7A56-49DF-85B9-132C6FEA4073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3602EC8E-765F-4C02-9420-0188D5257304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6BE9F4-AE6D-4B00-84B1-6769ADF0BB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085846B-CF67-42A5-AE1D-D19B0D240C78}"/>
              </a:ext>
            </a:extLst>
          </p:cNvPr>
          <p:cNvSpPr txBox="1"/>
          <p:nvPr/>
        </p:nvSpPr>
        <p:spPr>
          <a:xfrm>
            <a:off x="98853" y="153261"/>
            <a:ext cx="3472249" cy="769441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dirty="0"/>
              <a:t>STRATEGIES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FF9DD9-ACBB-49C9-8171-ABE7ED1868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6453" y="899501"/>
            <a:ext cx="8294252" cy="46884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2180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C7313A0-301C-4753-8A5F-2ED5C0599A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9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1B663A22-7A56-49DF-85B9-132C6FEA4073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3602EC8E-765F-4C02-9420-0188D5257304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6BE9F4-AE6D-4B00-84B1-6769ADF0BB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085846B-CF67-42A5-AE1D-D19B0D240C78}"/>
              </a:ext>
            </a:extLst>
          </p:cNvPr>
          <p:cNvSpPr txBox="1"/>
          <p:nvPr/>
        </p:nvSpPr>
        <p:spPr>
          <a:xfrm>
            <a:off x="98853" y="153262"/>
            <a:ext cx="3472249" cy="705171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sz="4000" dirty="0"/>
              <a:t>CONCLUSION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C6D3F9-4B10-4A88-A08D-CE01056B677F}"/>
              </a:ext>
            </a:extLst>
          </p:cNvPr>
          <p:cNvSpPr/>
          <p:nvPr/>
        </p:nvSpPr>
        <p:spPr>
          <a:xfrm>
            <a:off x="3860800" y="4673049"/>
            <a:ext cx="8128000" cy="1326518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FFCD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kern="1200" dirty="0">
                <a:solidFill>
                  <a:schemeClr val="tx1"/>
                </a:solidFill>
              </a:rPr>
              <a:t>Automated Reordering reduces the error in stock of the materials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3E7EE0A-4E26-44FC-8285-A9899BB20614}"/>
              </a:ext>
            </a:extLst>
          </p:cNvPr>
          <p:cNvSpPr/>
          <p:nvPr/>
        </p:nvSpPr>
        <p:spPr>
          <a:xfrm>
            <a:off x="3860800" y="858433"/>
            <a:ext cx="8128000" cy="1434824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FFCD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dirty="0">
                <a:solidFill>
                  <a:schemeClr val="tx1"/>
                </a:solidFill>
              </a:rPr>
              <a:t>Due to better forecasting model we can achieve balance between SUPPLY and DEMAND</a:t>
            </a:r>
            <a:endParaRPr lang="en-IN" sz="3200" kern="1200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34021E6-19DD-4AC0-84ED-6D0B9476FC9B}"/>
              </a:ext>
            </a:extLst>
          </p:cNvPr>
          <p:cNvSpPr/>
          <p:nvPr/>
        </p:nvSpPr>
        <p:spPr>
          <a:xfrm>
            <a:off x="3860800" y="2701522"/>
            <a:ext cx="8128000" cy="1326518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dirty="0">
                <a:solidFill>
                  <a:schemeClr val="bg1"/>
                </a:solidFill>
              </a:rPr>
              <a:t>Improved Customer experience through reduction in cost and better service quality from managers</a:t>
            </a:r>
            <a:endParaRPr lang="en-IN" sz="32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3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C7313A0-301C-4753-8A5F-2ED5C0599A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9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1B663A22-7A56-49DF-85B9-132C6FEA4073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3602EC8E-765F-4C02-9420-0188D5257304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6BE9F4-AE6D-4B00-84B1-6769ADF0BB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085846B-CF67-42A5-AE1D-D19B0D240C78}"/>
              </a:ext>
            </a:extLst>
          </p:cNvPr>
          <p:cNvSpPr txBox="1"/>
          <p:nvPr/>
        </p:nvSpPr>
        <p:spPr>
          <a:xfrm>
            <a:off x="98853" y="153262"/>
            <a:ext cx="3472249" cy="705172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sz="4000" dirty="0"/>
              <a:t>CONCLUSION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C6D3F9-4B10-4A88-A08D-CE01056B677F}"/>
              </a:ext>
            </a:extLst>
          </p:cNvPr>
          <p:cNvSpPr/>
          <p:nvPr/>
        </p:nvSpPr>
        <p:spPr>
          <a:xfrm>
            <a:off x="3860800" y="4673049"/>
            <a:ext cx="8128000" cy="1326518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FFCD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kern="1200" dirty="0">
                <a:solidFill>
                  <a:schemeClr val="tx1"/>
                </a:solidFill>
              </a:rPr>
              <a:t>Automated Reordering reduces the error in stock of the materials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3E7EE0A-4E26-44FC-8285-A9899BB20614}"/>
              </a:ext>
            </a:extLst>
          </p:cNvPr>
          <p:cNvSpPr/>
          <p:nvPr/>
        </p:nvSpPr>
        <p:spPr>
          <a:xfrm>
            <a:off x="3860800" y="858433"/>
            <a:ext cx="8128000" cy="1434824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FFCD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dirty="0">
                <a:solidFill>
                  <a:schemeClr val="tx1"/>
                </a:solidFill>
              </a:rPr>
              <a:t>Eliminate the inexperience in ordering which helps the new managers</a:t>
            </a:r>
            <a:endParaRPr lang="en-IN" sz="3200" kern="1200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34021E6-19DD-4AC0-84ED-6D0B9476FC9B}"/>
              </a:ext>
            </a:extLst>
          </p:cNvPr>
          <p:cNvSpPr/>
          <p:nvPr/>
        </p:nvSpPr>
        <p:spPr>
          <a:xfrm>
            <a:off x="3860800" y="2701522"/>
            <a:ext cx="8128000" cy="1326518"/>
          </a:xfrm>
          <a:custGeom>
            <a:avLst/>
            <a:gdLst>
              <a:gd name="connsiteX0" fmla="*/ 0 w 8128000"/>
              <a:gd name="connsiteY0" fmla="*/ 199684 h 1198080"/>
              <a:gd name="connsiteX1" fmla="*/ 199684 w 8128000"/>
              <a:gd name="connsiteY1" fmla="*/ 0 h 1198080"/>
              <a:gd name="connsiteX2" fmla="*/ 7928316 w 8128000"/>
              <a:gd name="connsiteY2" fmla="*/ 0 h 1198080"/>
              <a:gd name="connsiteX3" fmla="*/ 8128000 w 8128000"/>
              <a:gd name="connsiteY3" fmla="*/ 199684 h 1198080"/>
              <a:gd name="connsiteX4" fmla="*/ 8128000 w 8128000"/>
              <a:gd name="connsiteY4" fmla="*/ 998396 h 1198080"/>
              <a:gd name="connsiteX5" fmla="*/ 7928316 w 8128000"/>
              <a:gd name="connsiteY5" fmla="*/ 1198080 h 1198080"/>
              <a:gd name="connsiteX6" fmla="*/ 199684 w 8128000"/>
              <a:gd name="connsiteY6" fmla="*/ 1198080 h 1198080"/>
              <a:gd name="connsiteX7" fmla="*/ 0 w 8128000"/>
              <a:gd name="connsiteY7" fmla="*/ 998396 h 1198080"/>
              <a:gd name="connsiteX8" fmla="*/ 0 w 8128000"/>
              <a:gd name="connsiteY8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198080">
                <a:moveTo>
                  <a:pt x="0" y="199684"/>
                </a:moveTo>
                <a:cubicBezTo>
                  <a:pt x="0" y="89402"/>
                  <a:pt x="89402" y="0"/>
                  <a:pt x="199684" y="0"/>
                </a:cubicBezTo>
                <a:lnTo>
                  <a:pt x="7928316" y="0"/>
                </a:lnTo>
                <a:cubicBezTo>
                  <a:pt x="8038598" y="0"/>
                  <a:pt x="8128000" y="89402"/>
                  <a:pt x="8128000" y="199684"/>
                </a:cubicBezTo>
                <a:lnTo>
                  <a:pt x="8128000" y="998396"/>
                </a:lnTo>
                <a:cubicBezTo>
                  <a:pt x="8128000" y="1108678"/>
                  <a:pt x="8038598" y="1198080"/>
                  <a:pt x="7928316" y="1198080"/>
                </a:cubicBezTo>
                <a:lnTo>
                  <a:pt x="199684" y="1198080"/>
                </a:lnTo>
                <a:cubicBezTo>
                  <a:pt x="89402" y="1198080"/>
                  <a:pt x="0" y="1108678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85" tIns="248985" rIns="248985" bIns="248985" numCol="1" spcCol="1270" anchor="ctr" anchorCtr="0">
            <a:noAutofit/>
          </a:bodyPr>
          <a:lstStyle/>
          <a:p>
            <a:pPr marL="0" lvl="0" indent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200" kern="1200" dirty="0">
                <a:solidFill>
                  <a:schemeClr val="bg1"/>
                </a:solidFill>
              </a:rPr>
              <a:t>Stock levels are optimum level, ensuring sales of fresh product</a:t>
            </a:r>
          </a:p>
        </p:txBody>
      </p:sp>
    </p:spTree>
    <p:extLst>
      <p:ext uri="{BB962C8B-B14F-4D97-AF65-F5344CB8AC3E}">
        <p14:creationId xmlns:p14="http://schemas.microsoft.com/office/powerpoint/2010/main" val="267509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F1563BE-FA07-46CC-ACE0-776ECC0FA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8" t="29734"/>
          <a:stretch/>
        </p:blipFill>
        <p:spPr>
          <a:xfrm>
            <a:off x="3831771" y="1083850"/>
            <a:ext cx="4528457" cy="48188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C03C9F-23FB-4E12-A402-A09016E2DC47}"/>
              </a:ext>
            </a:extLst>
          </p:cNvPr>
          <p:cNvSpPr txBox="1"/>
          <p:nvPr/>
        </p:nvSpPr>
        <p:spPr>
          <a:xfrm>
            <a:off x="8028372" y="4784145"/>
            <a:ext cx="3062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are you?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7EAA4E-4F30-4756-BC86-C899DB45B571}"/>
              </a:ext>
            </a:extLst>
          </p:cNvPr>
          <p:cNvSpPr txBox="1"/>
          <p:nvPr/>
        </p:nvSpPr>
        <p:spPr>
          <a:xfrm>
            <a:off x="1238861" y="4811201"/>
            <a:ext cx="3062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We are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12A166-32C7-4A10-98AB-80179A9AC43D}"/>
              </a:ext>
            </a:extLst>
          </p:cNvPr>
          <p:cNvCxnSpPr/>
          <p:nvPr/>
        </p:nvCxnSpPr>
        <p:spPr>
          <a:xfrm>
            <a:off x="3831771" y="5272866"/>
            <a:ext cx="126274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B74DABB-4B98-466A-95CC-6A44DD34F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38" b="29734"/>
          <a:stretch/>
        </p:blipFill>
        <p:spPr>
          <a:xfrm>
            <a:off x="8360228" y="862886"/>
            <a:ext cx="3550276" cy="35034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02ABFA-1FF9-4BA0-8ACC-118564BDEB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38" b="29734"/>
          <a:stretch/>
        </p:blipFill>
        <p:spPr>
          <a:xfrm flipH="1">
            <a:off x="281496" y="862886"/>
            <a:ext cx="3550276" cy="350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0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C1C243-47F6-43DE-A0BA-52BDB3275683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DE645FEC-304D-4116-B990-C7C584AA55A2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D5BC51-7269-4046-A86B-29C49FE12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8B83DB3-5FBC-45BE-9E85-38EC6B953C04}"/>
              </a:ext>
            </a:extLst>
          </p:cNvPr>
          <p:cNvSpPr txBox="1"/>
          <p:nvPr/>
        </p:nvSpPr>
        <p:spPr>
          <a:xfrm>
            <a:off x="98853" y="153261"/>
            <a:ext cx="3472249" cy="785853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dirty="0"/>
              <a:t>PROBLEM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7D5E367-C535-4AA7-8EC1-3717D541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564" y="939114"/>
            <a:ext cx="8065239" cy="504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00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C1C243-47F6-43DE-A0BA-52BDB3275683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DE645FEC-304D-4116-B990-C7C584AA55A2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D5BC51-7269-4046-A86B-29C49FE12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898A824-D39C-4FEB-932B-5F522E881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53" y="939114"/>
            <a:ext cx="8283719" cy="5066270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B83DB3-5FBC-45BE-9E85-38EC6B953C04}"/>
              </a:ext>
            </a:extLst>
          </p:cNvPr>
          <p:cNvSpPr txBox="1"/>
          <p:nvPr/>
        </p:nvSpPr>
        <p:spPr>
          <a:xfrm>
            <a:off x="98853" y="153261"/>
            <a:ext cx="3472249" cy="785853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dirty="0"/>
              <a:t>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15E3A7-091D-492C-84A2-07E6CE7A079C}"/>
              </a:ext>
            </a:extLst>
          </p:cNvPr>
          <p:cNvSpPr txBox="1"/>
          <p:nvPr/>
        </p:nvSpPr>
        <p:spPr>
          <a:xfrm>
            <a:off x="4500687" y="253799"/>
            <a:ext cx="6682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Inaccurate</a:t>
            </a:r>
            <a:r>
              <a:rPr lang="en-IN" dirty="0"/>
              <a:t> </a:t>
            </a:r>
            <a:r>
              <a:rPr lang="en-IN" sz="3200" dirty="0"/>
              <a:t>forecasting of the Demand</a:t>
            </a:r>
          </a:p>
        </p:txBody>
      </p:sp>
    </p:spTree>
    <p:extLst>
      <p:ext uri="{BB962C8B-B14F-4D97-AF65-F5344CB8AC3E}">
        <p14:creationId xmlns:p14="http://schemas.microsoft.com/office/powerpoint/2010/main" val="266084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C1C243-47F6-43DE-A0BA-52BDB3275683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DE645FEC-304D-4116-B990-C7C584AA55A2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D5BC51-7269-4046-A86B-29C49FE12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8B83DB3-5FBC-45BE-9E85-38EC6B953C04}"/>
              </a:ext>
            </a:extLst>
          </p:cNvPr>
          <p:cNvSpPr txBox="1"/>
          <p:nvPr/>
        </p:nvSpPr>
        <p:spPr>
          <a:xfrm>
            <a:off x="98853" y="153261"/>
            <a:ext cx="3472249" cy="785853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dirty="0"/>
              <a:t>PROBLEM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A59B7F-8DAB-4A40-A696-5861FEAC69C7}"/>
              </a:ext>
            </a:extLst>
          </p:cNvPr>
          <p:cNvSpPr txBox="1"/>
          <p:nvPr/>
        </p:nvSpPr>
        <p:spPr>
          <a:xfrm>
            <a:off x="4164227" y="253799"/>
            <a:ext cx="5879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Inaccurate estimate of  Materials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178042-4F41-413C-AF9A-769E76126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27" y="939114"/>
            <a:ext cx="5519193" cy="5519193"/>
          </a:xfrm>
          <a:prstGeom prst="rect">
            <a:avLst/>
          </a:prstGeom>
          <a:ln>
            <a:noFill/>
          </a:ln>
        </p:spPr>
      </p:pic>
      <p:sp>
        <p:nvSpPr>
          <p:cNvPr id="11" name="Block Arc 10">
            <a:extLst>
              <a:ext uri="{FF2B5EF4-FFF2-40B4-BE49-F238E27FC236}">
                <a16:creationId xmlns:a16="http://schemas.microsoft.com/office/drawing/2014/main" id="{77ECBBFE-94FC-45CB-AD31-16608979E731}"/>
              </a:ext>
            </a:extLst>
          </p:cNvPr>
          <p:cNvSpPr/>
          <p:nvPr/>
        </p:nvSpPr>
        <p:spPr>
          <a:xfrm>
            <a:off x="6191756" y="1071412"/>
            <a:ext cx="5198064" cy="5418667"/>
          </a:xfrm>
          <a:prstGeom prst="blockArc">
            <a:avLst>
              <a:gd name="adj1" fmla="val 17527788"/>
              <a:gd name="adj2" fmla="val 4119114"/>
              <a:gd name="adj3" fmla="val 5750"/>
            </a:avLst>
          </a:prstGeom>
          <a:solidFill>
            <a:srgbClr val="F20000"/>
          </a:solidFill>
          <a:ln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A64267-1286-4A90-A04A-7E6A46847C23}"/>
              </a:ext>
            </a:extLst>
          </p:cNvPr>
          <p:cNvSpPr/>
          <p:nvPr/>
        </p:nvSpPr>
        <p:spPr>
          <a:xfrm>
            <a:off x="10019233" y="1528205"/>
            <a:ext cx="1795396" cy="1381760"/>
          </a:xfrm>
          <a:prstGeom prst="ellipse">
            <a:avLst/>
          </a:prstGeom>
          <a:solidFill>
            <a:srgbClr val="FFCD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RAW MATERIAL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74C743-FCAB-406C-893D-16B8F7664B40}"/>
              </a:ext>
            </a:extLst>
          </p:cNvPr>
          <p:cNvSpPr/>
          <p:nvPr/>
        </p:nvSpPr>
        <p:spPr>
          <a:xfrm>
            <a:off x="10440656" y="3100160"/>
            <a:ext cx="1606338" cy="1381760"/>
          </a:xfrm>
          <a:prstGeom prst="ellipse">
            <a:avLst/>
          </a:prstGeom>
          <a:solidFill>
            <a:srgbClr val="FFCD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WIP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CA59227-D674-46D3-BDC4-0772036D65F7}"/>
              </a:ext>
            </a:extLst>
          </p:cNvPr>
          <p:cNvSpPr/>
          <p:nvPr/>
        </p:nvSpPr>
        <p:spPr>
          <a:xfrm>
            <a:off x="12046994" y="3119668"/>
            <a:ext cx="1849022" cy="1337327"/>
          </a:xfrm>
          <a:custGeom>
            <a:avLst/>
            <a:gdLst>
              <a:gd name="connsiteX0" fmla="*/ 0 w 1849022"/>
              <a:gd name="connsiteY0" fmla="*/ 0 h 1337327"/>
              <a:gd name="connsiteX1" fmla="*/ 1849022 w 1849022"/>
              <a:gd name="connsiteY1" fmla="*/ 0 h 1337327"/>
              <a:gd name="connsiteX2" fmla="*/ 1849022 w 1849022"/>
              <a:gd name="connsiteY2" fmla="*/ 1337327 h 1337327"/>
              <a:gd name="connsiteX3" fmla="*/ 0 w 1849022"/>
              <a:gd name="connsiteY3" fmla="*/ 1337327 h 1337327"/>
              <a:gd name="connsiteX4" fmla="*/ 0 w 1849022"/>
              <a:gd name="connsiteY4" fmla="*/ 0 h 133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022" h="1337327">
                <a:moveTo>
                  <a:pt x="0" y="0"/>
                </a:moveTo>
                <a:lnTo>
                  <a:pt x="1849022" y="0"/>
                </a:lnTo>
                <a:lnTo>
                  <a:pt x="1849022" y="1337327"/>
                </a:lnTo>
                <a:lnTo>
                  <a:pt x="0" y="13373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930" tIns="74930" rIns="74930" bIns="74930" numCol="1" spcCol="1270" anchor="ctr" anchorCtr="0">
            <a:noAutofit/>
          </a:bodyPr>
          <a:lstStyle/>
          <a:p>
            <a:pPr marL="0" lvl="0" indent="0" algn="l" defTabSz="262255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None/>
            </a:pPr>
            <a:endParaRPr lang="en-IN" sz="5900" kern="12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82D9E3-2816-44A6-BA89-3FDB70A208BE}"/>
              </a:ext>
            </a:extLst>
          </p:cNvPr>
          <p:cNvSpPr/>
          <p:nvPr/>
        </p:nvSpPr>
        <p:spPr>
          <a:xfrm>
            <a:off x="10019233" y="4694332"/>
            <a:ext cx="1795396" cy="1381760"/>
          </a:xfrm>
          <a:prstGeom prst="ellipse">
            <a:avLst/>
          </a:prstGeom>
          <a:solidFill>
            <a:srgbClr val="FFCD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n-IN" dirty="0">
                <a:solidFill>
                  <a:schemeClr val="tx1"/>
                </a:solidFill>
              </a:rPr>
              <a:t>FINISHED PRODUCTS</a:t>
            </a:r>
          </a:p>
        </p:txBody>
      </p:sp>
    </p:spTree>
    <p:extLst>
      <p:ext uri="{BB962C8B-B14F-4D97-AF65-F5344CB8AC3E}">
        <p14:creationId xmlns:p14="http://schemas.microsoft.com/office/powerpoint/2010/main" val="14445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C1C243-47F6-43DE-A0BA-52BDB3275683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DE645FEC-304D-4116-B990-C7C584AA55A2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D5BC51-7269-4046-A86B-29C49FE12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8B83DB3-5FBC-45BE-9E85-38EC6B953C04}"/>
              </a:ext>
            </a:extLst>
          </p:cNvPr>
          <p:cNvSpPr txBox="1"/>
          <p:nvPr/>
        </p:nvSpPr>
        <p:spPr>
          <a:xfrm>
            <a:off x="98853" y="153261"/>
            <a:ext cx="3472249" cy="785853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dirty="0"/>
              <a:t>PROBLEM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A59B7F-8DAB-4A40-A696-5861FEAC69C7}"/>
              </a:ext>
            </a:extLst>
          </p:cNvPr>
          <p:cNvSpPr txBox="1"/>
          <p:nvPr/>
        </p:nvSpPr>
        <p:spPr>
          <a:xfrm>
            <a:off x="4007708" y="253799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Consequences...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DD4EF-F3C8-4CAF-9963-790CEA2AD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07" y="3640806"/>
            <a:ext cx="4063683" cy="3049892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F395FC-F8E9-412A-8240-2A29FBEF9E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227" y="939114"/>
            <a:ext cx="4110312" cy="273352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07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C1C243-47F6-43DE-A0BA-52BDB3275683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DE645FEC-304D-4116-B990-C7C584AA55A2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D5BC51-7269-4046-A86B-29C49FE12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8B83DB3-5FBC-45BE-9E85-38EC6B953C04}"/>
              </a:ext>
            </a:extLst>
          </p:cNvPr>
          <p:cNvSpPr txBox="1"/>
          <p:nvPr/>
        </p:nvSpPr>
        <p:spPr>
          <a:xfrm>
            <a:off x="98853" y="153261"/>
            <a:ext cx="3472249" cy="769441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dirty="0"/>
              <a:t>5 WHY’s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A6DD96-C9D5-4AC5-B13F-E7431D1B734D}"/>
              </a:ext>
            </a:extLst>
          </p:cNvPr>
          <p:cNvSpPr/>
          <p:nvPr/>
        </p:nvSpPr>
        <p:spPr>
          <a:xfrm>
            <a:off x="3105426" y="-418171"/>
            <a:ext cx="473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3F2A963-2A7F-4045-8DE3-F9441793D5F4}"/>
              </a:ext>
            </a:extLst>
          </p:cNvPr>
          <p:cNvSpPr/>
          <p:nvPr/>
        </p:nvSpPr>
        <p:spPr>
          <a:xfrm>
            <a:off x="4036554" y="245371"/>
            <a:ext cx="7763558" cy="672239"/>
          </a:xfrm>
          <a:prstGeom prst="roundRect">
            <a:avLst/>
          </a:prstGeom>
          <a:solidFill>
            <a:srgbClr val="FFC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Wastage of raw materials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29CBF27-4DAB-4C7A-85EC-C68C54B20A7A}"/>
              </a:ext>
            </a:extLst>
          </p:cNvPr>
          <p:cNvGrpSpPr/>
          <p:nvPr/>
        </p:nvGrpSpPr>
        <p:grpSpPr>
          <a:xfrm>
            <a:off x="4037379" y="2283494"/>
            <a:ext cx="7762733" cy="1277977"/>
            <a:chOff x="4037379" y="2283494"/>
            <a:chExt cx="7762733" cy="1277977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01D1A1C-B37A-48D4-891C-F0B9E7325A57}"/>
                </a:ext>
              </a:extLst>
            </p:cNvPr>
            <p:cNvSpPr/>
            <p:nvPr/>
          </p:nvSpPr>
          <p:spPr>
            <a:xfrm>
              <a:off x="4037379" y="2283494"/>
              <a:ext cx="1057531" cy="1277977"/>
            </a:xfrm>
            <a:custGeom>
              <a:avLst/>
              <a:gdLst>
                <a:gd name="connsiteX0" fmla="*/ 0 w 1155319"/>
                <a:gd name="connsiteY0" fmla="*/ 0 h 808723"/>
                <a:gd name="connsiteX1" fmla="*/ 750958 w 1155319"/>
                <a:gd name="connsiteY1" fmla="*/ 0 h 808723"/>
                <a:gd name="connsiteX2" fmla="*/ 1155319 w 1155319"/>
                <a:gd name="connsiteY2" fmla="*/ 404362 h 808723"/>
                <a:gd name="connsiteX3" fmla="*/ 750958 w 1155319"/>
                <a:gd name="connsiteY3" fmla="*/ 808723 h 808723"/>
                <a:gd name="connsiteX4" fmla="*/ 0 w 1155319"/>
                <a:gd name="connsiteY4" fmla="*/ 808723 h 808723"/>
                <a:gd name="connsiteX5" fmla="*/ 404362 w 1155319"/>
                <a:gd name="connsiteY5" fmla="*/ 404362 h 808723"/>
                <a:gd name="connsiteX6" fmla="*/ 0 w 1155319"/>
                <a:gd name="connsiteY6" fmla="*/ 0 h 80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5319" h="808723">
                  <a:moveTo>
                    <a:pt x="1155318" y="0"/>
                  </a:moveTo>
                  <a:lnTo>
                    <a:pt x="1155318" y="525670"/>
                  </a:lnTo>
                  <a:lnTo>
                    <a:pt x="577659" y="808723"/>
                  </a:lnTo>
                  <a:lnTo>
                    <a:pt x="1" y="525670"/>
                  </a:lnTo>
                  <a:lnTo>
                    <a:pt x="1" y="0"/>
                  </a:lnTo>
                  <a:lnTo>
                    <a:pt x="577659" y="283053"/>
                  </a:lnTo>
                  <a:lnTo>
                    <a:pt x="1155318" y="0"/>
                  </a:lnTo>
                  <a:close/>
                </a:path>
              </a:pathLst>
            </a:custGeom>
            <a:solidFill>
              <a:srgbClr val="F2000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971" tIns="418333" rIns="13969" bIns="418331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Why?</a:t>
              </a: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4219ECF-D8F9-4D29-8E90-60F6897DD1F4}"/>
                </a:ext>
              </a:extLst>
            </p:cNvPr>
            <p:cNvSpPr/>
            <p:nvPr/>
          </p:nvSpPr>
          <p:spPr>
            <a:xfrm>
              <a:off x="5094906" y="2283495"/>
              <a:ext cx="6705206" cy="830685"/>
            </a:xfrm>
            <a:custGeom>
              <a:avLst/>
              <a:gdLst>
                <a:gd name="connsiteX0" fmla="*/ 125162 w 750957"/>
                <a:gd name="connsiteY0" fmla="*/ 0 h 4191316"/>
                <a:gd name="connsiteX1" fmla="*/ 625795 w 750957"/>
                <a:gd name="connsiteY1" fmla="*/ 0 h 4191316"/>
                <a:gd name="connsiteX2" fmla="*/ 750957 w 750957"/>
                <a:gd name="connsiteY2" fmla="*/ 125162 h 4191316"/>
                <a:gd name="connsiteX3" fmla="*/ 750957 w 750957"/>
                <a:gd name="connsiteY3" fmla="*/ 4191316 h 4191316"/>
                <a:gd name="connsiteX4" fmla="*/ 750957 w 750957"/>
                <a:gd name="connsiteY4" fmla="*/ 4191316 h 4191316"/>
                <a:gd name="connsiteX5" fmla="*/ 0 w 750957"/>
                <a:gd name="connsiteY5" fmla="*/ 4191316 h 4191316"/>
                <a:gd name="connsiteX6" fmla="*/ 0 w 750957"/>
                <a:gd name="connsiteY6" fmla="*/ 4191316 h 4191316"/>
                <a:gd name="connsiteX7" fmla="*/ 0 w 750957"/>
                <a:gd name="connsiteY7" fmla="*/ 125162 h 4191316"/>
                <a:gd name="connsiteX8" fmla="*/ 125162 w 750957"/>
                <a:gd name="connsiteY8" fmla="*/ 0 h 419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957" h="4191316">
                  <a:moveTo>
                    <a:pt x="750957" y="698568"/>
                  </a:moveTo>
                  <a:lnTo>
                    <a:pt x="750957" y="3492748"/>
                  </a:lnTo>
                  <a:cubicBezTo>
                    <a:pt x="750957" y="3878554"/>
                    <a:pt x="740917" y="4191313"/>
                    <a:pt x="728532" y="4191313"/>
                  </a:cubicBezTo>
                  <a:lnTo>
                    <a:pt x="0" y="4191313"/>
                  </a:lnTo>
                  <a:lnTo>
                    <a:pt x="0" y="419131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28532" y="3"/>
                  </a:lnTo>
                  <a:cubicBezTo>
                    <a:pt x="740917" y="3"/>
                    <a:pt x="750957" y="312762"/>
                    <a:pt x="750957" y="698568"/>
                  </a:cubicBezTo>
                  <a:close/>
                </a:path>
              </a:pathLst>
            </a:custGeom>
            <a:solidFill>
              <a:srgbClr val="FFCD0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2929" tIns="64599" rIns="64599" bIns="64600" numCol="1" spcCol="1270" anchor="ctr" anchorCtr="0">
              <a:noAutofit/>
            </a:bodyPr>
            <a:lstStyle/>
            <a:p>
              <a:pPr marL="0" lvl="1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2400" dirty="0"/>
                <a:t>Inaccurate Forecasting of Demand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B0B13E8-F2C7-4D1A-9B1D-47EF4FC68577}"/>
              </a:ext>
            </a:extLst>
          </p:cNvPr>
          <p:cNvGrpSpPr/>
          <p:nvPr/>
        </p:nvGrpSpPr>
        <p:grpSpPr>
          <a:xfrm>
            <a:off x="4037379" y="3338107"/>
            <a:ext cx="7762734" cy="1277976"/>
            <a:chOff x="4037379" y="3338107"/>
            <a:chExt cx="7762734" cy="1277976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9BD47F2-8F1E-4219-BE34-B2A00EC88F00}"/>
                </a:ext>
              </a:extLst>
            </p:cNvPr>
            <p:cNvSpPr/>
            <p:nvPr/>
          </p:nvSpPr>
          <p:spPr>
            <a:xfrm>
              <a:off x="4037379" y="3338107"/>
              <a:ext cx="1057531" cy="1277976"/>
            </a:xfrm>
            <a:custGeom>
              <a:avLst/>
              <a:gdLst>
                <a:gd name="connsiteX0" fmla="*/ 0 w 1155319"/>
                <a:gd name="connsiteY0" fmla="*/ 0 h 808723"/>
                <a:gd name="connsiteX1" fmla="*/ 750958 w 1155319"/>
                <a:gd name="connsiteY1" fmla="*/ 0 h 808723"/>
                <a:gd name="connsiteX2" fmla="*/ 1155319 w 1155319"/>
                <a:gd name="connsiteY2" fmla="*/ 404362 h 808723"/>
                <a:gd name="connsiteX3" fmla="*/ 750958 w 1155319"/>
                <a:gd name="connsiteY3" fmla="*/ 808723 h 808723"/>
                <a:gd name="connsiteX4" fmla="*/ 0 w 1155319"/>
                <a:gd name="connsiteY4" fmla="*/ 808723 h 808723"/>
                <a:gd name="connsiteX5" fmla="*/ 404362 w 1155319"/>
                <a:gd name="connsiteY5" fmla="*/ 404362 h 808723"/>
                <a:gd name="connsiteX6" fmla="*/ 0 w 1155319"/>
                <a:gd name="connsiteY6" fmla="*/ 0 h 80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5319" h="808723">
                  <a:moveTo>
                    <a:pt x="1155318" y="0"/>
                  </a:moveTo>
                  <a:lnTo>
                    <a:pt x="1155318" y="525670"/>
                  </a:lnTo>
                  <a:lnTo>
                    <a:pt x="577659" y="808723"/>
                  </a:lnTo>
                  <a:lnTo>
                    <a:pt x="1" y="525670"/>
                  </a:lnTo>
                  <a:lnTo>
                    <a:pt x="1" y="0"/>
                  </a:lnTo>
                  <a:lnTo>
                    <a:pt x="577659" y="283053"/>
                  </a:lnTo>
                  <a:lnTo>
                    <a:pt x="1155318" y="0"/>
                  </a:lnTo>
                  <a:close/>
                </a:path>
              </a:pathLst>
            </a:custGeom>
            <a:solidFill>
              <a:srgbClr val="F2000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971" tIns="418332" rIns="13969" bIns="418331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Why?</a:t>
              </a: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D04260B-668D-41B0-9AA1-B8418E1C58D2}"/>
                </a:ext>
              </a:extLst>
            </p:cNvPr>
            <p:cNvSpPr/>
            <p:nvPr/>
          </p:nvSpPr>
          <p:spPr>
            <a:xfrm>
              <a:off x="5094906" y="3338107"/>
              <a:ext cx="6705207" cy="830685"/>
            </a:xfrm>
            <a:custGeom>
              <a:avLst/>
              <a:gdLst>
                <a:gd name="connsiteX0" fmla="*/ 125162 w 750957"/>
                <a:gd name="connsiteY0" fmla="*/ 0 h 4191316"/>
                <a:gd name="connsiteX1" fmla="*/ 625795 w 750957"/>
                <a:gd name="connsiteY1" fmla="*/ 0 h 4191316"/>
                <a:gd name="connsiteX2" fmla="*/ 750957 w 750957"/>
                <a:gd name="connsiteY2" fmla="*/ 125162 h 4191316"/>
                <a:gd name="connsiteX3" fmla="*/ 750957 w 750957"/>
                <a:gd name="connsiteY3" fmla="*/ 4191316 h 4191316"/>
                <a:gd name="connsiteX4" fmla="*/ 750957 w 750957"/>
                <a:gd name="connsiteY4" fmla="*/ 4191316 h 4191316"/>
                <a:gd name="connsiteX5" fmla="*/ 0 w 750957"/>
                <a:gd name="connsiteY5" fmla="*/ 4191316 h 4191316"/>
                <a:gd name="connsiteX6" fmla="*/ 0 w 750957"/>
                <a:gd name="connsiteY6" fmla="*/ 4191316 h 4191316"/>
                <a:gd name="connsiteX7" fmla="*/ 0 w 750957"/>
                <a:gd name="connsiteY7" fmla="*/ 125162 h 4191316"/>
                <a:gd name="connsiteX8" fmla="*/ 125162 w 750957"/>
                <a:gd name="connsiteY8" fmla="*/ 0 h 419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957" h="4191316">
                  <a:moveTo>
                    <a:pt x="750957" y="698568"/>
                  </a:moveTo>
                  <a:lnTo>
                    <a:pt x="750957" y="3492748"/>
                  </a:lnTo>
                  <a:cubicBezTo>
                    <a:pt x="750957" y="3878554"/>
                    <a:pt x="740917" y="4191313"/>
                    <a:pt x="728532" y="4191313"/>
                  </a:cubicBezTo>
                  <a:lnTo>
                    <a:pt x="0" y="4191313"/>
                  </a:lnTo>
                  <a:lnTo>
                    <a:pt x="0" y="419131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28532" y="3"/>
                  </a:lnTo>
                  <a:cubicBezTo>
                    <a:pt x="740917" y="3"/>
                    <a:pt x="750957" y="312762"/>
                    <a:pt x="750957" y="698568"/>
                  </a:cubicBezTo>
                  <a:close/>
                </a:path>
              </a:pathLst>
            </a:custGeom>
            <a:solidFill>
              <a:srgbClr val="FFCD0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2929" tIns="64599" rIns="64599" bIns="64600" numCol="1" spcCol="1270" anchor="ctr" anchorCtr="0">
              <a:noAutofit/>
            </a:bodyPr>
            <a:lstStyle/>
            <a:p>
              <a:pPr marL="0" lvl="1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1600" dirty="0"/>
            </a:p>
            <a:p>
              <a:pPr marL="0" lvl="1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2400" dirty="0"/>
            </a:p>
            <a:p>
              <a:pPr marL="0" lvl="1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2400" dirty="0"/>
                <a:t>External factor not included in forecasting</a:t>
              </a:r>
            </a:p>
            <a:p>
              <a:pPr marL="0" lvl="1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28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4D5581F-790F-4A68-B36D-58EC1BB877A2}"/>
              </a:ext>
            </a:extLst>
          </p:cNvPr>
          <p:cNvGrpSpPr/>
          <p:nvPr/>
        </p:nvGrpSpPr>
        <p:grpSpPr>
          <a:xfrm>
            <a:off x="4037379" y="4382202"/>
            <a:ext cx="7762734" cy="1288492"/>
            <a:chOff x="4037379" y="4382202"/>
            <a:chExt cx="7762734" cy="1288492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06E3890-A0CE-438C-AFDD-DE79CACAEF31}"/>
                </a:ext>
              </a:extLst>
            </p:cNvPr>
            <p:cNvSpPr/>
            <p:nvPr/>
          </p:nvSpPr>
          <p:spPr>
            <a:xfrm>
              <a:off x="4037379" y="4392718"/>
              <a:ext cx="1057531" cy="1277976"/>
            </a:xfrm>
            <a:custGeom>
              <a:avLst/>
              <a:gdLst>
                <a:gd name="connsiteX0" fmla="*/ 0 w 1155319"/>
                <a:gd name="connsiteY0" fmla="*/ 0 h 808723"/>
                <a:gd name="connsiteX1" fmla="*/ 750958 w 1155319"/>
                <a:gd name="connsiteY1" fmla="*/ 0 h 808723"/>
                <a:gd name="connsiteX2" fmla="*/ 1155319 w 1155319"/>
                <a:gd name="connsiteY2" fmla="*/ 404362 h 808723"/>
                <a:gd name="connsiteX3" fmla="*/ 750958 w 1155319"/>
                <a:gd name="connsiteY3" fmla="*/ 808723 h 808723"/>
                <a:gd name="connsiteX4" fmla="*/ 0 w 1155319"/>
                <a:gd name="connsiteY4" fmla="*/ 808723 h 808723"/>
                <a:gd name="connsiteX5" fmla="*/ 404362 w 1155319"/>
                <a:gd name="connsiteY5" fmla="*/ 404362 h 808723"/>
                <a:gd name="connsiteX6" fmla="*/ 0 w 1155319"/>
                <a:gd name="connsiteY6" fmla="*/ 0 h 80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5319" h="808723">
                  <a:moveTo>
                    <a:pt x="1155318" y="0"/>
                  </a:moveTo>
                  <a:lnTo>
                    <a:pt x="1155318" y="525670"/>
                  </a:lnTo>
                  <a:lnTo>
                    <a:pt x="577659" y="808723"/>
                  </a:lnTo>
                  <a:lnTo>
                    <a:pt x="1" y="525670"/>
                  </a:lnTo>
                  <a:lnTo>
                    <a:pt x="1" y="0"/>
                  </a:lnTo>
                  <a:lnTo>
                    <a:pt x="577659" y="283053"/>
                  </a:lnTo>
                  <a:lnTo>
                    <a:pt x="1155318" y="0"/>
                  </a:lnTo>
                  <a:close/>
                </a:path>
              </a:pathLst>
            </a:custGeom>
            <a:solidFill>
              <a:srgbClr val="F2000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971" tIns="418332" rIns="13969" bIns="418331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Why?</a:t>
              </a: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8B4B3E2-E080-4322-AC53-CD32A0679C3F}"/>
                </a:ext>
              </a:extLst>
            </p:cNvPr>
            <p:cNvSpPr/>
            <p:nvPr/>
          </p:nvSpPr>
          <p:spPr>
            <a:xfrm>
              <a:off x="5094906" y="4382202"/>
              <a:ext cx="6705207" cy="830685"/>
            </a:xfrm>
            <a:custGeom>
              <a:avLst/>
              <a:gdLst>
                <a:gd name="connsiteX0" fmla="*/ 125162 w 750957"/>
                <a:gd name="connsiteY0" fmla="*/ 0 h 4191316"/>
                <a:gd name="connsiteX1" fmla="*/ 625795 w 750957"/>
                <a:gd name="connsiteY1" fmla="*/ 0 h 4191316"/>
                <a:gd name="connsiteX2" fmla="*/ 750957 w 750957"/>
                <a:gd name="connsiteY2" fmla="*/ 125162 h 4191316"/>
                <a:gd name="connsiteX3" fmla="*/ 750957 w 750957"/>
                <a:gd name="connsiteY3" fmla="*/ 4191316 h 4191316"/>
                <a:gd name="connsiteX4" fmla="*/ 750957 w 750957"/>
                <a:gd name="connsiteY4" fmla="*/ 4191316 h 4191316"/>
                <a:gd name="connsiteX5" fmla="*/ 0 w 750957"/>
                <a:gd name="connsiteY5" fmla="*/ 4191316 h 4191316"/>
                <a:gd name="connsiteX6" fmla="*/ 0 w 750957"/>
                <a:gd name="connsiteY6" fmla="*/ 4191316 h 4191316"/>
                <a:gd name="connsiteX7" fmla="*/ 0 w 750957"/>
                <a:gd name="connsiteY7" fmla="*/ 125162 h 4191316"/>
                <a:gd name="connsiteX8" fmla="*/ 125162 w 750957"/>
                <a:gd name="connsiteY8" fmla="*/ 0 h 419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957" h="4191316">
                  <a:moveTo>
                    <a:pt x="750957" y="698568"/>
                  </a:moveTo>
                  <a:lnTo>
                    <a:pt x="750957" y="3492748"/>
                  </a:lnTo>
                  <a:cubicBezTo>
                    <a:pt x="750957" y="3878554"/>
                    <a:pt x="740917" y="4191313"/>
                    <a:pt x="728532" y="4191313"/>
                  </a:cubicBezTo>
                  <a:lnTo>
                    <a:pt x="0" y="4191313"/>
                  </a:lnTo>
                  <a:lnTo>
                    <a:pt x="0" y="419131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28532" y="3"/>
                  </a:lnTo>
                  <a:cubicBezTo>
                    <a:pt x="740917" y="3"/>
                    <a:pt x="750957" y="312762"/>
                    <a:pt x="750957" y="698568"/>
                  </a:cubicBezTo>
                  <a:close/>
                </a:path>
              </a:pathLst>
            </a:custGeom>
            <a:solidFill>
              <a:srgbClr val="FFCD0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2929" tIns="64599" rIns="64599" bIns="64600" numCol="1" spcCol="1270" anchor="ctr" anchorCtr="0">
              <a:noAutofit/>
            </a:bodyPr>
            <a:lstStyle/>
            <a:p>
              <a:pPr marL="0" lvl="1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2000" dirty="0"/>
            </a:p>
            <a:p>
              <a:pPr marL="0" lvl="1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2400" dirty="0"/>
                <a:t>Inexperienced forecasters, unable to perceive new trend among customer</a:t>
              </a:r>
            </a:p>
            <a:p>
              <a:pPr marL="0" lvl="1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2000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CA5EC9B-F581-4D0D-BE26-1E09495BBC57}"/>
              </a:ext>
            </a:extLst>
          </p:cNvPr>
          <p:cNvGrpSpPr/>
          <p:nvPr/>
        </p:nvGrpSpPr>
        <p:grpSpPr>
          <a:xfrm>
            <a:off x="4037378" y="5405146"/>
            <a:ext cx="7762734" cy="1277975"/>
            <a:chOff x="4037379" y="5397888"/>
            <a:chExt cx="7762734" cy="1277975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04AE333-D72A-4249-9C2F-3AC681E8695B}"/>
                </a:ext>
              </a:extLst>
            </p:cNvPr>
            <p:cNvSpPr/>
            <p:nvPr/>
          </p:nvSpPr>
          <p:spPr>
            <a:xfrm>
              <a:off x="4037379" y="5397888"/>
              <a:ext cx="1057531" cy="1277975"/>
            </a:xfrm>
            <a:custGeom>
              <a:avLst/>
              <a:gdLst>
                <a:gd name="connsiteX0" fmla="*/ 0 w 1155319"/>
                <a:gd name="connsiteY0" fmla="*/ 0 h 808723"/>
                <a:gd name="connsiteX1" fmla="*/ 750958 w 1155319"/>
                <a:gd name="connsiteY1" fmla="*/ 0 h 808723"/>
                <a:gd name="connsiteX2" fmla="*/ 1155319 w 1155319"/>
                <a:gd name="connsiteY2" fmla="*/ 404362 h 808723"/>
                <a:gd name="connsiteX3" fmla="*/ 750958 w 1155319"/>
                <a:gd name="connsiteY3" fmla="*/ 808723 h 808723"/>
                <a:gd name="connsiteX4" fmla="*/ 0 w 1155319"/>
                <a:gd name="connsiteY4" fmla="*/ 808723 h 808723"/>
                <a:gd name="connsiteX5" fmla="*/ 404362 w 1155319"/>
                <a:gd name="connsiteY5" fmla="*/ 404362 h 808723"/>
                <a:gd name="connsiteX6" fmla="*/ 0 w 1155319"/>
                <a:gd name="connsiteY6" fmla="*/ 0 h 80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5319" h="808723">
                  <a:moveTo>
                    <a:pt x="1155318" y="0"/>
                  </a:moveTo>
                  <a:lnTo>
                    <a:pt x="1155318" y="525670"/>
                  </a:lnTo>
                  <a:lnTo>
                    <a:pt x="577659" y="808723"/>
                  </a:lnTo>
                  <a:lnTo>
                    <a:pt x="1" y="525670"/>
                  </a:lnTo>
                  <a:lnTo>
                    <a:pt x="1" y="0"/>
                  </a:lnTo>
                  <a:lnTo>
                    <a:pt x="577659" y="283053"/>
                  </a:lnTo>
                  <a:lnTo>
                    <a:pt x="1155318" y="0"/>
                  </a:lnTo>
                  <a:close/>
                </a:path>
              </a:pathLst>
            </a:custGeom>
            <a:solidFill>
              <a:srgbClr val="F2000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971" tIns="418332" rIns="13969" bIns="418331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Why?</a:t>
              </a: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88E0717-9A73-46D1-A4D0-E496883CBB7F}"/>
                </a:ext>
              </a:extLst>
            </p:cNvPr>
            <p:cNvSpPr/>
            <p:nvPr/>
          </p:nvSpPr>
          <p:spPr>
            <a:xfrm>
              <a:off x="5094906" y="5404289"/>
              <a:ext cx="6705207" cy="830685"/>
            </a:xfrm>
            <a:custGeom>
              <a:avLst/>
              <a:gdLst>
                <a:gd name="connsiteX0" fmla="*/ 125162 w 750957"/>
                <a:gd name="connsiteY0" fmla="*/ 0 h 4191316"/>
                <a:gd name="connsiteX1" fmla="*/ 625795 w 750957"/>
                <a:gd name="connsiteY1" fmla="*/ 0 h 4191316"/>
                <a:gd name="connsiteX2" fmla="*/ 750957 w 750957"/>
                <a:gd name="connsiteY2" fmla="*/ 125162 h 4191316"/>
                <a:gd name="connsiteX3" fmla="*/ 750957 w 750957"/>
                <a:gd name="connsiteY3" fmla="*/ 4191316 h 4191316"/>
                <a:gd name="connsiteX4" fmla="*/ 750957 w 750957"/>
                <a:gd name="connsiteY4" fmla="*/ 4191316 h 4191316"/>
                <a:gd name="connsiteX5" fmla="*/ 0 w 750957"/>
                <a:gd name="connsiteY5" fmla="*/ 4191316 h 4191316"/>
                <a:gd name="connsiteX6" fmla="*/ 0 w 750957"/>
                <a:gd name="connsiteY6" fmla="*/ 4191316 h 4191316"/>
                <a:gd name="connsiteX7" fmla="*/ 0 w 750957"/>
                <a:gd name="connsiteY7" fmla="*/ 125162 h 4191316"/>
                <a:gd name="connsiteX8" fmla="*/ 125162 w 750957"/>
                <a:gd name="connsiteY8" fmla="*/ 0 h 419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957" h="4191316">
                  <a:moveTo>
                    <a:pt x="750957" y="698568"/>
                  </a:moveTo>
                  <a:lnTo>
                    <a:pt x="750957" y="3492748"/>
                  </a:lnTo>
                  <a:cubicBezTo>
                    <a:pt x="750957" y="3878554"/>
                    <a:pt x="740917" y="4191313"/>
                    <a:pt x="728532" y="4191313"/>
                  </a:cubicBezTo>
                  <a:lnTo>
                    <a:pt x="0" y="4191313"/>
                  </a:lnTo>
                  <a:lnTo>
                    <a:pt x="0" y="419131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28532" y="3"/>
                  </a:lnTo>
                  <a:cubicBezTo>
                    <a:pt x="740917" y="3"/>
                    <a:pt x="750957" y="312762"/>
                    <a:pt x="750957" y="698568"/>
                  </a:cubicBezTo>
                  <a:close/>
                </a:path>
              </a:pathLst>
            </a:custGeom>
            <a:solidFill>
              <a:srgbClr val="FFCD0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2929" tIns="64599" rIns="64599" bIns="64600" numCol="1" spcCol="1270" anchor="ctr" anchorCtr="0">
              <a:noAutofit/>
            </a:bodyPr>
            <a:lstStyle/>
            <a:p>
              <a:pPr marL="0" lvl="1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2800" dirty="0"/>
            </a:p>
            <a:p>
              <a:pPr marL="0" lvl="1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2400" dirty="0"/>
                <a:t>No centralized Supply Planning Department and software</a:t>
              </a:r>
            </a:p>
            <a:p>
              <a:pPr marL="0" lvl="1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28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78CF6FB-46AD-448B-B416-38D900F53356}"/>
              </a:ext>
            </a:extLst>
          </p:cNvPr>
          <p:cNvGrpSpPr/>
          <p:nvPr/>
        </p:nvGrpSpPr>
        <p:grpSpPr>
          <a:xfrm>
            <a:off x="4036553" y="1242954"/>
            <a:ext cx="7763560" cy="1278420"/>
            <a:chOff x="4036553" y="1213495"/>
            <a:chExt cx="7763560" cy="1278420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1480699-1798-4E7E-9A40-9871044BFD0C}"/>
                </a:ext>
              </a:extLst>
            </p:cNvPr>
            <p:cNvSpPr/>
            <p:nvPr/>
          </p:nvSpPr>
          <p:spPr>
            <a:xfrm>
              <a:off x="4036553" y="1213940"/>
              <a:ext cx="1058354" cy="1277975"/>
            </a:xfrm>
            <a:custGeom>
              <a:avLst/>
              <a:gdLst>
                <a:gd name="connsiteX0" fmla="*/ 0 w 1155319"/>
                <a:gd name="connsiteY0" fmla="*/ 0 h 808723"/>
                <a:gd name="connsiteX1" fmla="*/ 750958 w 1155319"/>
                <a:gd name="connsiteY1" fmla="*/ 0 h 808723"/>
                <a:gd name="connsiteX2" fmla="*/ 1155319 w 1155319"/>
                <a:gd name="connsiteY2" fmla="*/ 404362 h 808723"/>
                <a:gd name="connsiteX3" fmla="*/ 750958 w 1155319"/>
                <a:gd name="connsiteY3" fmla="*/ 808723 h 808723"/>
                <a:gd name="connsiteX4" fmla="*/ 0 w 1155319"/>
                <a:gd name="connsiteY4" fmla="*/ 808723 h 808723"/>
                <a:gd name="connsiteX5" fmla="*/ 404362 w 1155319"/>
                <a:gd name="connsiteY5" fmla="*/ 404362 h 808723"/>
                <a:gd name="connsiteX6" fmla="*/ 0 w 1155319"/>
                <a:gd name="connsiteY6" fmla="*/ 0 h 80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5319" h="808723">
                  <a:moveTo>
                    <a:pt x="1155318" y="0"/>
                  </a:moveTo>
                  <a:lnTo>
                    <a:pt x="1155318" y="525670"/>
                  </a:lnTo>
                  <a:lnTo>
                    <a:pt x="577659" y="808723"/>
                  </a:lnTo>
                  <a:lnTo>
                    <a:pt x="1" y="525670"/>
                  </a:lnTo>
                  <a:lnTo>
                    <a:pt x="1" y="0"/>
                  </a:lnTo>
                  <a:lnTo>
                    <a:pt x="577659" y="283053"/>
                  </a:lnTo>
                  <a:lnTo>
                    <a:pt x="1155318" y="0"/>
                  </a:lnTo>
                  <a:close/>
                </a:path>
              </a:pathLst>
            </a:custGeom>
            <a:solidFill>
              <a:srgbClr val="F2000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971" tIns="418332" rIns="13969" bIns="418331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/>
                <a:t>Why?</a:t>
              </a: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6CAA6C5-F399-4300-A30F-A12EAC22C0AD}"/>
                </a:ext>
              </a:extLst>
            </p:cNvPr>
            <p:cNvSpPr/>
            <p:nvPr/>
          </p:nvSpPr>
          <p:spPr>
            <a:xfrm>
              <a:off x="5094906" y="1213495"/>
              <a:ext cx="6705207" cy="830685"/>
            </a:xfrm>
            <a:custGeom>
              <a:avLst/>
              <a:gdLst>
                <a:gd name="connsiteX0" fmla="*/ 125162 w 750957"/>
                <a:gd name="connsiteY0" fmla="*/ 0 h 4191316"/>
                <a:gd name="connsiteX1" fmla="*/ 625795 w 750957"/>
                <a:gd name="connsiteY1" fmla="*/ 0 h 4191316"/>
                <a:gd name="connsiteX2" fmla="*/ 750957 w 750957"/>
                <a:gd name="connsiteY2" fmla="*/ 125162 h 4191316"/>
                <a:gd name="connsiteX3" fmla="*/ 750957 w 750957"/>
                <a:gd name="connsiteY3" fmla="*/ 4191316 h 4191316"/>
                <a:gd name="connsiteX4" fmla="*/ 750957 w 750957"/>
                <a:gd name="connsiteY4" fmla="*/ 4191316 h 4191316"/>
                <a:gd name="connsiteX5" fmla="*/ 0 w 750957"/>
                <a:gd name="connsiteY5" fmla="*/ 4191316 h 4191316"/>
                <a:gd name="connsiteX6" fmla="*/ 0 w 750957"/>
                <a:gd name="connsiteY6" fmla="*/ 4191316 h 4191316"/>
                <a:gd name="connsiteX7" fmla="*/ 0 w 750957"/>
                <a:gd name="connsiteY7" fmla="*/ 125162 h 4191316"/>
                <a:gd name="connsiteX8" fmla="*/ 125162 w 750957"/>
                <a:gd name="connsiteY8" fmla="*/ 0 h 419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957" h="4191316">
                  <a:moveTo>
                    <a:pt x="750957" y="698568"/>
                  </a:moveTo>
                  <a:lnTo>
                    <a:pt x="750957" y="3492748"/>
                  </a:lnTo>
                  <a:cubicBezTo>
                    <a:pt x="750957" y="3878554"/>
                    <a:pt x="740917" y="4191313"/>
                    <a:pt x="728532" y="4191313"/>
                  </a:cubicBezTo>
                  <a:lnTo>
                    <a:pt x="0" y="4191313"/>
                  </a:lnTo>
                  <a:lnTo>
                    <a:pt x="0" y="419131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28532" y="3"/>
                  </a:lnTo>
                  <a:cubicBezTo>
                    <a:pt x="740917" y="3"/>
                    <a:pt x="750957" y="312762"/>
                    <a:pt x="750957" y="698568"/>
                  </a:cubicBezTo>
                  <a:close/>
                </a:path>
              </a:pathLst>
            </a:custGeom>
            <a:solidFill>
              <a:srgbClr val="FFCD0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2929" tIns="64599" rIns="64599" bIns="64600" numCol="1" spcCol="1270" anchor="ctr" anchorCtr="0">
              <a:noAutofit/>
            </a:bodyPr>
            <a:lstStyle/>
            <a:p>
              <a:pPr marL="0" lvl="1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2400" dirty="0"/>
                <a:t>High stock pile-up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50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C1C243-47F6-43DE-A0BA-52BDB3275683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DE645FEC-304D-4116-B990-C7C584AA55A2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D5BC51-7269-4046-A86B-29C49FE12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8B83DB3-5FBC-45BE-9E85-38EC6B953C04}"/>
              </a:ext>
            </a:extLst>
          </p:cNvPr>
          <p:cNvSpPr txBox="1"/>
          <p:nvPr/>
        </p:nvSpPr>
        <p:spPr>
          <a:xfrm>
            <a:off x="98853" y="153261"/>
            <a:ext cx="3472249" cy="769441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dirty="0"/>
              <a:t>ISHIKAWA 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5E4A78D-3748-47EB-8F6E-C5AA060EC3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04040"/>
              </p:ext>
            </p:extLst>
          </p:nvPr>
        </p:nvGraphicFramePr>
        <p:xfrm>
          <a:off x="2438400" y="963103"/>
          <a:ext cx="10782300" cy="534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Worksheet" r:id="rId5" imgW="10782417" imgH="5343561" progId="Excel.Sheet.12">
                  <p:embed/>
                </p:oleObj>
              </mc:Choice>
              <mc:Fallback>
                <p:oleObj name="Worksheet" r:id="rId5" imgW="10782417" imgH="53435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963103"/>
                        <a:ext cx="10782300" cy="534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9" name="Slide Zoom 58">
                <a:extLst>
                  <a:ext uri="{FF2B5EF4-FFF2-40B4-BE49-F238E27FC236}">
                    <a16:creationId xmlns:a16="http://schemas.microsoft.com/office/drawing/2014/main" id="{154C2212-8A5C-40B3-AEE4-5365E742EBE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5006978"/>
                  </p:ext>
                </p:extLst>
              </p:nvPr>
            </p:nvGraphicFramePr>
            <p:xfrm>
              <a:off x="4320538" y="483734"/>
              <a:ext cx="720000" cy="720000"/>
            </p:xfrm>
            <a:graphic>
              <a:graphicData uri="http://schemas.microsoft.com/office/powerpoint/2016/slidezoom">
                <pslz:sldZm>
                  <pslz:sldZmObj sldId="283" cId="3195816749">
                    <pslz:zmPr id="{54629D38-B0EE-4346-9489-D335664A9235}" returnToParent="0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20000" cy="720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9" name="Slide Zoom 5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154C2212-8A5C-40B3-AEE4-5365E742EB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320538" y="483734"/>
                <a:ext cx="720000" cy="720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1" name="Slide Zoom 60">
                <a:extLst>
                  <a:ext uri="{FF2B5EF4-FFF2-40B4-BE49-F238E27FC236}">
                    <a16:creationId xmlns:a16="http://schemas.microsoft.com/office/drawing/2014/main" id="{57F5EAF6-0996-4879-8C38-A4DBDC9E41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3147300"/>
                  </p:ext>
                </p:extLst>
              </p:nvPr>
            </p:nvGraphicFramePr>
            <p:xfrm>
              <a:off x="6431464" y="487987"/>
              <a:ext cx="720000" cy="720000"/>
            </p:xfrm>
            <a:graphic>
              <a:graphicData uri="http://schemas.microsoft.com/office/powerpoint/2016/slidezoom">
                <pslz:sldZm>
                  <pslz:sldZmObj sldId="284" cId="3623265186">
                    <pslz:zmPr id="{C011668D-4B6F-4533-9A41-658222D5BAB3}" returnToParent="0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20000" cy="720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1" name="Slide Zoom 60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57F5EAF6-0996-4879-8C38-A4DBDC9E41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31464" y="487987"/>
                <a:ext cx="720000" cy="720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3" name="Slide Zoom 62">
                <a:extLst>
                  <a:ext uri="{FF2B5EF4-FFF2-40B4-BE49-F238E27FC236}">
                    <a16:creationId xmlns:a16="http://schemas.microsoft.com/office/drawing/2014/main" id="{130E57D1-9E18-4250-9FD5-2CA234A518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0478292"/>
                  </p:ext>
                </p:extLst>
              </p:nvPr>
            </p:nvGraphicFramePr>
            <p:xfrm>
              <a:off x="8410619" y="483734"/>
              <a:ext cx="720000" cy="720000"/>
            </p:xfrm>
            <a:graphic>
              <a:graphicData uri="http://schemas.microsoft.com/office/powerpoint/2016/slidezoom">
                <pslz:sldZm>
                  <pslz:sldZmObj sldId="285" cId="210615214">
                    <pslz:zmPr id="{707D1FBB-29CE-4074-994D-1809DE69E677}" returnToParent="0" imageType="cover" transitionDur="1000">
                      <p166:blipFill xmlns:p166="http://schemas.microsoft.com/office/powerpoint/2016/6/main"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20000" cy="720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3" name="Slide Zoom 62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130E57D1-9E18-4250-9FD5-2CA234A518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8410619" y="483734"/>
                <a:ext cx="720000" cy="720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5" name="Slide Zoom 64">
                <a:extLst>
                  <a:ext uri="{FF2B5EF4-FFF2-40B4-BE49-F238E27FC236}">
                    <a16:creationId xmlns:a16="http://schemas.microsoft.com/office/drawing/2014/main" id="{4F89FD29-95D4-4032-B610-3E9A14D050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40918463"/>
                  </p:ext>
                </p:extLst>
              </p:nvPr>
            </p:nvGraphicFramePr>
            <p:xfrm>
              <a:off x="4485277" y="5987029"/>
              <a:ext cx="720000" cy="720000"/>
            </p:xfrm>
            <a:graphic>
              <a:graphicData uri="http://schemas.microsoft.com/office/powerpoint/2016/slidezoom">
                <pslz:sldZm>
                  <pslz:sldZmObj sldId="286" cId="3965314540">
                    <pslz:zmPr id="{F9FCC00F-9484-4C49-BAF2-D73B2BEDBA62}" returnToParent="0" imageType="cover" transitionDur="1000">
                      <p166:blipFill xmlns:p166="http://schemas.microsoft.com/office/powerpoint/2016/6/main"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2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20000" cy="720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5" name="Slide Zoom 64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4F89FD29-95D4-4032-B610-3E9A14D050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4485277" y="5987029"/>
                <a:ext cx="720000" cy="720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7" name="Slide Zoom 66">
                <a:extLst>
                  <a:ext uri="{FF2B5EF4-FFF2-40B4-BE49-F238E27FC236}">
                    <a16:creationId xmlns:a16="http://schemas.microsoft.com/office/drawing/2014/main" id="{8A237F18-6577-4BC9-8739-090CE1B3EE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33311770"/>
                  </p:ext>
                </p:extLst>
              </p:nvPr>
            </p:nvGraphicFramePr>
            <p:xfrm>
              <a:off x="6454956" y="5987029"/>
              <a:ext cx="720000" cy="720000"/>
            </p:xfrm>
            <a:graphic>
              <a:graphicData uri="http://schemas.microsoft.com/office/powerpoint/2016/slidezoom">
                <pslz:sldZm>
                  <pslz:sldZmObj sldId="287" cId="3673669413">
                    <pslz:zmPr id="{29E1CD03-B5EE-48C6-A3E7-9CF7A5911011}" returnToParent="0" imageType="cover" transitionDur="1000">
                      <p166:blipFill xmlns:p166="http://schemas.microsoft.com/office/powerpoint/2016/6/main"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2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20000" cy="720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7" name="Slide Zoom 66">
                <a:hlinkClick r:id="rId29" action="ppaction://hlinksldjump"/>
                <a:extLst>
                  <a:ext uri="{FF2B5EF4-FFF2-40B4-BE49-F238E27FC236}">
                    <a16:creationId xmlns:a16="http://schemas.microsoft.com/office/drawing/2014/main" id="{8A237F18-6577-4BC9-8739-090CE1B3EE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6454956" y="5987029"/>
                <a:ext cx="720000" cy="720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9" name="Slide Zoom 68">
                <a:extLst>
                  <a:ext uri="{FF2B5EF4-FFF2-40B4-BE49-F238E27FC236}">
                    <a16:creationId xmlns:a16="http://schemas.microsoft.com/office/drawing/2014/main" id="{E70C0B07-0D9B-4A87-A867-260041DB81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21121374"/>
                  </p:ext>
                </p:extLst>
              </p:nvPr>
            </p:nvGraphicFramePr>
            <p:xfrm>
              <a:off x="8424635" y="5987029"/>
              <a:ext cx="720000" cy="720000"/>
            </p:xfrm>
            <a:graphic>
              <a:graphicData uri="http://schemas.microsoft.com/office/powerpoint/2016/slidezoom">
                <pslz:sldZm>
                  <pslz:sldZmObj sldId="288" cId="633157385">
                    <pslz:zmPr id="{980CDF57-1814-4AFB-9794-21C983712BC0}" imageType="cover" transitionDur="1000">
                      <p166:blipFill xmlns:p166="http://schemas.microsoft.com/office/powerpoint/2016/6/main"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20000" cy="720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9" name="Slide Zoom 68">
                <a:hlinkClick r:id="rId34" action="ppaction://hlinksldjump"/>
                <a:extLst>
                  <a:ext uri="{FF2B5EF4-FFF2-40B4-BE49-F238E27FC236}">
                    <a16:creationId xmlns:a16="http://schemas.microsoft.com/office/drawing/2014/main" id="{E70C0B07-0D9B-4A87-A867-260041DB81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8424635" y="5987029"/>
                <a:ext cx="720000" cy="720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628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C1C243-47F6-43DE-A0BA-52BDB3275683}"/>
              </a:ext>
            </a:extLst>
          </p:cNvPr>
          <p:cNvGrpSpPr/>
          <p:nvPr/>
        </p:nvGrpSpPr>
        <p:grpSpPr>
          <a:xfrm>
            <a:off x="0" y="0"/>
            <a:ext cx="3657600" cy="6858000"/>
            <a:chOff x="0" y="0"/>
            <a:chExt cx="3657600" cy="6858000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DE645FEC-304D-4116-B990-C7C584AA55A2}"/>
                </a:ext>
              </a:extLst>
            </p:cNvPr>
            <p:cNvSpPr/>
            <p:nvPr/>
          </p:nvSpPr>
          <p:spPr>
            <a:xfrm>
              <a:off x="0" y="0"/>
              <a:ext cx="3657600" cy="6858000"/>
            </a:xfrm>
            <a:prstGeom prst="flowChartProcess">
              <a:avLst/>
            </a:prstGeom>
            <a:solidFill>
              <a:srgbClr val="F20000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D5BC51-7269-4046-A86B-29C49FE12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2" r="20232"/>
            <a:stretch/>
          </p:blipFill>
          <p:spPr>
            <a:xfrm>
              <a:off x="0" y="1585911"/>
              <a:ext cx="3657600" cy="368617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8B83DB3-5FBC-45BE-9E85-38EC6B953C04}"/>
              </a:ext>
            </a:extLst>
          </p:cNvPr>
          <p:cNvSpPr txBox="1"/>
          <p:nvPr/>
        </p:nvSpPr>
        <p:spPr>
          <a:xfrm>
            <a:off x="98853" y="153261"/>
            <a:ext cx="3472249" cy="769441"/>
          </a:xfrm>
          <a:prstGeom prst="rect">
            <a:avLst/>
          </a:prstGeom>
          <a:solidFill>
            <a:srgbClr val="FFCD00"/>
          </a:solidFill>
          <a:ln w="12700" cap="flat" cmpd="sng" algn="ctr">
            <a:solidFill>
              <a:srgbClr val="FFCD00"/>
            </a:solidFill>
            <a:prstDash val="solid"/>
            <a:miter lim="800000"/>
          </a:ln>
          <a:effectLst/>
        </p:spPr>
        <p:txBody>
          <a:bodyPr spcFirstLastPara="0" vert="horz" wrap="square" lIns="167640" tIns="167640" rIns="167640" bIns="167640" numCol="1" spcCol="1270" rtlCol="0" anchor="ctr" anchorCtr="0">
            <a:noAutofit/>
          </a:bodyPr>
          <a:lstStyle>
            <a:lvl1pPr algn="ctr">
              <a:defRPr sz="4400"/>
            </a:lvl1pPr>
          </a:lstStyle>
          <a:p>
            <a:r>
              <a:rPr lang="en-IN" dirty="0"/>
              <a:t>Management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45EA83F-5141-4602-B2A7-4756A4F81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857" y="1115648"/>
            <a:ext cx="8331945" cy="45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1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339</Words>
  <Application>Microsoft Office PowerPoint</Application>
  <PresentationFormat>Widescreen</PresentationFormat>
  <Paragraphs>113</Paragraphs>
  <Slides>25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Rounded MT Bold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 vignesh</dc:creator>
  <cp:lastModifiedBy>Durjay Das</cp:lastModifiedBy>
  <cp:revision>98</cp:revision>
  <dcterms:created xsi:type="dcterms:W3CDTF">2019-09-23T09:20:11Z</dcterms:created>
  <dcterms:modified xsi:type="dcterms:W3CDTF">2019-10-11T06:30:46Z</dcterms:modified>
</cp:coreProperties>
</file>