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1" r:id="rId6"/>
    <p:sldId id="262" r:id="rId7"/>
    <p:sldId id="26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04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44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52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24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32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esp.br" TargetMode="External"/><Relationship Id="rId2" Type="http://schemas.openxmlformats.org/officeDocument/2006/relationships/hyperlink" Target="mailto:casaluno@univesp.br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3392669"/>
            <a:ext cx="7772400" cy="1083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2F2F2"/>
              </a:buClr>
              <a:buFont typeface="Trebuchet MS"/>
              <a:buNone/>
              <a:defRPr sz="3600" b="0" i="0" u="none" strike="noStrike" cap="non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2466" y="4601676"/>
            <a:ext cx="6049904" cy="12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30000"/>
              </a:lnSpc>
              <a:spcBef>
                <a:spcPts val="360"/>
              </a:spcBef>
              <a:buClr>
                <a:srgbClr val="BFBFBF"/>
              </a:buClr>
              <a:buFont typeface="Arial"/>
              <a:buNone/>
              <a:defRPr sz="1800" b="0" i="0" u="none" strike="noStrike" cap="none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30000"/>
              </a:lnSpc>
              <a:spcBef>
                <a:spcPts val="560"/>
              </a:spcBef>
              <a:buClr>
                <a:srgbClr val="ABACAE"/>
              </a:buClr>
              <a:buFont typeface="Arial"/>
              <a:buNone/>
              <a:defRPr sz="28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30000"/>
              </a:lnSpc>
              <a:spcBef>
                <a:spcPts val="480"/>
              </a:spcBef>
              <a:buClr>
                <a:srgbClr val="ABACAE"/>
              </a:buClr>
              <a:buFont typeface="Arial"/>
              <a:buNone/>
              <a:defRPr sz="24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30000"/>
              </a:lnSpc>
              <a:spcBef>
                <a:spcPts val="400"/>
              </a:spcBef>
              <a:buClr>
                <a:srgbClr val="ABACAE"/>
              </a:buClr>
              <a:buFont typeface="Arial"/>
              <a:buNone/>
              <a:defRPr sz="20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30000"/>
              </a:lnSpc>
              <a:spcBef>
                <a:spcPts val="400"/>
              </a:spcBef>
              <a:buClr>
                <a:srgbClr val="ABACAE"/>
              </a:buClr>
              <a:buFont typeface="Arial"/>
              <a:buNone/>
              <a:defRPr sz="20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BACAE"/>
              </a:buClr>
              <a:buFont typeface="Arial"/>
              <a:buNone/>
              <a:defRPr sz="20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BACAE"/>
              </a:buClr>
              <a:buFont typeface="Arial"/>
              <a:buNone/>
              <a:defRPr sz="20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BACAE"/>
              </a:buClr>
              <a:buFont typeface="Arial"/>
              <a:buNone/>
              <a:defRPr sz="20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BACAE"/>
              </a:buClr>
              <a:buFont typeface="Arial"/>
              <a:buNone/>
              <a:defRPr sz="20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5" name="Shape 15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2948" y="2043447"/>
            <a:ext cx="3311174" cy="115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827146" y="353498"/>
            <a:ext cx="4203257" cy="669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78" name="Shape 78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893689" y="2010348"/>
            <a:ext cx="552882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264311" y="590770"/>
            <a:ext cx="5528820" cy="4896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1580442" y="6015085"/>
            <a:ext cx="1526616" cy="484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cxnSp>
        <p:nvCxnSpPr>
          <p:cNvPr id="85" name="Shape 85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91120"/>
          </a:solidFill>
          <a:ln w="9525" cap="flat" cmpd="sng">
            <a:solidFill>
              <a:srgbClr val="AD191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20687" y="4406900"/>
            <a:ext cx="691426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20687" y="2906713"/>
            <a:ext cx="691426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30000"/>
              </a:lnSpc>
              <a:spcBef>
                <a:spcPts val="40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360"/>
              </a:spcBef>
              <a:buClr>
                <a:srgbClr val="ABACAE"/>
              </a:buClr>
              <a:buFont typeface="Arial"/>
              <a:buNone/>
              <a:defRPr sz="18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320"/>
              </a:spcBef>
              <a:buClr>
                <a:srgbClr val="ABACAE"/>
              </a:buClr>
              <a:buFont typeface="Arial"/>
              <a:buNone/>
              <a:defRPr sz="16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280"/>
              </a:spcBef>
              <a:buClr>
                <a:srgbClr val="ABACAE"/>
              </a:buClr>
              <a:buFont typeface="Arial"/>
              <a:buNone/>
              <a:defRPr sz="14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280"/>
              </a:spcBef>
              <a:buClr>
                <a:srgbClr val="ABACAE"/>
              </a:buClr>
              <a:buFont typeface="Arial"/>
              <a:buNone/>
              <a:defRPr sz="14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ABACAE"/>
              </a:buClr>
              <a:buFont typeface="Arial"/>
              <a:buNone/>
              <a:defRPr sz="14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ABACAE"/>
              </a:buClr>
              <a:buFont typeface="Arial"/>
              <a:buNone/>
              <a:defRPr sz="14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ABACAE"/>
              </a:buClr>
              <a:buFont typeface="Arial"/>
              <a:buNone/>
              <a:defRPr sz="14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ABACAE"/>
              </a:buClr>
              <a:buFont typeface="Arial"/>
              <a:buNone/>
              <a:defRPr sz="14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 rot="10800000" flipH="1">
            <a:off x="577929" y="0"/>
            <a:ext cx="782434" cy="4406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/>
          <p:nvPr/>
        </p:nvSpPr>
        <p:spPr>
          <a:xfrm>
            <a:off x="-1689606" y="559073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" name="Shape 22"/>
          <p:cNvCxnSpPr/>
          <p:nvPr/>
        </p:nvCxnSpPr>
        <p:spPr>
          <a:xfrm rot="10800000" flipH="1">
            <a:off x="8044396" y="4406899"/>
            <a:ext cx="435186" cy="2451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580444" y="1600200"/>
            <a:ext cx="6696662" cy="4203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580444" y="1600200"/>
            <a:ext cx="2915355" cy="42032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3335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628906" cy="42032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3335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580444" y="1535112"/>
            <a:ext cx="291694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sz="16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sz="20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Font typeface="Arial"/>
              <a:buNone/>
              <a:defRPr sz="18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sz="16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sz="16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580444" y="2174875"/>
            <a:ext cx="2916943" cy="376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5875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3632081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sz="16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sz="20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Font typeface="Arial"/>
              <a:buNone/>
              <a:defRPr sz="18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sz="16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sz="1600" b="1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3632081" cy="37674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5875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54" name="Shape 54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58" name="Shape 58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580444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20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41332" y="273050"/>
            <a:ext cx="3535774" cy="5530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580444" y="1600200"/>
            <a:ext cx="3008313" cy="4203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280"/>
              </a:spcBef>
              <a:buClr>
                <a:srgbClr val="808285"/>
              </a:buClr>
              <a:buFont typeface="Arial"/>
              <a:buNone/>
              <a:defRPr sz="1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240"/>
              </a:spcBef>
              <a:buClr>
                <a:srgbClr val="808285"/>
              </a:buClr>
              <a:buFont typeface="Arial"/>
              <a:buNone/>
              <a:defRPr sz="1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200"/>
              </a:spcBef>
              <a:buClr>
                <a:srgbClr val="808285"/>
              </a:buClr>
              <a:buFont typeface="Arial"/>
              <a:buNone/>
              <a:defRPr sz="1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sz="9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sz="9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66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580444" y="4398169"/>
            <a:ext cx="569824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20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1580444" y="612775"/>
            <a:ext cx="5698243" cy="373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Font typeface="Arial"/>
              <a:buNone/>
              <a:defRPr sz="3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Font typeface="Arial"/>
              <a:buNone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Font typeface="Arial"/>
              <a:buNone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80444" y="4964907"/>
            <a:ext cx="5698243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280"/>
              </a:spcBef>
              <a:buClr>
                <a:srgbClr val="808285"/>
              </a:buClr>
              <a:buFont typeface="Arial"/>
              <a:buNone/>
              <a:defRPr sz="1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240"/>
              </a:spcBef>
              <a:buClr>
                <a:srgbClr val="808285"/>
              </a:buClr>
              <a:buFont typeface="Arial"/>
              <a:buNone/>
              <a:defRPr sz="1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200"/>
              </a:spcBef>
              <a:buClr>
                <a:srgbClr val="808285"/>
              </a:buClr>
              <a:buFont typeface="Arial"/>
              <a:buNone/>
              <a:defRPr sz="1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sz="9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sz="9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72" name="Shape 72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Shape 73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 Virtual do Estado de São Paulo</a:t>
            </a: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lang="en-US" sz="1000" b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lang="en-US" sz="1000" b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580444" y="1600200"/>
            <a:ext cx="6696662" cy="4203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 rot="10800000" flipH="1">
            <a:off x="136076" y="0"/>
            <a:ext cx="1224289" cy="6895548"/>
          </a:xfrm>
          <a:prstGeom prst="straightConnector1">
            <a:avLst/>
          </a:prstGeom>
          <a:noFill/>
          <a:ln w="12700" cap="flat" cmpd="sng">
            <a:solidFill>
              <a:srgbClr val="AF1E2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 descr="logounivesp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15422" y="6134707"/>
            <a:ext cx="1148060" cy="3845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3392669"/>
            <a:ext cx="7772400" cy="10838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2F2F2"/>
              </a:buClr>
              <a:buSzPct val="25000"/>
              <a:buFont typeface="Trebuchet MS"/>
              <a:buNone/>
            </a:pPr>
            <a:r>
              <a:rPr lang="pt-BR" sz="2000" b="1" dirty="0"/>
              <a:t>Desenvolvimento de sistema para auxílio na concepção e compartilhamento de planos de aula</a:t>
            </a:r>
            <a:endParaRPr lang="en-US" sz="2000" b="1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32466" y="4601676"/>
            <a:ext cx="6049904" cy="12271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Projeto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Integrador</a:t>
            </a:r>
            <a:r>
              <a:rPr lang="en-US" sz="2000" b="1" dirty="0">
                <a:solidFill>
                  <a:schemeClr val="bg1"/>
                </a:solidFill>
              </a:rPr>
              <a:t> I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Polo </a:t>
            </a:r>
            <a:r>
              <a:rPr lang="en-US" sz="2000" b="1" i="0" u="none" strike="noStrike" cap="none" dirty="0" err="1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Tiquatira</a:t>
            </a:r>
            <a:endParaRPr lang="en-US" sz="2000" b="1" i="0" u="none" strike="noStrike" cap="none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20687" y="4406900"/>
            <a:ext cx="6914269" cy="173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BR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Cleyton</a:t>
            </a:r>
            <a: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Vidal Ananias          RA: 2015564</a:t>
            </a:r>
            <a:b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João Carlos da Silva Brito     RA: 2008104</a:t>
            </a:r>
            <a:b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Leandro Pereira                     RA: 2015448</a:t>
            </a:r>
            <a:b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Lucas Bezerra de Macedo     RA: 2003247</a:t>
            </a:r>
            <a:b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Raul Segundo Fernandes       RA: 2000956</a:t>
            </a:r>
            <a:br>
              <a:rPr lang="pt-B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1800" b="0" dirty="0">
                <a:latin typeface="Times New Roman" panose="02020603050405020304" pitchFamily="18" charset="0"/>
              </a:rPr>
              <a:t>Thais de Macedo Costa         RA: 2006273</a:t>
            </a:r>
            <a:endParaRPr lang="en-US" sz="1800" b="0" dirty="0">
              <a:latin typeface="Times New Roman" panose="02020603050405020304" pitchFamily="18" charset="0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20687" y="3757188"/>
            <a:ext cx="6914269" cy="421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dirty="0" err="1"/>
              <a:t>Integrantes</a:t>
            </a:r>
            <a:r>
              <a:rPr lang="en-US" dirty="0"/>
              <a:t> do Grupo: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F1E00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um título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AB96D8-6B5A-41BC-A3FC-2E8FD9C83042}"/>
              </a:ext>
            </a:extLst>
          </p:cNvPr>
          <p:cNvSpPr txBox="1"/>
          <p:nvPr/>
        </p:nvSpPr>
        <p:spPr>
          <a:xfrm>
            <a:off x="1774479" y="1865014"/>
            <a:ext cx="650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Expor o problema e a importância para a comunidade (SENAC)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1F9EA5-A758-4A24-8164-728DF240BD12}"/>
              </a:ext>
            </a:extLst>
          </p:cNvPr>
          <p:cNvSpPr txBox="1"/>
          <p:nvPr/>
        </p:nvSpPr>
        <p:spPr>
          <a:xfrm>
            <a:off x="1774479" y="2477591"/>
            <a:ext cx="650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Apresentar a solução (login, acessos, funcionalidades)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E2D22B-BD9B-4298-B8A9-81B7F40BCF22}"/>
              </a:ext>
            </a:extLst>
          </p:cNvPr>
          <p:cNvSpPr txBox="1"/>
          <p:nvPr/>
        </p:nvSpPr>
        <p:spPr>
          <a:xfrm>
            <a:off x="1774478" y="3090168"/>
            <a:ext cx="650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Implementação da solução na comunidade externa (mostrar o professor usando com autorização)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FF1BAC-06D1-4646-B5C8-C0ABE255E5E9}"/>
              </a:ext>
            </a:extLst>
          </p:cNvPr>
          <p:cNvSpPr txBox="1"/>
          <p:nvPr/>
        </p:nvSpPr>
        <p:spPr>
          <a:xfrm>
            <a:off x="1774478" y="3845322"/>
            <a:ext cx="650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os vídeos junto a essa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7265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F1E00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um título</a:t>
            </a: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66E308DA-B1ED-4A55-BE4E-5119C73E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92" y="2793995"/>
            <a:ext cx="2156416" cy="12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2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F1E00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um título</a:t>
            </a:r>
          </a:p>
        </p:txBody>
      </p:sp>
      <p:sp>
        <p:nvSpPr>
          <p:cNvPr id="5" name="Google Shape;296;p33">
            <a:extLst>
              <a:ext uri="{FF2B5EF4-FFF2-40B4-BE49-F238E27FC236}">
                <a16:creationId xmlns:a16="http://schemas.microsoft.com/office/drawing/2014/main" id="{DF103D06-4011-4C77-9FB8-565A2235C76D}"/>
              </a:ext>
            </a:extLst>
          </p:cNvPr>
          <p:cNvSpPr/>
          <p:nvPr/>
        </p:nvSpPr>
        <p:spPr>
          <a:xfrm>
            <a:off x="1439043" y="1417637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206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04;p34">
            <a:extLst>
              <a:ext uri="{FF2B5EF4-FFF2-40B4-BE49-F238E27FC236}">
                <a16:creationId xmlns:a16="http://schemas.microsoft.com/office/drawing/2014/main" id="{1D4ECE57-CAD6-4729-A948-1FE1BF90F70D}"/>
              </a:ext>
            </a:extLst>
          </p:cNvPr>
          <p:cNvSpPr/>
          <p:nvPr/>
        </p:nvSpPr>
        <p:spPr>
          <a:xfrm>
            <a:off x="3906720" y="1417637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206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2;p35">
            <a:extLst>
              <a:ext uri="{FF2B5EF4-FFF2-40B4-BE49-F238E27FC236}">
                <a16:creationId xmlns:a16="http://schemas.microsoft.com/office/drawing/2014/main" id="{5A339B1D-DE04-4DBB-9508-E23801C33CAC}"/>
              </a:ext>
            </a:extLst>
          </p:cNvPr>
          <p:cNvSpPr/>
          <p:nvPr/>
        </p:nvSpPr>
        <p:spPr>
          <a:xfrm>
            <a:off x="5970688" y="1267120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206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23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F1E00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um título</a:t>
            </a:r>
          </a:p>
        </p:txBody>
      </p:sp>
      <p:sp>
        <p:nvSpPr>
          <p:cNvPr id="5" name="Google Shape;320;p36">
            <a:extLst>
              <a:ext uri="{FF2B5EF4-FFF2-40B4-BE49-F238E27FC236}">
                <a16:creationId xmlns:a16="http://schemas.microsoft.com/office/drawing/2014/main" id="{618305A8-CFA7-4C04-8ADD-43F52266186F}"/>
              </a:ext>
            </a:extLst>
          </p:cNvPr>
          <p:cNvSpPr/>
          <p:nvPr/>
        </p:nvSpPr>
        <p:spPr>
          <a:xfrm>
            <a:off x="2409015" y="1570733"/>
            <a:ext cx="5170079" cy="402496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06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49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sp  1">
      <a:dk1>
        <a:srgbClr val="808285"/>
      </a:dk1>
      <a:lt1>
        <a:srgbClr val="FFFFFF"/>
      </a:lt1>
      <a:dk2>
        <a:srgbClr val="000000"/>
      </a:dk2>
      <a:lt2>
        <a:srgbClr val="E6E7E8"/>
      </a:lt2>
      <a:accent1>
        <a:srgbClr val="AF1E23"/>
      </a:accent1>
      <a:accent2>
        <a:srgbClr val="AF1E23"/>
      </a:accent2>
      <a:accent3>
        <a:srgbClr val="4C4C4C"/>
      </a:accent3>
      <a:accent4>
        <a:srgbClr val="666666"/>
      </a:accent4>
      <a:accent5>
        <a:srgbClr val="808080"/>
      </a:accent5>
      <a:accent6>
        <a:srgbClr val="CCCCCC"/>
      </a:accent6>
      <a:hlink>
        <a:srgbClr val="CCCCCC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129</Words>
  <Application>Microsoft Office PowerPoint</Application>
  <PresentationFormat>Apresentação na tela (4:3)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Roboto</vt:lpstr>
      <vt:lpstr>Times New Roman</vt:lpstr>
      <vt:lpstr>Trebuchet MS</vt:lpstr>
      <vt:lpstr>Office Theme</vt:lpstr>
      <vt:lpstr>Desenvolvimento de sistema para auxílio na concepção e compartilhamento de planos de aula</vt:lpstr>
      <vt:lpstr>Cleyton Vidal Ananias          RA: 2015564 João Carlos da Silva Brito     RA: 2008104 Leandro Pereira                     RA: 2015448 Lucas Bezerra de Macedo     RA: 2003247 Raul Segundo Fernandes       RA: 2000956 Thais de Macedo Costa         RA: 2006273</vt:lpstr>
      <vt:lpstr>Clique para adicionar um título</vt:lpstr>
      <vt:lpstr>Clique para adicionar um título</vt:lpstr>
      <vt:lpstr>Clique para adicionar um título</vt:lpstr>
      <vt:lpstr>Clique para adicionar um título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 para adicionar  o título da apresentação</dc:title>
  <cp:lastModifiedBy>João Brito</cp:lastModifiedBy>
  <cp:revision>4</cp:revision>
  <dcterms:modified xsi:type="dcterms:W3CDTF">2021-11-26T19:54:10Z</dcterms:modified>
</cp:coreProperties>
</file>