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C5A5-4EEE-4B2F-8657-026149EA6D05}" type="datetimeFigureOut">
              <a:rPr lang="hr-BA" smtClean="0"/>
              <a:t>27. 6. 2021.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A39F80-A33F-483D-B74D-4F533BD2C3F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47041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C5A5-4EEE-4B2F-8657-026149EA6D05}" type="datetimeFigureOut">
              <a:rPr lang="hr-BA" smtClean="0"/>
              <a:t>27. 6. 2021.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39F80-A33F-483D-B74D-4F533BD2C3F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347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C5A5-4EEE-4B2F-8657-026149EA6D05}" type="datetimeFigureOut">
              <a:rPr lang="hr-BA" smtClean="0"/>
              <a:t>27. 6. 2021.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39F80-A33F-483D-B74D-4F533BD2C3F8}" type="slidenum">
              <a:rPr lang="hr-BA" smtClean="0"/>
              <a:t>‹#›</a:t>
            </a:fld>
            <a:endParaRPr lang="hr-B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93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C5A5-4EEE-4B2F-8657-026149EA6D05}" type="datetimeFigureOut">
              <a:rPr lang="hr-BA" smtClean="0"/>
              <a:t>27. 6. 2021.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39F80-A33F-483D-B74D-4F533BD2C3F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14306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C5A5-4EEE-4B2F-8657-026149EA6D05}" type="datetimeFigureOut">
              <a:rPr lang="hr-BA" smtClean="0"/>
              <a:t>27. 6. 2021.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39F80-A33F-483D-B74D-4F533BD2C3F8}" type="slidenum">
              <a:rPr lang="hr-BA" smtClean="0"/>
              <a:t>‹#›</a:t>
            </a:fld>
            <a:endParaRPr lang="hr-B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54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C5A5-4EEE-4B2F-8657-026149EA6D05}" type="datetimeFigureOut">
              <a:rPr lang="hr-BA" smtClean="0"/>
              <a:t>27. 6. 2021.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39F80-A33F-483D-B74D-4F533BD2C3F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755220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C5A5-4EEE-4B2F-8657-026149EA6D05}" type="datetimeFigureOut">
              <a:rPr lang="hr-BA" smtClean="0"/>
              <a:t>27. 6. 2021.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F80-A33F-483D-B74D-4F533BD2C3F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214811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C5A5-4EEE-4B2F-8657-026149EA6D05}" type="datetimeFigureOut">
              <a:rPr lang="hr-BA" smtClean="0"/>
              <a:t>27. 6. 2021.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F80-A33F-483D-B74D-4F533BD2C3F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78146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C5A5-4EEE-4B2F-8657-026149EA6D05}" type="datetimeFigureOut">
              <a:rPr lang="hr-BA" smtClean="0"/>
              <a:t>27. 6. 2021.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F80-A33F-483D-B74D-4F533BD2C3F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28844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C5A5-4EEE-4B2F-8657-026149EA6D05}" type="datetimeFigureOut">
              <a:rPr lang="hr-BA" smtClean="0"/>
              <a:t>27. 6. 2021.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39F80-A33F-483D-B74D-4F533BD2C3F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96685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C5A5-4EEE-4B2F-8657-026149EA6D05}" type="datetimeFigureOut">
              <a:rPr lang="hr-BA" smtClean="0"/>
              <a:t>27. 6. 2021.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A39F80-A33F-483D-B74D-4F533BD2C3F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82888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C5A5-4EEE-4B2F-8657-026149EA6D05}" type="datetimeFigureOut">
              <a:rPr lang="hr-BA" smtClean="0"/>
              <a:t>27. 6. 2021.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A39F80-A33F-483D-B74D-4F533BD2C3F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72964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C5A5-4EEE-4B2F-8657-026149EA6D05}" type="datetimeFigureOut">
              <a:rPr lang="hr-BA" smtClean="0"/>
              <a:t>27. 6. 2021.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F80-A33F-483D-B74D-4F533BD2C3F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0924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C5A5-4EEE-4B2F-8657-026149EA6D05}" type="datetimeFigureOut">
              <a:rPr lang="hr-BA" smtClean="0"/>
              <a:t>27. 6. 2021.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F80-A33F-483D-B74D-4F533BD2C3F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67325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C5A5-4EEE-4B2F-8657-026149EA6D05}" type="datetimeFigureOut">
              <a:rPr lang="hr-BA" smtClean="0"/>
              <a:t>27. 6. 2021.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F80-A33F-483D-B74D-4F533BD2C3F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1289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C5A5-4EEE-4B2F-8657-026149EA6D05}" type="datetimeFigureOut">
              <a:rPr lang="hr-BA" smtClean="0"/>
              <a:t>27. 6. 2021.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39F80-A33F-483D-B74D-4F533BD2C3F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810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C5A5-4EEE-4B2F-8657-026149EA6D05}" type="datetimeFigureOut">
              <a:rPr lang="hr-BA" smtClean="0"/>
              <a:t>27. 6. 2021.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A39F80-A33F-483D-B74D-4F533BD2C3F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63912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068B4C-1E96-4331-9231-BFB9BF66E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551" y="1502546"/>
            <a:ext cx="9525740" cy="1126283"/>
          </a:xfrm>
        </p:spPr>
        <p:txBody>
          <a:bodyPr>
            <a:noAutofit/>
          </a:bodyPr>
          <a:lstStyle/>
          <a:p>
            <a:r>
              <a:rPr lang="bs-Latn-BA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MOBILNA APLIKACIJA ZA NARUČIVANJE U RESTORANU</a:t>
            </a:r>
            <a:endParaRPr lang="hr-BA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98B7C5A-62CB-4730-9A56-078C07D6F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339" y="747945"/>
            <a:ext cx="8915399" cy="1126283"/>
          </a:xfrm>
        </p:spPr>
        <p:txBody>
          <a:bodyPr/>
          <a:lstStyle/>
          <a:p>
            <a:r>
              <a:rPr lang="bs-Latn-BA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PREDMET:RAZVOJ APLIKACIJA MOBILNIH UREĐAJA</a:t>
            </a:r>
            <a:endParaRPr lang="hr-BA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81F19717-B3CE-4B11-B5FA-56C3690D4113}"/>
              </a:ext>
            </a:extLst>
          </p:cNvPr>
          <p:cNvSpPr txBox="1"/>
          <p:nvPr/>
        </p:nvSpPr>
        <p:spPr>
          <a:xfrm>
            <a:off x="1887876" y="4298958"/>
            <a:ext cx="4651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RADILE:</a:t>
            </a:r>
          </a:p>
          <a:p>
            <a:r>
              <a:rPr lang="bs-Latn-BA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DURMO MERIMA</a:t>
            </a:r>
          </a:p>
          <a:p>
            <a:r>
              <a:rPr lang="bs-Latn-BA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AGIĆ SELMA</a:t>
            </a:r>
            <a:endParaRPr lang="hr-BA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E19F9D82-FDDF-44CE-9CDE-C4927CF99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133" y="2988528"/>
            <a:ext cx="3109229" cy="24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F4829B-07E5-428F-B870-E8799F09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42" y="95773"/>
            <a:ext cx="3384496" cy="1280890"/>
          </a:xfrm>
        </p:spPr>
        <p:txBody>
          <a:bodyPr>
            <a:normAutofit/>
          </a:bodyPr>
          <a:lstStyle/>
          <a:p>
            <a:r>
              <a:rPr lang="bs-Latn-BA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page</a:t>
            </a:r>
            <a:endParaRPr lang="hr-BA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Rezervirano mjesto sadržaja 21">
            <a:extLst>
              <a:ext uri="{FF2B5EF4-FFF2-40B4-BE49-F238E27FC236}">
                <a16:creationId xmlns:a16="http://schemas.microsoft.com/office/drawing/2014/main" id="{01678613-DF93-468B-97E3-CBBE1163C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6048" y="437865"/>
            <a:ext cx="2911876" cy="6142068"/>
          </a:xfrm>
          <a:prstGeom prst="rect">
            <a:avLst/>
          </a:prstGeom>
        </p:spPr>
      </p:pic>
      <p:sp>
        <p:nvSpPr>
          <p:cNvPr id="23" name="TekstniOkvir 22">
            <a:extLst>
              <a:ext uri="{FF2B5EF4-FFF2-40B4-BE49-F238E27FC236}">
                <a16:creationId xmlns:a16="http://schemas.microsoft.com/office/drawing/2014/main" id="{2C09C977-0F13-46E8-9865-85ED92D9886C}"/>
              </a:ext>
            </a:extLst>
          </p:cNvPr>
          <p:cNvSpPr txBox="1"/>
          <p:nvPr/>
        </p:nvSpPr>
        <p:spPr>
          <a:xfrm>
            <a:off x="1669001" y="3755877"/>
            <a:ext cx="4687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BA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r-BA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r-BA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r-BA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Korisnik koji nije </a:t>
            </a:r>
            <a:r>
              <a:rPr lang="hr-BA" sz="16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registrovan</a:t>
            </a:r>
            <a:r>
              <a:rPr lang="hr-BA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ide na opciju </a:t>
            </a:r>
            <a:r>
              <a:rPr lang="hr-BA" sz="16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</a:t>
            </a:r>
            <a:r>
              <a:rPr lang="hr-BA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New </a:t>
            </a:r>
            <a:r>
              <a:rPr lang="hr-BA" sz="16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</a:t>
            </a:r>
            <a:r>
              <a:rPr lang="hr-BA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F62A0B7D-3929-4AB1-8A59-C08AD2EEDA04}"/>
              </a:ext>
            </a:extLst>
          </p:cNvPr>
          <p:cNvSpPr txBox="1"/>
          <p:nvPr/>
        </p:nvSpPr>
        <p:spPr>
          <a:xfrm>
            <a:off x="914401" y="1885928"/>
            <a:ext cx="574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Korisnik koji je registrovan unosi potrebne podatke</a:t>
            </a:r>
            <a:endParaRPr lang="hr-BA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Ravni poveznik sa strelicom 25">
            <a:extLst>
              <a:ext uri="{FF2B5EF4-FFF2-40B4-BE49-F238E27FC236}">
                <a16:creationId xmlns:a16="http://schemas.microsoft.com/office/drawing/2014/main" id="{FD01E82F-B883-4F22-9C1A-61E387BEB4F9}"/>
              </a:ext>
            </a:extLst>
          </p:cNvPr>
          <p:cNvCxnSpPr>
            <a:cxnSpLocks/>
          </p:cNvCxnSpPr>
          <p:nvPr/>
        </p:nvCxnSpPr>
        <p:spPr>
          <a:xfrm>
            <a:off x="5699464" y="2334827"/>
            <a:ext cx="1324875" cy="5592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Ravni poveznik sa strelicom 27">
            <a:extLst>
              <a:ext uri="{FF2B5EF4-FFF2-40B4-BE49-F238E27FC236}">
                <a16:creationId xmlns:a16="http://schemas.microsoft.com/office/drawing/2014/main" id="{6164010F-6503-43DC-B18C-AEB12E076EB6}"/>
              </a:ext>
            </a:extLst>
          </p:cNvPr>
          <p:cNvCxnSpPr>
            <a:cxnSpLocks/>
          </p:cNvCxnSpPr>
          <p:nvPr/>
        </p:nvCxnSpPr>
        <p:spPr>
          <a:xfrm flipV="1">
            <a:off x="5832629" y="4483224"/>
            <a:ext cx="1961965" cy="3639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7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AEB43D-CF6F-4BC0-AD37-398717F3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09" y="100327"/>
            <a:ext cx="8911687" cy="1280890"/>
          </a:xfrm>
        </p:spPr>
        <p:txBody>
          <a:bodyPr>
            <a:normAutofit/>
          </a:bodyPr>
          <a:lstStyle/>
          <a:p>
            <a:r>
              <a:rPr lang="hr-BA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</a:t>
            </a:r>
            <a:r>
              <a:rPr lang="hr-BA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B4A7FD9E-5E5D-41A8-A7C6-4ED6BF24B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84" y="221325"/>
            <a:ext cx="2936267" cy="6224588"/>
          </a:xfr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EDF51E6E-517A-4DE3-BE1F-17B887B301FA}"/>
              </a:ext>
            </a:extLst>
          </p:cNvPr>
          <p:cNvSpPr txBox="1"/>
          <p:nvPr/>
        </p:nvSpPr>
        <p:spPr>
          <a:xfrm>
            <a:off x="656948" y="1381217"/>
            <a:ext cx="4829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Korisnik koji se prvi put prijavljuje potrebno je da ispuni registracijsku formu</a:t>
            </a:r>
            <a:endParaRPr lang="hr-BA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Ravni poveznik sa strelicom 7">
            <a:extLst>
              <a:ext uri="{FF2B5EF4-FFF2-40B4-BE49-F238E27FC236}">
                <a16:creationId xmlns:a16="http://schemas.microsoft.com/office/drawing/2014/main" id="{45844A19-1638-44A3-937D-1B75B0A1CB78}"/>
              </a:ext>
            </a:extLst>
          </p:cNvPr>
          <p:cNvCxnSpPr/>
          <p:nvPr/>
        </p:nvCxnSpPr>
        <p:spPr>
          <a:xfrm>
            <a:off x="5202315" y="2024109"/>
            <a:ext cx="2024108" cy="4350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kstniOkvir 8">
            <a:extLst>
              <a:ext uri="{FF2B5EF4-FFF2-40B4-BE49-F238E27FC236}">
                <a16:creationId xmlns:a16="http://schemas.microsoft.com/office/drawing/2014/main" id="{CB12EEA7-4A13-41FE-A861-E7D314FD7613}"/>
              </a:ext>
            </a:extLst>
          </p:cNvPr>
          <p:cNvSpPr txBox="1"/>
          <p:nvPr/>
        </p:nvSpPr>
        <p:spPr>
          <a:xfrm>
            <a:off x="1677879" y="3968318"/>
            <a:ext cx="3230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Kada unese potrebne podatke ide na opciju REGISTER</a:t>
            </a:r>
            <a:endParaRPr lang="hr-BA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Ravni poveznik sa strelicom 10">
            <a:extLst>
              <a:ext uri="{FF2B5EF4-FFF2-40B4-BE49-F238E27FC236}">
                <a16:creationId xmlns:a16="http://schemas.microsoft.com/office/drawing/2014/main" id="{C7170142-4391-4EB9-86B7-F354BDB7C496}"/>
              </a:ext>
            </a:extLst>
          </p:cNvPr>
          <p:cNvCxnSpPr/>
          <p:nvPr/>
        </p:nvCxnSpPr>
        <p:spPr>
          <a:xfrm flipV="1">
            <a:off x="4980373" y="4145872"/>
            <a:ext cx="2565646" cy="4705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2CD953DD-09BF-418A-9F1B-B3D0DF9C0062}"/>
              </a:ext>
            </a:extLst>
          </p:cNvPr>
          <p:cNvSpPr txBox="1"/>
          <p:nvPr/>
        </p:nvSpPr>
        <p:spPr>
          <a:xfrm>
            <a:off x="1500326" y="5346484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Kada završi vraća se na Login Page</a:t>
            </a:r>
          </a:p>
          <a:p>
            <a:r>
              <a:rPr lang="bs-Latn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 na opciju Back</a:t>
            </a:r>
            <a:endParaRPr lang="hr-BA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9E6BA7E1-46D6-44C8-ADCC-B2F6E03A5DDF}"/>
              </a:ext>
            </a:extLst>
          </p:cNvPr>
          <p:cNvCxnSpPr/>
          <p:nvPr/>
        </p:nvCxnSpPr>
        <p:spPr>
          <a:xfrm flipV="1">
            <a:off x="5566299" y="4616388"/>
            <a:ext cx="2423604" cy="11984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9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68286E5D-3374-4681-84C6-9A481F9F6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77" y="62144"/>
            <a:ext cx="2885241" cy="6027938"/>
          </a:xfr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685E4F0A-74CA-4C5C-937D-949531FDCDC3}"/>
              </a:ext>
            </a:extLst>
          </p:cNvPr>
          <p:cNvSpPr txBox="1"/>
          <p:nvPr/>
        </p:nvSpPr>
        <p:spPr>
          <a:xfrm>
            <a:off x="1580224" y="2228295"/>
            <a:ext cx="3693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Kada korisnik završi registraciju prikaže mu se kratka poruka</a:t>
            </a:r>
          </a:p>
          <a:p>
            <a:r>
              <a:rPr lang="bs-Latn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„Registration completed“</a:t>
            </a:r>
            <a:endParaRPr lang="hr-BA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Ravni poveznik sa strelicom 7">
            <a:extLst>
              <a:ext uri="{FF2B5EF4-FFF2-40B4-BE49-F238E27FC236}">
                <a16:creationId xmlns:a16="http://schemas.microsoft.com/office/drawing/2014/main" id="{CB8A1ECE-886E-4CC9-9CD7-802341E9948F}"/>
              </a:ext>
            </a:extLst>
          </p:cNvPr>
          <p:cNvCxnSpPr>
            <a:cxnSpLocks/>
          </p:cNvCxnSpPr>
          <p:nvPr/>
        </p:nvCxnSpPr>
        <p:spPr>
          <a:xfrm>
            <a:off x="4696287" y="3151625"/>
            <a:ext cx="2539014" cy="16334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0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7D1C88-AD4C-470E-BC85-DDF0AE92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01" y="135838"/>
            <a:ext cx="8911687" cy="1280890"/>
          </a:xfrm>
        </p:spPr>
        <p:txBody>
          <a:bodyPr>
            <a:normAutofit/>
          </a:bodyPr>
          <a:lstStyle/>
          <a:p>
            <a:r>
              <a:rPr lang="bs-Latn-BA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page</a:t>
            </a:r>
            <a:endParaRPr lang="hr-BA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80B6BACA-78C4-46C0-9582-F34475566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55" y="212725"/>
            <a:ext cx="3033739" cy="6508750"/>
          </a:xfr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84FD6644-BF0A-468C-B7C0-A6D78B458238}"/>
              </a:ext>
            </a:extLst>
          </p:cNvPr>
          <p:cNvSpPr txBox="1"/>
          <p:nvPr/>
        </p:nvSpPr>
        <p:spPr>
          <a:xfrm>
            <a:off x="816747" y="1562470"/>
            <a:ext cx="3861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stranici </a:t>
            </a:r>
            <a:r>
              <a:rPr lang="hr-BA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korisnik može vidjeti listu svih jela koja su u ponudi i njihovu cijenu.</a:t>
            </a:r>
          </a:p>
        </p:txBody>
      </p:sp>
      <p:cxnSp>
        <p:nvCxnSpPr>
          <p:cNvPr id="7" name="Ravni poveznik sa strelicom 6">
            <a:extLst>
              <a:ext uri="{FF2B5EF4-FFF2-40B4-BE49-F238E27FC236}">
                <a16:creationId xmlns:a16="http://schemas.microsoft.com/office/drawing/2014/main" id="{CC56968A-88F0-4334-8C1D-6C253EB1AA53}"/>
              </a:ext>
            </a:extLst>
          </p:cNvPr>
          <p:cNvCxnSpPr>
            <a:cxnSpLocks/>
          </p:cNvCxnSpPr>
          <p:nvPr/>
        </p:nvCxnSpPr>
        <p:spPr>
          <a:xfrm flipV="1">
            <a:off x="4311588" y="1882093"/>
            <a:ext cx="1784412" cy="284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8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D7D765-0DF5-4AD5-B3B7-3B92C9A6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1" y="144716"/>
            <a:ext cx="8911687" cy="1280890"/>
          </a:xfrm>
        </p:spPr>
        <p:txBody>
          <a:bodyPr>
            <a:normAutofit/>
          </a:bodyPr>
          <a:lstStyle/>
          <a:p>
            <a:r>
              <a:rPr lang="hr-BA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r>
              <a:rPr lang="hr-BA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BA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</a:t>
            </a:r>
            <a:r>
              <a:rPr lang="hr-BA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</a:t>
            </a:r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B96B5CAD-B7F4-4CF6-B06A-F7AB64621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990" y="311540"/>
            <a:ext cx="2737341" cy="5779509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0D3564C7-7E7D-4CBC-9A48-6D02B0C59508}"/>
              </a:ext>
            </a:extLst>
          </p:cNvPr>
          <p:cNvSpPr txBox="1"/>
          <p:nvPr/>
        </p:nvSpPr>
        <p:spPr>
          <a:xfrm>
            <a:off x="342769" y="1301318"/>
            <a:ext cx="4175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Korisnik </a:t>
            </a:r>
            <a:r>
              <a:rPr lang="hr-BA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moze</a:t>
            </a:r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kliknuti na svako jelo koje izabere da dobije informacije o njemu</a:t>
            </a:r>
          </a:p>
        </p:txBody>
      </p:sp>
      <p:cxnSp>
        <p:nvCxnSpPr>
          <p:cNvPr id="11" name="Ravni poveznik sa strelicom 10">
            <a:extLst>
              <a:ext uri="{FF2B5EF4-FFF2-40B4-BE49-F238E27FC236}">
                <a16:creationId xmlns:a16="http://schemas.microsoft.com/office/drawing/2014/main" id="{2934BCA5-F750-4847-87FB-F54E89AD4D75}"/>
              </a:ext>
            </a:extLst>
          </p:cNvPr>
          <p:cNvCxnSpPr>
            <a:cxnSpLocks/>
          </p:cNvCxnSpPr>
          <p:nvPr/>
        </p:nvCxnSpPr>
        <p:spPr>
          <a:xfrm>
            <a:off x="4429957" y="2104008"/>
            <a:ext cx="1529817" cy="15211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99E2B32E-808B-4383-885B-7E8952D8A217}"/>
              </a:ext>
            </a:extLst>
          </p:cNvPr>
          <p:cNvSpPr txBox="1"/>
          <p:nvPr/>
        </p:nvSpPr>
        <p:spPr>
          <a:xfrm>
            <a:off x="1518082" y="4413653"/>
            <a:ext cx="363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Gost </a:t>
            </a:r>
            <a:r>
              <a:rPr lang="hr-BA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moze</a:t>
            </a:r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naručiti jelo klikom na </a:t>
            </a:r>
            <a:r>
              <a:rPr lang="hr-BA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BA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BA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</a:t>
            </a:r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</a:p>
        </p:txBody>
      </p: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99C0B0A0-DC21-4AD9-A6F8-FCDF57DB65D9}"/>
              </a:ext>
            </a:extLst>
          </p:cNvPr>
          <p:cNvCxnSpPr>
            <a:cxnSpLocks/>
          </p:cNvCxnSpPr>
          <p:nvPr/>
        </p:nvCxnSpPr>
        <p:spPr>
          <a:xfrm flipV="1">
            <a:off x="4347065" y="4736818"/>
            <a:ext cx="1938325" cy="323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71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DF5AB1E2-3F38-4E07-BCEB-AA13AC25F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826" y="88776"/>
            <a:ext cx="2867547" cy="6116715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72ABA807-111C-417A-9FB0-90EE81C4ED16}"/>
              </a:ext>
            </a:extLst>
          </p:cNvPr>
          <p:cNvSpPr txBox="1"/>
          <p:nvPr/>
        </p:nvSpPr>
        <p:spPr>
          <a:xfrm>
            <a:off x="2426563" y="2685468"/>
            <a:ext cx="4154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Nakon toga prikazuje mu se kratka poruka da je narudžba primljena</a:t>
            </a:r>
          </a:p>
          <a:p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„You </a:t>
            </a:r>
            <a:r>
              <a:rPr lang="hr-BA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BA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</a:t>
            </a:r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BA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been</a:t>
            </a:r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BA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recieved</a:t>
            </a:r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!” </a:t>
            </a:r>
          </a:p>
        </p:txBody>
      </p:sp>
      <p:cxnSp>
        <p:nvCxnSpPr>
          <p:cNvPr id="6" name="Ravni poveznik sa strelicom 5">
            <a:extLst>
              <a:ext uri="{FF2B5EF4-FFF2-40B4-BE49-F238E27FC236}">
                <a16:creationId xmlns:a16="http://schemas.microsoft.com/office/drawing/2014/main" id="{4265FA3C-1ADA-4E11-836A-4C6C0EBE4BFD}"/>
              </a:ext>
            </a:extLst>
          </p:cNvPr>
          <p:cNvCxnSpPr>
            <a:cxnSpLocks/>
          </p:cNvCxnSpPr>
          <p:nvPr/>
        </p:nvCxnSpPr>
        <p:spPr>
          <a:xfrm>
            <a:off x="6096000" y="4154750"/>
            <a:ext cx="970625" cy="8167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4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F1FA845-26B9-4F8F-9F4C-4575C774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92" y="171349"/>
            <a:ext cx="8911687" cy="1280890"/>
          </a:xfrm>
        </p:spPr>
        <p:txBody>
          <a:bodyPr>
            <a:normAutofit/>
          </a:bodyPr>
          <a:lstStyle/>
          <a:p>
            <a:r>
              <a:rPr lang="bs-Latn-BA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 menu</a:t>
            </a:r>
            <a:endParaRPr lang="hr-BA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9B27464C-6505-4941-80B0-81FA0D40F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04" y="270055"/>
            <a:ext cx="3010161" cy="6416596"/>
          </a:xfr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3C4C034C-2CC4-41C3-95B1-9A16D0661A04}"/>
              </a:ext>
            </a:extLst>
          </p:cNvPr>
          <p:cNvSpPr txBox="1"/>
          <p:nvPr/>
        </p:nvSpPr>
        <p:spPr>
          <a:xfrm>
            <a:off x="2369914" y="1179484"/>
            <a:ext cx="4071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 </a:t>
            </a:r>
            <a:r>
              <a:rPr lang="hr-BA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sadrži </a:t>
            </a:r>
            <a:r>
              <a:rPr lang="hr-BA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Logout</a:t>
            </a:r>
            <a:r>
              <a:rPr lang="hr-B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opciju. </a:t>
            </a:r>
          </a:p>
          <a:p>
            <a:endParaRPr lang="hr-BA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r-BA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Ravni poveznik sa strelicom 10">
            <a:extLst>
              <a:ext uri="{FF2B5EF4-FFF2-40B4-BE49-F238E27FC236}">
                <a16:creationId xmlns:a16="http://schemas.microsoft.com/office/drawing/2014/main" id="{6172C669-7DA9-446F-81A4-93D275E7D0E0}"/>
              </a:ext>
            </a:extLst>
          </p:cNvPr>
          <p:cNvCxnSpPr>
            <a:cxnSpLocks/>
          </p:cNvCxnSpPr>
          <p:nvPr/>
        </p:nvCxnSpPr>
        <p:spPr>
          <a:xfrm>
            <a:off x="6202534" y="1349406"/>
            <a:ext cx="1103788" cy="2752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F260C7C3-7EF4-48C9-A661-DD0625E7602C}"/>
              </a:ext>
            </a:extLst>
          </p:cNvPr>
          <p:cNvSpPr txBox="1"/>
          <p:nvPr/>
        </p:nvSpPr>
        <p:spPr>
          <a:xfrm flipH="1">
            <a:off x="2258424" y="2272736"/>
            <a:ext cx="468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Klikom na nju korisnik se odjavljuje sa svog account-a</a:t>
            </a:r>
            <a:endParaRPr lang="hr-BA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09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C250EC3-53B8-40C3-999A-282E99CF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484" y="821638"/>
            <a:ext cx="5334833" cy="1835004"/>
          </a:xfrm>
        </p:spPr>
        <p:txBody>
          <a:bodyPr>
            <a:noAutofit/>
          </a:bodyPr>
          <a:lstStyle/>
          <a:p>
            <a:r>
              <a:rPr lang="bs-Latn-BA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Hvala na pažnji!</a:t>
            </a:r>
            <a:br>
              <a:rPr lang="bs-Latn-BA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s-Latn-BA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endParaRPr lang="hr-BA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FDA34BB7-398B-482B-B34A-C324004A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22253" y="311387"/>
            <a:ext cx="3878205" cy="72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2049"/>
      </p:ext>
    </p:extLst>
  </p:cSld>
  <p:clrMapOvr>
    <a:masterClrMapping/>
  </p:clrMapOvr>
</p:sld>
</file>

<file path=ppt/theme/theme1.xml><?xml version="1.0" encoding="utf-8"?>
<a:theme xmlns:a="http://schemas.openxmlformats.org/drawingml/2006/main" name="Pramen">
  <a:themeElements>
    <a:clrScheme name="Pram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Pram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am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TM02892315[[fn=Pramen]]</Template>
  <TotalTime>116</TotalTime>
  <Words>170</Words>
  <Application>Microsoft Office PowerPoint</Application>
  <PresentationFormat>Široki zaslon</PresentationFormat>
  <Paragraphs>29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Pramen</vt:lpstr>
      <vt:lpstr>MOBILNA APLIKACIJA ZA NARUČIVANJE U RESTORANU</vt:lpstr>
      <vt:lpstr>Login page</vt:lpstr>
      <vt:lpstr>Registration Page</vt:lpstr>
      <vt:lpstr>PowerPoint prezentacija</vt:lpstr>
      <vt:lpstr>Menu page</vt:lpstr>
      <vt:lpstr>Item Detail Page</vt:lpstr>
      <vt:lpstr>PowerPoint prezentacija</vt:lpstr>
      <vt:lpstr>Side menu</vt:lpstr>
      <vt:lpstr>Hvala na pažnji!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MOBILNA APLIKACIJA ZA NARUČIVANJE U RESTORANU</dc:title>
  <dc:creator>Merima Durmo</dc:creator>
  <cp:lastModifiedBy>Merima Durmo</cp:lastModifiedBy>
  <cp:revision>30</cp:revision>
  <dcterms:created xsi:type="dcterms:W3CDTF">2021-06-27T15:08:07Z</dcterms:created>
  <dcterms:modified xsi:type="dcterms:W3CDTF">2021-06-27T17:04:22Z</dcterms:modified>
</cp:coreProperties>
</file>