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6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6521-ED45-4EA2-A944-8536D23C638A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7CB3-8AFA-42E1-A827-1B9C30B56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1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DCE8F-AD0A-4AEE-B504-E39CD456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81354"/>
            <a:ext cx="5829300" cy="3284806"/>
          </a:xfrm>
        </p:spPr>
        <p:txBody>
          <a:bodyPr>
            <a:normAutofit/>
          </a:bodyPr>
          <a:lstStyle/>
          <a:p>
            <a:r>
              <a:rPr lang="en-US" dirty="0"/>
              <a:t>envelops.py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CC43E8-344B-41C4-A156-0520587E6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91940"/>
            <a:ext cx="5143500" cy="781870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6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D11DA-0822-4A9C-8C58-05C5378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1433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C0CEB-132A-422D-98A7-858A679D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899160"/>
            <a:ext cx="5915025" cy="10082108"/>
          </a:xfrm>
        </p:spPr>
        <p:txBody>
          <a:bodyPr>
            <a:normAutofit fontScale="47500" lnSpcReduction="20000"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 </a:t>
            </a:r>
          </a:p>
          <a:p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   			     </a:t>
            </a:r>
          </a:p>
          <a:p>
            <a:pPr marL="1028700" lvl="3" indent="0">
              <a:buNone/>
            </a:pPr>
            <a:r>
              <a:rPr lang="en-US" sz="1400" dirty="0"/>
              <a:t>		                                                                                                   </a:t>
            </a:r>
            <a:r>
              <a:rPr lang="en-US" sz="2100" dirty="0"/>
              <a:t>yes</a:t>
            </a:r>
            <a:r>
              <a:rPr lang="en-US" sz="1400" dirty="0"/>
              <a:t>    </a:t>
            </a:r>
          </a:p>
          <a:p>
            <a:pPr marL="1028700" lvl="3" indent="0">
              <a:buNone/>
            </a:pPr>
            <a:endParaRPr lang="en-US" sz="1400" dirty="0"/>
          </a:p>
          <a:p>
            <a:pPr marL="1028700" lvl="3" indent="0">
              <a:buNone/>
            </a:pPr>
            <a:endParaRPr lang="en-US" sz="1400" dirty="0"/>
          </a:p>
          <a:p>
            <a:pPr marL="1028700" lvl="3" indent="0">
              <a:buNone/>
            </a:pPr>
            <a:r>
              <a:rPr lang="en-US" sz="1400" dirty="0"/>
              <a:t>		</a:t>
            </a:r>
            <a:r>
              <a:rPr lang="en-US" sz="2100" dirty="0"/>
              <a:t>                   no</a:t>
            </a:r>
          </a:p>
          <a:p>
            <a:pPr marL="1028700" lvl="3" indent="0">
              <a:buNone/>
            </a:pPr>
            <a:endParaRPr lang="en-US" sz="2100" dirty="0"/>
          </a:p>
          <a:p>
            <a:pPr marL="1028700" lvl="3" indent="0">
              <a:buNone/>
            </a:pPr>
            <a:endParaRPr lang="en-US" sz="1400" dirty="0"/>
          </a:p>
          <a:p>
            <a:pPr marL="1028700" lvl="3" indent="0">
              <a:buNone/>
            </a:pPr>
            <a:endParaRPr lang="en-US" sz="1400" dirty="0"/>
          </a:p>
          <a:p>
            <a:pPr marL="1028700" lvl="3" indent="0">
              <a:buNone/>
            </a:pPr>
            <a:endParaRPr lang="en-US" sz="14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lvl="8"/>
            <a:r>
              <a:rPr lang="en-US" sz="2100" dirty="0"/>
              <a:t>                              yes</a:t>
            </a:r>
          </a:p>
          <a:p>
            <a:endParaRPr lang="en-US" sz="1000" dirty="0"/>
          </a:p>
          <a:p>
            <a:endParaRPr lang="en-US" sz="1000" dirty="0"/>
          </a:p>
          <a:p>
            <a:pPr marL="2743200" lvl="8" indent="0">
              <a:buNone/>
            </a:pPr>
            <a:endParaRPr lang="en-US" sz="1000" dirty="0"/>
          </a:p>
          <a:p>
            <a:pPr marL="2743200" lvl="8" indent="0">
              <a:buNone/>
            </a:pPr>
            <a:endParaRPr lang="en-US" sz="1000" dirty="0"/>
          </a:p>
          <a:p>
            <a:pPr marL="2743200" lvl="8" indent="0">
              <a:buNone/>
            </a:pPr>
            <a:r>
              <a:rPr lang="en-US" sz="2100" dirty="0"/>
              <a:t>no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2743200" lvl="8" indent="0">
              <a:buNone/>
            </a:pPr>
            <a:r>
              <a:rPr lang="en-US" sz="1000" dirty="0"/>
              <a:t>                                                      </a:t>
            </a:r>
            <a:r>
              <a:rPr lang="en-US" sz="2100" dirty="0"/>
              <a:t>yes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  		</a:t>
            </a:r>
          </a:p>
          <a:p>
            <a:pPr marL="0" indent="0">
              <a:buNone/>
            </a:pPr>
            <a:r>
              <a:rPr lang="en-US" sz="1000" dirty="0"/>
              <a:t>				</a:t>
            </a:r>
            <a:r>
              <a:rPr lang="en-US" dirty="0"/>
              <a:t>no</a:t>
            </a:r>
            <a:r>
              <a:rPr lang="en-US" sz="1000" dirty="0"/>
              <a:t>                                                                                     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685800" lvl="2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000" dirty="0"/>
              <a:t>					      </a:t>
            </a:r>
            <a:r>
              <a:rPr lang="en-US" dirty="0"/>
              <a:t>yes  		yes</a:t>
            </a:r>
          </a:p>
          <a:p>
            <a:pPr marL="0" indent="0">
              <a:buNone/>
            </a:pPr>
            <a:r>
              <a:rPr lang="en-US" sz="1000" dirty="0"/>
              <a:t>		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				</a:t>
            </a:r>
            <a:r>
              <a:rPr lang="en-US" dirty="0"/>
              <a:t>no</a:t>
            </a:r>
            <a:r>
              <a:rPr lang="en-US" sz="1000" dirty="0"/>
              <a:t>		</a:t>
            </a:r>
            <a:r>
              <a:rPr lang="en-US" dirty="0"/>
              <a:t>no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1371600" lvl="4" indent="0">
              <a:buNone/>
            </a:pPr>
            <a:endParaRPr lang="en-US" sz="25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       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                                                                          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A998DC0-B5E6-4CCA-BCCB-EC96758328DE}"/>
              </a:ext>
            </a:extLst>
          </p:cNvPr>
          <p:cNvSpPr/>
          <p:nvPr/>
        </p:nvSpPr>
        <p:spPr>
          <a:xfrm>
            <a:off x="2773680" y="884344"/>
            <a:ext cx="1447800" cy="5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ru-RU" dirty="0"/>
          </a:p>
        </p:txBody>
      </p:sp>
      <p:sp>
        <p:nvSpPr>
          <p:cNvPr id="6" name="Параллелограмм 5">
            <a:extLst>
              <a:ext uri="{FF2B5EF4-FFF2-40B4-BE49-F238E27FC236}">
                <a16:creationId xmlns:a16="http://schemas.microsoft.com/office/drawing/2014/main" id="{EE4A41FB-49B5-4489-B0B3-24ABA01AC959}"/>
              </a:ext>
            </a:extLst>
          </p:cNvPr>
          <p:cNvSpPr/>
          <p:nvPr/>
        </p:nvSpPr>
        <p:spPr>
          <a:xfrm>
            <a:off x="2748916" y="2047431"/>
            <a:ext cx="1573530" cy="75183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Initial data:</a:t>
            </a:r>
          </a:p>
          <a:p>
            <a:r>
              <a:rPr lang="en-US" sz="1000" dirty="0"/>
              <a:t>num_1 = 23</a:t>
            </a:r>
          </a:p>
          <a:p>
            <a:r>
              <a:rPr lang="en-US" sz="1000" dirty="0"/>
              <a:t>Num_2 = 12</a:t>
            </a:r>
          </a:p>
          <a:p>
            <a:r>
              <a:rPr lang="en-US" sz="1000" dirty="0"/>
              <a:t>sign = ‘/’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3893269-8796-4F0D-819F-E335966C4B0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497580" y="1440604"/>
            <a:ext cx="38101" cy="60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омб 13">
            <a:extLst>
              <a:ext uri="{FF2B5EF4-FFF2-40B4-BE49-F238E27FC236}">
                <a16:creationId xmlns:a16="http://schemas.microsoft.com/office/drawing/2014/main" id="{1128995C-75F5-40EC-A63E-0D7F2B2D91EF}"/>
              </a:ext>
            </a:extLst>
          </p:cNvPr>
          <p:cNvSpPr/>
          <p:nvPr/>
        </p:nvSpPr>
        <p:spPr>
          <a:xfrm>
            <a:off x="2876550" y="3406097"/>
            <a:ext cx="1242060" cy="1108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 == ‘+’:</a:t>
            </a:r>
          </a:p>
          <a:p>
            <a:pPr algn="ctr"/>
            <a:endParaRPr lang="ru-RU" sz="1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3F6F92C-8C98-417D-8409-E07618F87560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flipH="1">
            <a:off x="3497580" y="2799270"/>
            <a:ext cx="38101" cy="60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4BA582A-7D8C-4972-8670-4820CD3BEC8A}"/>
              </a:ext>
            </a:extLst>
          </p:cNvPr>
          <p:cNvSpPr/>
          <p:nvPr/>
        </p:nvSpPr>
        <p:spPr>
          <a:xfrm>
            <a:off x="4480560" y="4200730"/>
            <a:ext cx="104394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print(num_1 + num_2)</a:t>
            </a:r>
            <a:endParaRPr lang="ru-RU" sz="10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E3EFBAF-3E54-463F-99AF-32DE64CD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50"/>
            <a:ext cx="65" cy="2128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1740" rIns="0" bIns="-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13112F9-4F6D-451F-9485-3F3E631E6239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4118610" y="3960240"/>
            <a:ext cx="883920" cy="24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омб 31">
            <a:extLst>
              <a:ext uri="{FF2B5EF4-FFF2-40B4-BE49-F238E27FC236}">
                <a16:creationId xmlns:a16="http://schemas.microsoft.com/office/drawing/2014/main" id="{E98C337C-9A2A-430A-A8AF-AB8B426F1716}"/>
              </a:ext>
            </a:extLst>
          </p:cNvPr>
          <p:cNvSpPr/>
          <p:nvPr/>
        </p:nvSpPr>
        <p:spPr>
          <a:xfrm>
            <a:off x="2798445" y="5062070"/>
            <a:ext cx="1485900" cy="128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 == ‘-’: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B06C4C3-DB71-433F-888D-B53B4BBF57B6}"/>
              </a:ext>
            </a:extLst>
          </p:cNvPr>
          <p:cNvSpPr/>
          <p:nvPr/>
        </p:nvSpPr>
        <p:spPr>
          <a:xfrm>
            <a:off x="4583430" y="5930627"/>
            <a:ext cx="876300" cy="80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print(num_1 - num_2)</a:t>
            </a:r>
            <a:endParaRPr lang="ru-RU" sz="1000" dirty="0"/>
          </a:p>
          <a:p>
            <a:pPr algn="ctr"/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9937C5-DB36-4743-9C17-E37B7D1A6E0C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>
            <a:off x="4284345" y="5702150"/>
            <a:ext cx="737235" cy="22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Ромб 45">
            <a:extLst>
              <a:ext uri="{FF2B5EF4-FFF2-40B4-BE49-F238E27FC236}">
                <a16:creationId xmlns:a16="http://schemas.microsoft.com/office/drawing/2014/main" id="{F4399F30-A7C5-4990-86C1-68310CA61469}"/>
              </a:ext>
            </a:extLst>
          </p:cNvPr>
          <p:cNvSpPr/>
          <p:nvPr/>
        </p:nvSpPr>
        <p:spPr>
          <a:xfrm>
            <a:off x="3034666" y="6615137"/>
            <a:ext cx="1002030" cy="11768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 == ‘*’:</a:t>
            </a:r>
            <a:endParaRPr lang="ru-RU" sz="1000" dirty="0"/>
          </a:p>
        </p:txBody>
      </p:sp>
      <p:sp>
        <p:nvSpPr>
          <p:cNvPr id="52" name="Ромб 51">
            <a:extLst>
              <a:ext uri="{FF2B5EF4-FFF2-40B4-BE49-F238E27FC236}">
                <a16:creationId xmlns:a16="http://schemas.microsoft.com/office/drawing/2014/main" id="{90EA2638-AD10-47C4-BDE7-7E883B136EE5}"/>
              </a:ext>
            </a:extLst>
          </p:cNvPr>
          <p:cNvSpPr/>
          <p:nvPr/>
        </p:nvSpPr>
        <p:spPr>
          <a:xfrm>
            <a:off x="3065146" y="8064910"/>
            <a:ext cx="971550" cy="12084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 == ‘/’:</a:t>
            </a:r>
            <a:endParaRPr lang="ru-RU" sz="1000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6CAFE0D-BA3A-4262-99AE-E9CB8F85F932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flipH="1">
            <a:off x="3535681" y="6342230"/>
            <a:ext cx="5714" cy="27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634043F-5548-4B76-8982-11ECA483414D}"/>
              </a:ext>
            </a:extLst>
          </p:cNvPr>
          <p:cNvSpPr/>
          <p:nvPr/>
        </p:nvSpPr>
        <p:spPr>
          <a:xfrm>
            <a:off x="4496277" y="7203570"/>
            <a:ext cx="1002030" cy="58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print(num_1 * num_2)</a:t>
            </a:r>
            <a:endParaRPr lang="ru-RU" sz="1000" dirty="0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465DE70B-2575-4300-9483-2D148FE5301E}"/>
              </a:ext>
            </a:extLst>
          </p:cNvPr>
          <p:cNvSpPr/>
          <p:nvPr/>
        </p:nvSpPr>
        <p:spPr>
          <a:xfrm>
            <a:off x="4410552" y="10557105"/>
            <a:ext cx="1021079" cy="458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Finish</a:t>
            </a:r>
            <a:endParaRPr lang="ru-RU" sz="1000" dirty="0"/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5EB071FD-802A-47B7-B67A-B20750C1CA77}"/>
              </a:ext>
            </a:extLst>
          </p:cNvPr>
          <p:cNvCxnSpPr>
            <a:stCxn id="14" idx="2"/>
          </p:cNvCxnSpPr>
          <p:nvPr/>
        </p:nvCxnSpPr>
        <p:spPr>
          <a:xfrm>
            <a:off x="3497580" y="4514383"/>
            <a:ext cx="38101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5E6CC010-8704-4659-B3EE-31E9D102D010}"/>
              </a:ext>
            </a:extLst>
          </p:cNvPr>
          <p:cNvCxnSpPr>
            <a:stCxn id="46" idx="3"/>
          </p:cNvCxnSpPr>
          <p:nvPr/>
        </p:nvCxnSpPr>
        <p:spPr>
          <a:xfrm>
            <a:off x="4036696" y="7203570"/>
            <a:ext cx="523874" cy="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E39C574E-E9F1-4A24-BC57-5F439AEE3CEB}"/>
              </a:ext>
            </a:extLst>
          </p:cNvPr>
          <p:cNvCxnSpPr>
            <a:stCxn id="46" idx="2"/>
            <a:endCxn id="52" idx="0"/>
          </p:cNvCxnSpPr>
          <p:nvPr/>
        </p:nvCxnSpPr>
        <p:spPr>
          <a:xfrm>
            <a:off x="3535681" y="7792003"/>
            <a:ext cx="15240" cy="27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Ромб 106">
            <a:extLst>
              <a:ext uri="{FF2B5EF4-FFF2-40B4-BE49-F238E27FC236}">
                <a16:creationId xmlns:a16="http://schemas.microsoft.com/office/drawing/2014/main" id="{E38D4E61-EC39-4478-A040-BE977378A2D1}"/>
              </a:ext>
            </a:extLst>
          </p:cNvPr>
          <p:cNvSpPr/>
          <p:nvPr/>
        </p:nvSpPr>
        <p:spPr>
          <a:xfrm>
            <a:off x="4302443" y="8135713"/>
            <a:ext cx="92202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Num_2 != 0</a:t>
            </a:r>
            <a:endParaRPr lang="ru-RU" sz="1000" dirty="0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9E483D6B-2AD6-4810-A157-DF405FE9524A}"/>
              </a:ext>
            </a:extLst>
          </p:cNvPr>
          <p:cNvSpPr/>
          <p:nvPr/>
        </p:nvSpPr>
        <p:spPr>
          <a:xfrm>
            <a:off x="5638800" y="8588139"/>
            <a:ext cx="838200" cy="54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print(num_1 * num_2)</a:t>
            </a:r>
            <a:endParaRPr lang="ru-RU" sz="1000" dirty="0"/>
          </a:p>
          <a:p>
            <a:pPr algn="ctr"/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F39194E0-A741-4CDB-8C86-C7BFE6E26387}"/>
              </a:ext>
            </a:extLst>
          </p:cNvPr>
          <p:cNvSpPr/>
          <p:nvPr/>
        </p:nvSpPr>
        <p:spPr>
          <a:xfrm>
            <a:off x="4451033" y="9441180"/>
            <a:ext cx="837247" cy="68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print(‘Zero division error’)</a:t>
            </a:r>
            <a:endParaRPr lang="ru-RU" sz="1000" dirty="0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20FAB6B5-085E-4A3E-9B93-302DB018AF49}"/>
              </a:ext>
            </a:extLst>
          </p:cNvPr>
          <p:cNvCxnSpPr>
            <a:stCxn id="52" idx="3"/>
            <a:endCxn id="107" idx="1"/>
          </p:cNvCxnSpPr>
          <p:nvPr/>
        </p:nvCxnSpPr>
        <p:spPr>
          <a:xfrm>
            <a:off x="4036696" y="8669113"/>
            <a:ext cx="26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306FA6A7-53BC-480F-8859-096BAC078E23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5224463" y="8669113"/>
            <a:ext cx="414337" cy="18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792B9460-F734-4A92-9864-42C06872668D}"/>
              </a:ext>
            </a:extLst>
          </p:cNvPr>
          <p:cNvCxnSpPr>
            <a:stCxn id="107" idx="2"/>
            <a:endCxn id="109" idx="0"/>
          </p:cNvCxnSpPr>
          <p:nvPr/>
        </p:nvCxnSpPr>
        <p:spPr>
          <a:xfrm>
            <a:off x="4763453" y="9202513"/>
            <a:ext cx="106204" cy="2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056D61FC-4D01-4A81-8583-82768C532D3C}"/>
              </a:ext>
            </a:extLst>
          </p:cNvPr>
          <p:cNvCxnSpPr>
            <a:stCxn id="52" idx="2"/>
            <a:endCxn id="80" idx="2"/>
          </p:cNvCxnSpPr>
          <p:nvPr/>
        </p:nvCxnSpPr>
        <p:spPr>
          <a:xfrm>
            <a:off x="3550921" y="9273316"/>
            <a:ext cx="859631" cy="151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FA035409-6518-4E64-BD83-336EE983E528}"/>
              </a:ext>
            </a:extLst>
          </p:cNvPr>
          <p:cNvCxnSpPr>
            <a:endCxn id="80" idx="0"/>
          </p:cNvCxnSpPr>
          <p:nvPr/>
        </p:nvCxnSpPr>
        <p:spPr>
          <a:xfrm>
            <a:off x="4896327" y="10142239"/>
            <a:ext cx="24765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642FA61-506E-46DA-A658-133B1331185B}"/>
              </a:ext>
            </a:extLst>
          </p:cNvPr>
          <p:cNvCxnSpPr>
            <a:stCxn id="108" idx="2"/>
            <a:endCxn id="80" idx="7"/>
          </p:cNvCxnSpPr>
          <p:nvPr/>
        </p:nvCxnSpPr>
        <p:spPr>
          <a:xfrm flipH="1">
            <a:off x="5282097" y="9128760"/>
            <a:ext cx="775803" cy="14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AB6CE3F5-B3BA-4FB0-95CD-9ECE63B01524}"/>
              </a:ext>
            </a:extLst>
          </p:cNvPr>
          <p:cNvCxnSpPr>
            <a:cxnSpLocks/>
          </p:cNvCxnSpPr>
          <p:nvPr/>
        </p:nvCxnSpPr>
        <p:spPr>
          <a:xfrm flipV="1">
            <a:off x="6652260" y="4635070"/>
            <a:ext cx="0" cy="606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029D8BD4-7C6C-48B0-917F-C5E83D8564AB}"/>
              </a:ext>
            </a:extLst>
          </p:cNvPr>
          <p:cNvCxnSpPr/>
          <p:nvPr/>
        </p:nvCxnSpPr>
        <p:spPr>
          <a:xfrm flipH="1">
            <a:off x="5431631" y="10683240"/>
            <a:ext cx="1235869" cy="10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D52AEA79-C64E-4C2E-A59B-368F479D1C8D}"/>
              </a:ext>
            </a:extLst>
          </p:cNvPr>
          <p:cNvCxnSpPr>
            <a:stCxn id="57" idx="3"/>
          </p:cNvCxnSpPr>
          <p:nvPr/>
        </p:nvCxnSpPr>
        <p:spPr>
          <a:xfrm flipV="1">
            <a:off x="5498307" y="7497786"/>
            <a:ext cx="1153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4AD9EC83-9269-465F-BDE8-6E76148DC0DB}"/>
              </a:ext>
            </a:extLst>
          </p:cNvPr>
          <p:cNvCxnSpPr>
            <a:cxnSpLocks/>
          </p:cNvCxnSpPr>
          <p:nvPr/>
        </p:nvCxnSpPr>
        <p:spPr>
          <a:xfrm>
            <a:off x="5498307" y="6333353"/>
            <a:ext cx="1138714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06F78BA0-238D-421E-B3AF-635DF816A66C}"/>
              </a:ext>
            </a:extLst>
          </p:cNvPr>
          <p:cNvCxnSpPr>
            <a:stCxn id="18" idx="3"/>
          </p:cNvCxnSpPr>
          <p:nvPr/>
        </p:nvCxnSpPr>
        <p:spPr>
          <a:xfrm>
            <a:off x="5524500" y="4635070"/>
            <a:ext cx="116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90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87</Words>
  <Application>Microsoft Office PowerPoint</Application>
  <PresentationFormat>Широкоэкранный</PresentationFormat>
  <Paragraphs>84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envelops.py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matvej</dc:creator>
  <cp:lastModifiedBy>matvej</cp:lastModifiedBy>
  <cp:revision>7</cp:revision>
  <dcterms:created xsi:type="dcterms:W3CDTF">2022-10-04T11:26:59Z</dcterms:created>
  <dcterms:modified xsi:type="dcterms:W3CDTF">2022-10-04T12:17:06Z</dcterms:modified>
</cp:coreProperties>
</file>