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5"/>
  </p:notesMasterIdLst>
  <p:sldIdLst>
    <p:sldId id="260" r:id="rId8"/>
    <p:sldId id="258" r:id="rId9"/>
    <p:sldId id="271" r:id="rId10"/>
    <p:sldId id="266" r:id="rId11"/>
    <p:sldId id="270"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 /><Relationship Id="rId13" Type="http://schemas.openxmlformats.org/officeDocument/2006/relationships/slide" Target="slides/slide6.xml" /><Relationship Id="rId18"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Master" Target="slideMasters/slideMaster4.xml" /><Relationship Id="rId12" Type="http://schemas.openxmlformats.org/officeDocument/2006/relationships/slide" Target="slides/slide5.xml" /><Relationship Id="rId17"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Master" Target="slideMasters/slideMaster3.xml" /><Relationship Id="rId11" Type="http://schemas.openxmlformats.org/officeDocument/2006/relationships/slide" Target="slides/slide4.xml" /><Relationship Id="rId5" Type="http://schemas.openxmlformats.org/officeDocument/2006/relationships/slideMaster" Target="slideMasters/slideMaster2.xml" /><Relationship Id="rId15" Type="http://schemas.openxmlformats.org/officeDocument/2006/relationships/notesMaster" Target="notesMasters/notesMaster1.xml" /><Relationship Id="rId10" Type="http://schemas.openxmlformats.org/officeDocument/2006/relationships/slide" Target="slides/slide3.xml" /><Relationship Id="rId19"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2.xml" /><Relationship Id="rId14"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07.02.2025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‹Nr.›</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013154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09625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2/7/2025 9:28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3.emf" /><Relationship Id="rId1" Type="http://schemas.openxmlformats.org/officeDocument/2006/relationships/slideMaster" Target="../slideMasters/slideMaster2.xml" /><Relationship Id="rId4" Type="http://schemas.openxmlformats.org/officeDocument/2006/relationships/image" Target="../media/image23.png" /></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2.xml" /></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Master" Target="../slideMasters/slideMaster3.xml" /></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Master" Target="../slideMasters/slideMaster3.xml" /></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Master" Target="../slideMasters/slideMaster3.xml" /></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Master" Target="../slideMasters/slideMaster4.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2.xml" /></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2.xml" /></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2.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Master" Target="../slideMasters/slideMaster2.xml" /></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Master" Target="../slideMasters/slideMaster2.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Master" Target="../slideMasters/slideMaster2.xml" /></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 /><Relationship Id="rId2" Type="http://schemas.openxmlformats.org/officeDocument/2006/relationships/image" Target="../media/image5.jpeg" /><Relationship Id="rId1" Type="http://schemas.openxmlformats.org/officeDocument/2006/relationships/slideMaster" Target="../slideMasters/slideMaster2.xml" /></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Master" Target="../slideMasters/slideMaster2.xml" /></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Master" Target="../slideMasters/slideMaster2.xml" /></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jpeg" /><Relationship Id="rId1" Type="http://schemas.openxmlformats.org/officeDocument/2006/relationships/slideMaster" Target="../slideMasters/slideMaster2.xml" /></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Master" Target="../slideMasters/slideMaster2.xml" /><Relationship Id="rId4" Type="http://schemas.openxmlformats.org/officeDocument/2006/relationships/image" Target="../media/image10.jpeg" /></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Master" Target="../slideMasters/slideMaster2.xml" /><Relationship Id="rId5" Type="http://schemas.openxmlformats.org/officeDocument/2006/relationships/image" Target="../media/image11.jpeg" /><Relationship Id="rId4" Type="http://schemas.openxmlformats.org/officeDocument/2006/relationships/image" Target="../media/image10.jpeg" /></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Master" Target="../slideMasters/slideMaster2.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Master" Target="../slideMasters/slideMaster2.xml" /><Relationship Id="rId4" Type="http://schemas.openxmlformats.org/officeDocument/2006/relationships/image" Target="../media/image16.jpeg" /></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Master" Target="../slideMasters/slideMaster2.xml" /><Relationship Id="rId5" Type="http://schemas.openxmlformats.org/officeDocument/2006/relationships/image" Target="../media/image20.jpeg" /><Relationship Id="rId4" Type="http://schemas.openxmlformats.org/officeDocument/2006/relationships/image" Target="../media/image19.jpeg" /></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Master" Target="../slideMasters/slideMaster2.xml" /><Relationship Id="rId6" Type="http://schemas.openxmlformats.org/officeDocument/2006/relationships/image" Target="../media/image21.jpeg" /><Relationship Id="rId5" Type="http://schemas.openxmlformats.org/officeDocument/2006/relationships/image" Target="../media/image11.jpeg" /><Relationship Id="rId4" Type="http://schemas.openxmlformats.org/officeDocument/2006/relationships/image" Target="../media/image10.jpeg" /></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Master" Target="../slideMasters/slideMaster2.xml" /><Relationship Id="rId4" Type="http://schemas.openxmlformats.org/officeDocument/2006/relationships/image" Target="../media/image10.jpeg" /></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Master" Target="../slideMasters/slideMaster2.xml" /><Relationship Id="rId5" Type="http://schemas.openxmlformats.org/officeDocument/2006/relationships/image" Target="../media/image11.jpeg" /><Relationship Id="rId4" Type="http://schemas.openxmlformats.org/officeDocument/2006/relationships/image" Target="../media/image10.jpeg" /></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4.jpeg" /><Relationship Id="rId1" Type="http://schemas.openxmlformats.org/officeDocument/2006/relationships/slideMaster" Target="../slideMasters/slideMaster2.xml" /><Relationship Id="rId6" Type="http://schemas.openxmlformats.org/officeDocument/2006/relationships/image" Target="../media/image21.jpeg" /><Relationship Id="rId5" Type="http://schemas.openxmlformats.org/officeDocument/2006/relationships/image" Target="../media/image11.jpeg" /><Relationship Id="rId4" Type="http://schemas.openxmlformats.org/officeDocument/2006/relationships/image" Target="../media/image10.jpeg"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2/7/2025</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‹Nr.›</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‹Nr.›</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‹Nr.›</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‹Nr.›</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‹Nr.›</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‹Nr.›</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 /><Relationship Id="rId117" Type="http://schemas.openxmlformats.org/officeDocument/2006/relationships/slideLayout" Target="../slideLayouts/slideLayout128.xml" /><Relationship Id="rId21" Type="http://schemas.openxmlformats.org/officeDocument/2006/relationships/slideLayout" Target="../slideLayouts/slideLayout32.xml" /><Relationship Id="rId42" Type="http://schemas.openxmlformats.org/officeDocument/2006/relationships/slideLayout" Target="../slideLayouts/slideLayout53.xml" /><Relationship Id="rId47" Type="http://schemas.openxmlformats.org/officeDocument/2006/relationships/slideLayout" Target="../slideLayouts/slideLayout58.xml" /><Relationship Id="rId63" Type="http://schemas.openxmlformats.org/officeDocument/2006/relationships/slideLayout" Target="../slideLayouts/slideLayout74.xml" /><Relationship Id="rId68" Type="http://schemas.openxmlformats.org/officeDocument/2006/relationships/slideLayout" Target="../slideLayouts/slideLayout79.xml" /><Relationship Id="rId84" Type="http://schemas.openxmlformats.org/officeDocument/2006/relationships/slideLayout" Target="../slideLayouts/slideLayout95.xml" /><Relationship Id="rId89" Type="http://schemas.openxmlformats.org/officeDocument/2006/relationships/slideLayout" Target="../slideLayouts/slideLayout100.xml" /><Relationship Id="rId112" Type="http://schemas.openxmlformats.org/officeDocument/2006/relationships/slideLayout" Target="../slideLayouts/slideLayout123.xml" /><Relationship Id="rId16" Type="http://schemas.openxmlformats.org/officeDocument/2006/relationships/slideLayout" Target="../slideLayouts/slideLayout27.xml" /><Relationship Id="rId107" Type="http://schemas.openxmlformats.org/officeDocument/2006/relationships/slideLayout" Target="../slideLayouts/slideLayout118.xml" /><Relationship Id="rId11" Type="http://schemas.openxmlformats.org/officeDocument/2006/relationships/slideLayout" Target="../slideLayouts/slideLayout22.xml" /><Relationship Id="rId32" Type="http://schemas.openxmlformats.org/officeDocument/2006/relationships/slideLayout" Target="../slideLayouts/slideLayout43.xml" /><Relationship Id="rId37" Type="http://schemas.openxmlformats.org/officeDocument/2006/relationships/slideLayout" Target="../slideLayouts/slideLayout48.xml" /><Relationship Id="rId53" Type="http://schemas.openxmlformats.org/officeDocument/2006/relationships/slideLayout" Target="../slideLayouts/slideLayout64.xml" /><Relationship Id="rId58" Type="http://schemas.openxmlformats.org/officeDocument/2006/relationships/slideLayout" Target="../slideLayouts/slideLayout69.xml" /><Relationship Id="rId74" Type="http://schemas.openxmlformats.org/officeDocument/2006/relationships/slideLayout" Target="../slideLayouts/slideLayout85.xml" /><Relationship Id="rId79" Type="http://schemas.openxmlformats.org/officeDocument/2006/relationships/slideLayout" Target="../slideLayouts/slideLayout90.xml" /><Relationship Id="rId102" Type="http://schemas.openxmlformats.org/officeDocument/2006/relationships/slideLayout" Target="../slideLayouts/slideLayout113.xml" /><Relationship Id="rId5" Type="http://schemas.openxmlformats.org/officeDocument/2006/relationships/slideLayout" Target="../slideLayouts/slideLayout16.xml" /><Relationship Id="rId61" Type="http://schemas.openxmlformats.org/officeDocument/2006/relationships/slideLayout" Target="../slideLayouts/slideLayout72.xml" /><Relationship Id="rId82" Type="http://schemas.openxmlformats.org/officeDocument/2006/relationships/slideLayout" Target="../slideLayouts/slideLayout93.xml" /><Relationship Id="rId90" Type="http://schemas.openxmlformats.org/officeDocument/2006/relationships/slideLayout" Target="../slideLayouts/slideLayout101.xml" /><Relationship Id="rId95" Type="http://schemas.openxmlformats.org/officeDocument/2006/relationships/slideLayout" Target="../slideLayouts/slideLayout106.xml" /><Relationship Id="rId19" Type="http://schemas.openxmlformats.org/officeDocument/2006/relationships/slideLayout" Target="../slideLayouts/slideLayout30.xml" /><Relationship Id="rId14" Type="http://schemas.openxmlformats.org/officeDocument/2006/relationships/slideLayout" Target="../slideLayouts/slideLayout25.xml" /><Relationship Id="rId22" Type="http://schemas.openxmlformats.org/officeDocument/2006/relationships/slideLayout" Target="../slideLayouts/slideLayout33.xml" /><Relationship Id="rId27" Type="http://schemas.openxmlformats.org/officeDocument/2006/relationships/slideLayout" Target="../slideLayouts/slideLayout38.xml" /><Relationship Id="rId30" Type="http://schemas.openxmlformats.org/officeDocument/2006/relationships/slideLayout" Target="../slideLayouts/slideLayout41.xml" /><Relationship Id="rId35" Type="http://schemas.openxmlformats.org/officeDocument/2006/relationships/slideLayout" Target="../slideLayouts/slideLayout46.xml" /><Relationship Id="rId43" Type="http://schemas.openxmlformats.org/officeDocument/2006/relationships/slideLayout" Target="../slideLayouts/slideLayout54.xml" /><Relationship Id="rId48" Type="http://schemas.openxmlformats.org/officeDocument/2006/relationships/slideLayout" Target="../slideLayouts/slideLayout59.xml" /><Relationship Id="rId56" Type="http://schemas.openxmlformats.org/officeDocument/2006/relationships/slideLayout" Target="../slideLayouts/slideLayout67.xml" /><Relationship Id="rId64" Type="http://schemas.openxmlformats.org/officeDocument/2006/relationships/slideLayout" Target="../slideLayouts/slideLayout75.xml" /><Relationship Id="rId69" Type="http://schemas.openxmlformats.org/officeDocument/2006/relationships/slideLayout" Target="../slideLayouts/slideLayout80.xml" /><Relationship Id="rId77" Type="http://schemas.openxmlformats.org/officeDocument/2006/relationships/slideLayout" Target="../slideLayouts/slideLayout88.xml" /><Relationship Id="rId100" Type="http://schemas.openxmlformats.org/officeDocument/2006/relationships/slideLayout" Target="../slideLayouts/slideLayout111.xml" /><Relationship Id="rId105" Type="http://schemas.openxmlformats.org/officeDocument/2006/relationships/slideLayout" Target="../slideLayouts/slideLayout116.xml" /><Relationship Id="rId113" Type="http://schemas.openxmlformats.org/officeDocument/2006/relationships/slideLayout" Target="../slideLayouts/slideLayout124.xml" /><Relationship Id="rId118" Type="http://schemas.openxmlformats.org/officeDocument/2006/relationships/slideLayout" Target="../slideLayouts/slideLayout129.xml" /><Relationship Id="rId8" Type="http://schemas.openxmlformats.org/officeDocument/2006/relationships/slideLayout" Target="../slideLayouts/slideLayout19.xml" /><Relationship Id="rId51" Type="http://schemas.openxmlformats.org/officeDocument/2006/relationships/slideLayout" Target="../slideLayouts/slideLayout62.xml" /><Relationship Id="rId72" Type="http://schemas.openxmlformats.org/officeDocument/2006/relationships/slideLayout" Target="../slideLayouts/slideLayout83.xml" /><Relationship Id="rId80" Type="http://schemas.openxmlformats.org/officeDocument/2006/relationships/slideLayout" Target="../slideLayouts/slideLayout91.xml" /><Relationship Id="rId85" Type="http://schemas.openxmlformats.org/officeDocument/2006/relationships/slideLayout" Target="../slideLayouts/slideLayout96.xml" /><Relationship Id="rId93" Type="http://schemas.openxmlformats.org/officeDocument/2006/relationships/slideLayout" Target="../slideLayouts/slideLayout104.xml" /><Relationship Id="rId98" Type="http://schemas.openxmlformats.org/officeDocument/2006/relationships/slideLayout" Target="../slideLayouts/slideLayout109.xml" /><Relationship Id="rId121" Type="http://schemas.openxmlformats.org/officeDocument/2006/relationships/theme" Target="../theme/theme2.xml" /><Relationship Id="rId3" Type="http://schemas.openxmlformats.org/officeDocument/2006/relationships/slideLayout" Target="../slideLayouts/slideLayout14.xml" /><Relationship Id="rId12" Type="http://schemas.openxmlformats.org/officeDocument/2006/relationships/slideLayout" Target="../slideLayouts/slideLayout23.xml" /><Relationship Id="rId17" Type="http://schemas.openxmlformats.org/officeDocument/2006/relationships/slideLayout" Target="../slideLayouts/slideLayout28.xml" /><Relationship Id="rId25" Type="http://schemas.openxmlformats.org/officeDocument/2006/relationships/slideLayout" Target="../slideLayouts/slideLayout36.xml" /><Relationship Id="rId33" Type="http://schemas.openxmlformats.org/officeDocument/2006/relationships/slideLayout" Target="../slideLayouts/slideLayout44.xml" /><Relationship Id="rId38" Type="http://schemas.openxmlformats.org/officeDocument/2006/relationships/slideLayout" Target="../slideLayouts/slideLayout49.xml" /><Relationship Id="rId46" Type="http://schemas.openxmlformats.org/officeDocument/2006/relationships/slideLayout" Target="../slideLayouts/slideLayout57.xml" /><Relationship Id="rId59" Type="http://schemas.openxmlformats.org/officeDocument/2006/relationships/slideLayout" Target="../slideLayouts/slideLayout70.xml" /><Relationship Id="rId67" Type="http://schemas.openxmlformats.org/officeDocument/2006/relationships/slideLayout" Target="../slideLayouts/slideLayout78.xml" /><Relationship Id="rId103" Type="http://schemas.openxmlformats.org/officeDocument/2006/relationships/slideLayout" Target="../slideLayouts/slideLayout114.xml" /><Relationship Id="rId108" Type="http://schemas.openxmlformats.org/officeDocument/2006/relationships/slideLayout" Target="../slideLayouts/slideLayout119.xml" /><Relationship Id="rId116" Type="http://schemas.openxmlformats.org/officeDocument/2006/relationships/slideLayout" Target="../slideLayouts/slideLayout127.xml" /><Relationship Id="rId20" Type="http://schemas.openxmlformats.org/officeDocument/2006/relationships/slideLayout" Target="../slideLayouts/slideLayout31.xml" /><Relationship Id="rId41" Type="http://schemas.openxmlformats.org/officeDocument/2006/relationships/slideLayout" Target="../slideLayouts/slideLayout52.xml" /><Relationship Id="rId54" Type="http://schemas.openxmlformats.org/officeDocument/2006/relationships/slideLayout" Target="../slideLayouts/slideLayout65.xml" /><Relationship Id="rId62" Type="http://schemas.openxmlformats.org/officeDocument/2006/relationships/slideLayout" Target="../slideLayouts/slideLayout73.xml" /><Relationship Id="rId70" Type="http://schemas.openxmlformats.org/officeDocument/2006/relationships/slideLayout" Target="../slideLayouts/slideLayout81.xml" /><Relationship Id="rId75" Type="http://schemas.openxmlformats.org/officeDocument/2006/relationships/slideLayout" Target="../slideLayouts/slideLayout86.xml" /><Relationship Id="rId83" Type="http://schemas.openxmlformats.org/officeDocument/2006/relationships/slideLayout" Target="../slideLayouts/slideLayout94.xml" /><Relationship Id="rId88" Type="http://schemas.openxmlformats.org/officeDocument/2006/relationships/slideLayout" Target="../slideLayouts/slideLayout99.xml" /><Relationship Id="rId91" Type="http://schemas.openxmlformats.org/officeDocument/2006/relationships/slideLayout" Target="../slideLayouts/slideLayout102.xml" /><Relationship Id="rId96" Type="http://schemas.openxmlformats.org/officeDocument/2006/relationships/slideLayout" Target="../slideLayouts/slideLayout107.xml" /><Relationship Id="rId111" Type="http://schemas.openxmlformats.org/officeDocument/2006/relationships/slideLayout" Target="../slideLayouts/slideLayout122.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5" Type="http://schemas.openxmlformats.org/officeDocument/2006/relationships/slideLayout" Target="../slideLayouts/slideLayout26.xml" /><Relationship Id="rId23" Type="http://schemas.openxmlformats.org/officeDocument/2006/relationships/slideLayout" Target="../slideLayouts/slideLayout34.xml" /><Relationship Id="rId28" Type="http://schemas.openxmlformats.org/officeDocument/2006/relationships/slideLayout" Target="../slideLayouts/slideLayout39.xml" /><Relationship Id="rId36" Type="http://schemas.openxmlformats.org/officeDocument/2006/relationships/slideLayout" Target="../slideLayouts/slideLayout47.xml" /><Relationship Id="rId49" Type="http://schemas.openxmlformats.org/officeDocument/2006/relationships/slideLayout" Target="../slideLayouts/slideLayout60.xml" /><Relationship Id="rId57" Type="http://schemas.openxmlformats.org/officeDocument/2006/relationships/slideLayout" Target="../slideLayouts/slideLayout68.xml" /><Relationship Id="rId106" Type="http://schemas.openxmlformats.org/officeDocument/2006/relationships/slideLayout" Target="../slideLayouts/slideLayout117.xml" /><Relationship Id="rId114" Type="http://schemas.openxmlformats.org/officeDocument/2006/relationships/slideLayout" Target="../slideLayouts/slideLayout125.xml" /><Relationship Id="rId119" Type="http://schemas.openxmlformats.org/officeDocument/2006/relationships/slideLayout" Target="../slideLayouts/slideLayout130.xml" /><Relationship Id="rId10" Type="http://schemas.openxmlformats.org/officeDocument/2006/relationships/slideLayout" Target="../slideLayouts/slideLayout21.xml" /><Relationship Id="rId31" Type="http://schemas.openxmlformats.org/officeDocument/2006/relationships/slideLayout" Target="../slideLayouts/slideLayout42.xml" /><Relationship Id="rId44" Type="http://schemas.openxmlformats.org/officeDocument/2006/relationships/slideLayout" Target="../slideLayouts/slideLayout55.xml" /><Relationship Id="rId52" Type="http://schemas.openxmlformats.org/officeDocument/2006/relationships/slideLayout" Target="../slideLayouts/slideLayout63.xml" /><Relationship Id="rId60" Type="http://schemas.openxmlformats.org/officeDocument/2006/relationships/slideLayout" Target="../slideLayouts/slideLayout71.xml" /><Relationship Id="rId65" Type="http://schemas.openxmlformats.org/officeDocument/2006/relationships/slideLayout" Target="../slideLayouts/slideLayout76.xml" /><Relationship Id="rId73" Type="http://schemas.openxmlformats.org/officeDocument/2006/relationships/slideLayout" Target="../slideLayouts/slideLayout84.xml" /><Relationship Id="rId78" Type="http://schemas.openxmlformats.org/officeDocument/2006/relationships/slideLayout" Target="../slideLayouts/slideLayout89.xml" /><Relationship Id="rId81" Type="http://schemas.openxmlformats.org/officeDocument/2006/relationships/slideLayout" Target="../slideLayouts/slideLayout92.xml" /><Relationship Id="rId86" Type="http://schemas.openxmlformats.org/officeDocument/2006/relationships/slideLayout" Target="../slideLayouts/slideLayout97.xml" /><Relationship Id="rId94" Type="http://schemas.openxmlformats.org/officeDocument/2006/relationships/slideLayout" Target="../slideLayouts/slideLayout105.xml" /><Relationship Id="rId99" Type="http://schemas.openxmlformats.org/officeDocument/2006/relationships/slideLayout" Target="../slideLayouts/slideLayout110.xml" /><Relationship Id="rId101" Type="http://schemas.openxmlformats.org/officeDocument/2006/relationships/slideLayout" Target="../slideLayouts/slideLayout112.xml" /><Relationship Id="rId122" Type="http://schemas.openxmlformats.org/officeDocument/2006/relationships/image" Target="../media/image1.emf"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3" Type="http://schemas.openxmlformats.org/officeDocument/2006/relationships/slideLayout" Target="../slideLayouts/slideLayout24.xml" /><Relationship Id="rId18" Type="http://schemas.openxmlformats.org/officeDocument/2006/relationships/slideLayout" Target="../slideLayouts/slideLayout29.xml" /><Relationship Id="rId39" Type="http://schemas.openxmlformats.org/officeDocument/2006/relationships/slideLayout" Target="../slideLayouts/slideLayout50.xml" /><Relationship Id="rId109" Type="http://schemas.openxmlformats.org/officeDocument/2006/relationships/slideLayout" Target="../slideLayouts/slideLayout120.xml" /><Relationship Id="rId34" Type="http://schemas.openxmlformats.org/officeDocument/2006/relationships/slideLayout" Target="../slideLayouts/slideLayout45.xml" /><Relationship Id="rId50" Type="http://schemas.openxmlformats.org/officeDocument/2006/relationships/slideLayout" Target="../slideLayouts/slideLayout61.xml" /><Relationship Id="rId55" Type="http://schemas.openxmlformats.org/officeDocument/2006/relationships/slideLayout" Target="../slideLayouts/slideLayout66.xml" /><Relationship Id="rId76" Type="http://schemas.openxmlformats.org/officeDocument/2006/relationships/slideLayout" Target="../slideLayouts/slideLayout87.xml" /><Relationship Id="rId97" Type="http://schemas.openxmlformats.org/officeDocument/2006/relationships/slideLayout" Target="../slideLayouts/slideLayout108.xml" /><Relationship Id="rId104" Type="http://schemas.openxmlformats.org/officeDocument/2006/relationships/slideLayout" Target="../slideLayouts/slideLayout115.xml" /><Relationship Id="rId120" Type="http://schemas.openxmlformats.org/officeDocument/2006/relationships/slideLayout" Target="../slideLayouts/slideLayout131.xml" /><Relationship Id="rId7" Type="http://schemas.openxmlformats.org/officeDocument/2006/relationships/slideLayout" Target="../slideLayouts/slideLayout18.xml" /><Relationship Id="rId71" Type="http://schemas.openxmlformats.org/officeDocument/2006/relationships/slideLayout" Target="../slideLayouts/slideLayout82.xml" /><Relationship Id="rId92" Type="http://schemas.openxmlformats.org/officeDocument/2006/relationships/slideLayout" Target="../slideLayouts/slideLayout103.xml" /><Relationship Id="rId2" Type="http://schemas.openxmlformats.org/officeDocument/2006/relationships/slideLayout" Target="../slideLayouts/slideLayout13.xml" /><Relationship Id="rId29" Type="http://schemas.openxmlformats.org/officeDocument/2006/relationships/slideLayout" Target="../slideLayouts/slideLayout40.xml" /><Relationship Id="rId24" Type="http://schemas.openxmlformats.org/officeDocument/2006/relationships/slideLayout" Target="../slideLayouts/slideLayout35.xml" /><Relationship Id="rId40" Type="http://schemas.openxmlformats.org/officeDocument/2006/relationships/slideLayout" Target="../slideLayouts/slideLayout51.xml" /><Relationship Id="rId45" Type="http://schemas.openxmlformats.org/officeDocument/2006/relationships/slideLayout" Target="../slideLayouts/slideLayout56.xml" /><Relationship Id="rId66" Type="http://schemas.openxmlformats.org/officeDocument/2006/relationships/slideLayout" Target="../slideLayouts/slideLayout77.xml" /><Relationship Id="rId87" Type="http://schemas.openxmlformats.org/officeDocument/2006/relationships/slideLayout" Target="../slideLayouts/slideLayout98.xml" /><Relationship Id="rId110" Type="http://schemas.openxmlformats.org/officeDocument/2006/relationships/slideLayout" Target="../slideLayouts/slideLayout121.xml" /><Relationship Id="rId115" Type="http://schemas.openxmlformats.org/officeDocument/2006/relationships/slideLayout" Target="../slideLayouts/slideLayout126.xml" /></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 /><Relationship Id="rId2" Type="http://schemas.openxmlformats.org/officeDocument/2006/relationships/slideLayout" Target="../slideLayouts/slideLayout133.xml" /><Relationship Id="rId1" Type="http://schemas.openxmlformats.org/officeDocument/2006/relationships/slideLayout" Target="../slideLayouts/slideLayout132.xml" /><Relationship Id="rId4" Type="http://schemas.openxmlformats.org/officeDocument/2006/relationships/theme" Target="../theme/theme3.xml" /></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 /><Relationship Id="rId2" Type="http://schemas.openxmlformats.org/officeDocument/2006/relationships/slideLayout" Target="../slideLayouts/slideLayout136.xml" /><Relationship Id="rId1" Type="http://schemas.openxmlformats.org/officeDocument/2006/relationships/slideLayout" Target="../slideLayouts/slideLayout135.xml" /><Relationship Id="rId5" Type="http://schemas.openxmlformats.org/officeDocument/2006/relationships/theme" Target="../theme/theme4.xml" /><Relationship Id="rId4" Type="http://schemas.openxmlformats.org/officeDocument/2006/relationships/slideLayout" Target="../slideLayouts/slideLayout138.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‹Nr.›</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‹Nr.›</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‹Nr.›</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1.xml" /><Relationship Id="rId1" Type="http://schemas.openxmlformats.org/officeDocument/2006/relationships/slideLayout" Target="../slideLayouts/slideLayout22.xml" /></Relationships>
</file>

<file path=ppt/slides/_rels/slide2.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2.xml" /><Relationship Id="rId1" Type="http://schemas.openxmlformats.org/officeDocument/2006/relationships/slideLayout" Target="../slideLayouts/slideLayout125.xml" /></Relationships>
</file>

<file path=ppt/slides/_rels/slide3.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3.xml" /><Relationship Id="rId1" Type="http://schemas.openxmlformats.org/officeDocument/2006/relationships/slideLayout" Target="../slideLayouts/slideLayout12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cs typeface="Segoe UI"/>
              </a:rPr>
              <a:t>Showcase presentation template </a:t>
            </a:r>
            <a:endParaRPr lang="en-US" dirty="0"/>
          </a:p>
        </p:txBody>
      </p:sp>
      <p:sp>
        <p:nvSpPr>
          <p:cNvPr id="4" name="Rectangle 3">
            <a:extLst>
              <a:ext uri="{FF2B5EF4-FFF2-40B4-BE49-F238E27FC236}">
                <a16:creationId xmlns:a16="http://schemas.microsoft.com/office/drawing/2014/main" id="{80629F06-440B-9B4E-F7CA-EE4A40EC5AB3}"/>
              </a:ext>
            </a:extLst>
          </p:cNvPr>
          <p:cNvSpPr/>
          <p:nvPr/>
        </p:nvSpPr>
        <p:spPr bwMode="auto">
          <a:xfrm>
            <a:off x="58203" y="70074"/>
            <a:ext cx="12075594" cy="6717853"/>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w="19050">
                <a:solidFill>
                  <a:srgbClr val="000000"/>
                </a:solidFill>
              </a:ln>
              <a:solidFill>
                <a:srgbClr val="FFFFFF"/>
              </a:solidFill>
              <a:effectLst/>
              <a:uLnTx/>
              <a:uFillTx/>
              <a:latin typeface="Segoe UI"/>
              <a:ea typeface="Segoe UI" pitchFamily="34" charset="0"/>
              <a:cs typeface="Segoe UI" pitchFamily="34" charset="0"/>
            </a:endParaRPr>
          </a:p>
        </p:txBody>
      </p:sp>
      <p:pic>
        <p:nvPicPr>
          <p:cNvPr id="5" name="Picture 4" descr="A close up of a sign&#10;&#10;Description automatically generated">
            <a:extLst>
              <a:ext uri="{FF2B5EF4-FFF2-40B4-BE49-F238E27FC236}">
                <a16:creationId xmlns:a16="http://schemas.microsoft.com/office/drawing/2014/main" id="{1B54DB0D-9D85-8EAD-F3C1-2F5D3327A112}"/>
              </a:ext>
            </a:extLst>
          </p:cNvPr>
          <p:cNvPicPr>
            <a:picLocks noChangeAspect="1"/>
          </p:cNvPicPr>
          <p:nvPr/>
        </p:nvPicPr>
        <p:blipFill>
          <a:blip r:embed="rId3"/>
          <a:stretch>
            <a:fillRect/>
          </a:stretch>
        </p:blipFill>
        <p:spPr>
          <a:xfrm>
            <a:off x="10817352" y="210312"/>
            <a:ext cx="1022940" cy="914400"/>
          </a:xfrm>
          <a:prstGeom prst="rect">
            <a:avLst/>
          </a:prstGeom>
        </p:spPr>
      </p:pic>
      <p:sp>
        <p:nvSpPr>
          <p:cNvPr id="6" name="TextBox 5">
            <a:extLst>
              <a:ext uri="{FF2B5EF4-FFF2-40B4-BE49-F238E27FC236}">
                <a16:creationId xmlns:a16="http://schemas.microsoft.com/office/drawing/2014/main" id="{BF196C3B-FB8A-1A02-5A95-EB9B1CE2BAF4}"/>
              </a:ext>
            </a:extLst>
          </p:cNvPr>
          <p:cNvSpPr txBox="1"/>
          <p:nvPr/>
        </p:nvSpPr>
        <p:spPr>
          <a:xfrm>
            <a:off x="14864366" y="214647"/>
            <a:ext cx="2743200" cy="45720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endParaRPr lang="en-US" sz="2000" err="1"/>
          </a:p>
        </p:txBody>
      </p:sp>
      <p:sp>
        <p:nvSpPr>
          <p:cNvPr id="2" name="TextBox 1">
            <a:extLst>
              <a:ext uri="{FF2B5EF4-FFF2-40B4-BE49-F238E27FC236}">
                <a16:creationId xmlns:a16="http://schemas.microsoft.com/office/drawing/2014/main" id="{059D66D6-5BE7-779D-830D-1E3231C481AC}"/>
              </a:ext>
            </a:extLst>
          </p:cNvPr>
          <p:cNvSpPr txBox="1"/>
          <p:nvPr/>
        </p:nvSpPr>
        <p:spPr>
          <a:xfrm>
            <a:off x="640596" y="1239864"/>
            <a:ext cx="9419118" cy="526297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b="1" dirty="0">
                <a:solidFill>
                  <a:srgbClr val="C00000"/>
                </a:solidFill>
                <a:cs typeface="Segoe UI"/>
              </a:rPr>
              <a:t>Please do not edit this file.</a:t>
            </a:r>
            <a:r>
              <a:rPr lang="en-US" dirty="0">
                <a:solidFill>
                  <a:srgbClr val="C00000"/>
                </a:solidFill>
                <a:cs typeface="Segoe UI"/>
              </a:rPr>
              <a:t> </a:t>
            </a:r>
            <a:r>
              <a:rPr lang="en-US" dirty="0">
                <a:cs typeface="Segoe UI"/>
              </a:rPr>
              <a:t>Please make a copy of this file to customize for your own presentation</a:t>
            </a:r>
          </a:p>
          <a:p>
            <a:endParaRPr lang="en-US" dirty="0">
              <a:cs typeface="Segoe UI"/>
            </a:endParaRPr>
          </a:p>
          <a:p>
            <a:r>
              <a:rPr lang="en-US" sz="1600" b="1" dirty="0">
                <a:latin typeface="Segoe UI Semibold"/>
                <a:cs typeface="Segoe UI Semibold"/>
              </a:rPr>
              <a:t>Guidance for Team Leads</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Final deck is due 1 business days prior to event.</a:t>
            </a:r>
          </a:p>
          <a:p>
            <a:pPr marL="742950" lvl="1" indent="-285750">
              <a:buFont typeface="Arial,Sans-Serif"/>
              <a:buChar char="•"/>
            </a:pPr>
            <a:r>
              <a:rPr lang="en-US" sz="1600" dirty="0">
                <a:latin typeface="Segoe UI Semibold"/>
                <a:cs typeface="Segoe UI Semibold"/>
              </a:rPr>
              <a:t>3 minutes have been allotted for your presentation this includes your </a:t>
            </a:r>
            <a:r>
              <a:rPr lang="en-US" sz="1600" u="sng" dirty="0">
                <a:latin typeface="Segoe UI Semibold"/>
                <a:cs typeface="Segoe UI Semibold"/>
              </a:rPr>
              <a:t>1-min demo</a:t>
            </a:r>
            <a:r>
              <a:rPr lang="en-US" sz="1600" dirty="0">
                <a:latin typeface="Segoe UI Semibold"/>
                <a:cs typeface="Segoe UI Semibold"/>
              </a:rPr>
              <a:t>.</a:t>
            </a:r>
          </a:p>
          <a:p>
            <a:pPr marL="742950" lvl="1" indent="-285750">
              <a:buFont typeface="Arial,Sans-Serif"/>
              <a:buChar char="•"/>
            </a:pPr>
            <a:r>
              <a:rPr lang="en-US" sz="1600" dirty="0">
                <a:latin typeface="Segoe UI Semibold"/>
                <a:cs typeface="Segoe UI Semibold"/>
              </a:rPr>
              <a:t>Please note, there will not be any Q&amp;A.</a:t>
            </a:r>
          </a:p>
          <a:p>
            <a:endParaRPr lang="en-US" sz="1600" dirty="0">
              <a:latin typeface="Segoe UI Semibold"/>
              <a:cs typeface="Segoe UI Semibold"/>
            </a:endParaRPr>
          </a:p>
          <a:p>
            <a:r>
              <a:rPr lang="en-US" sz="1600" b="1" dirty="0">
                <a:latin typeface="Segoe UI Semibold"/>
                <a:cs typeface="Segoe UI Semibold"/>
              </a:rPr>
              <a:t>Pre-Event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Utilize colors and existing slide layouts, no modifications please.</a:t>
            </a:r>
          </a:p>
          <a:p>
            <a:pPr marL="800100" lvl="1" indent="-342900">
              <a:buFont typeface="Arial,Sans-Serif"/>
              <a:buChar char="•"/>
            </a:pPr>
            <a:r>
              <a:rPr lang="en-US" sz="1600" dirty="0">
                <a:latin typeface="Segoe UI Semibold"/>
                <a:cs typeface="Segoe UI Semibold"/>
              </a:rPr>
              <a:t>to ensure a successful Showcase, please practice your presentation so you will end on time.</a:t>
            </a:r>
          </a:p>
          <a:p>
            <a:pPr marL="800100" lvl="1" indent="-342900">
              <a:buFont typeface="Arial,Sans-Serif"/>
              <a:buChar char="•"/>
            </a:pPr>
            <a:r>
              <a:rPr lang="en-US" sz="1600" dirty="0">
                <a:latin typeface="Segoe UI Semibold"/>
                <a:cs typeface="Segoe UI Semibold"/>
              </a:rPr>
              <a:t>The showcase final deck will be shared with presenters the day before the event. </a:t>
            </a:r>
            <a:br>
              <a:rPr lang="en-US" sz="1600" dirty="0">
                <a:latin typeface="Segoe UI Semibold"/>
                <a:cs typeface="Segoe UI Semibold"/>
              </a:rPr>
            </a:br>
            <a:endParaRPr lang="en-US" sz="1600" dirty="0">
              <a:latin typeface="Segoe UI Semibold"/>
              <a:cs typeface="Segoe UI Semibold"/>
            </a:endParaRPr>
          </a:p>
          <a:p>
            <a:r>
              <a:rPr lang="en-US" sz="1600" b="1" dirty="0">
                <a:latin typeface="Segoe UI Semibold"/>
                <a:cs typeface="Segoe UI Semibold"/>
              </a:rPr>
              <a:t>Event</a:t>
            </a:r>
            <a:endParaRPr lang="en-US" sz="1600" dirty="0">
              <a:latin typeface="Segoe UI Semibold"/>
              <a:cs typeface="Segoe UI Semibold"/>
            </a:endParaRPr>
          </a:p>
          <a:p>
            <a:pPr marL="800100" lvl="1" indent="-342900">
              <a:buFont typeface="Arial,Sans-Serif"/>
              <a:buChar char="•"/>
            </a:pPr>
            <a:r>
              <a:rPr lang="en-US" sz="1600" dirty="0">
                <a:latin typeface="Segoe UI Semibold"/>
                <a:cs typeface="Segoe UI Semibold"/>
              </a:rPr>
              <a:t>Plan to join 15 minutes prior to event start time. </a:t>
            </a:r>
          </a:p>
          <a:p>
            <a:pPr marL="800100" lvl="1" indent="-342900">
              <a:buFont typeface="Arial,Sans-Serif"/>
              <a:buChar char="•"/>
            </a:pPr>
            <a:r>
              <a:rPr lang="en-US" sz="1600" dirty="0">
                <a:latin typeface="Segoe UI Semibold"/>
                <a:cs typeface="Segoe UI Semibold"/>
              </a:rPr>
              <a:t>You will be responsible for running the deck and advance all </a:t>
            </a:r>
            <a:r>
              <a:rPr lang="en-US" sz="1600">
                <a:latin typeface="Segoe UI Semibold"/>
                <a:cs typeface="Segoe UI Semibold"/>
              </a:rPr>
              <a:t>slides.</a:t>
            </a: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pPr marL="800100" lvl="1" indent="-342900">
              <a:buFont typeface="Arial,Sans-Serif"/>
              <a:buChar char="•"/>
            </a:pPr>
            <a:endParaRPr lang="en-US" sz="1600" dirty="0">
              <a:latin typeface="Segoe UI Semibold"/>
              <a:cs typeface="Segoe UI Semibold"/>
            </a:endParaRPr>
          </a:p>
          <a:p>
            <a:r>
              <a:rPr lang="en-US" sz="1600">
                <a:latin typeface="Segoe UI Semibold"/>
                <a:cs typeface="Segoe UI Semibold"/>
              </a:rPr>
              <a:t>Reminders</a:t>
            </a:r>
          </a:p>
          <a:p>
            <a:pPr marL="285750" indent="-285750">
              <a:buFont typeface="Arial"/>
              <a:buChar char="•"/>
            </a:pPr>
            <a:r>
              <a:rPr lang="en-US" sz="1600">
                <a:latin typeface="Segoe UI Semibold"/>
                <a:cs typeface="Segoe UI Semibold"/>
              </a:rPr>
              <a:t>You must </a:t>
            </a:r>
            <a:r>
              <a:rPr lang="en-US" sz="1600" dirty="0">
                <a:latin typeface="Segoe UI Semibold"/>
                <a:cs typeface="Segoe UI Semibold"/>
              </a:rPr>
              <a:t>utilize Azure in your solution</a:t>
            </a:r>
            <a:endParaRPr lang="en-US">
              <a:cs typeface="Segoe UI"/>
            </a:endParaRPr>
          </a:p>
          <a:p>
            <a:pPr marL="800100" lvl="1" indent="-342900">
              <a:buFont typeface="Arial,Sans-Serif"/>
              <a:buChar char="•"/>
            </a:pPr>
            <a:endParaRPr lang="en-US" sz="1600" dirty="0">
              <a:latin typeface="Segoe UI Semibold"/>
              <a:cs typeface="Segoe UI Semibold"/>
            </a:endParaRPr>
          </a:p>
        </p:txBody>
      </p:sp>
    </p:spTree>
    <p:extLst>
      <p:ext uri="{BB962C8B-B14F-4D97-AF65-F5344CB8AC3E}">
        <p14:creationId xmlns:p14="http://schemas.microsoft.com/office/powerpoint/2010/main" val="99325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Student Ambassador Projects</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Ambassador Projects Template Deck</a:t>
            </a:r>
            <a:endParaRPr lang="en-US" dirty="0"/>
          </a:p>
          <a:p>
            <a:pPr>
              <a:spcAft>
                <a:spcPts val="600"/>
              </a:spcAft>
            </a:pPr>
            <a:endParaRPr lang="en-US" b="1"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31666920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fontScale="90000"/>
          </a:bodyPr>
          <a:lstStyle/>
          <a:p>
            <a:r>
              <a:rPr lang="en-US" dirty="0">
                <a:cs typeface="Segoe UI"/>
              </a:rPr>
              <a:t>Team Name</a:t>
            </a:r>
            <a:br>
              <a:rPr lang="en-US" dirty="0">
                <a:cs typeface="Segoe UI"/>
              </a:rPr>
            </a:br>
            <a:r>
              <a:rPr lang="en-US" sz="2000" dirty="0">
                <a:cs typeface="Segoe UI"/>
              </a:rPr>
              <a:t>Solution Type: Prototype, Blog/Video, Workshop Content  </a:t>
            </a:r>
            <a:endParaRPr lang="en-US" dirty="0"/>
          </a:p>
        </p:txBody>
      </p:sp>
      <p:sp>
        <p:nvSpPr>
          <p:cNvPr id="5" name="Text Placeholder 4"/>
          <p:cNvSpPr>
            <a:spLocks noGrp="1"/>
          </p:cNvSpPr>
          <p:nvPr>
            <p:ph type="body" sz="quarter" idx="12"/>
          </p:nvPr>
        </p:nvSpPr>
        <p:spPr>
          <a:xfrm>
            <a:off x="582042" y="3962400"/>
            <a:ext cx="4791816" cy="842460"/>
          </a:xfrm>
        </p:spPr>
        <p:txBody>
          <a:bodyPr vert="horz" wrap="square" lIns="0" tIns="0" rIns="0" bIns="0" rtlCol="0" anchor="t">
            <a:normAutofit/>
          </a:bodyPr>
          <a:lstStyle/>
          <a:p>
            <a:pPr>
              <a:spcAft>
                <a:spcPts val="600"/>
              </a:spcAft>
            </a:pPr>
            <a:r>
              <a:rPr lang="en-US" b="1" dirty="0">
                <a:cs typeface="Segoe UI"/>
              </a:rPr>
              <a:t>Names of Team Members</a:t>
            </a:r>
            <a:endParaRPr lang="en-US" dirty="0"/>
          </a:p>
        </p:txBody>
      </p:sp>
      <p:pic>
        <p:nvPicPr>
          <p:cNvPr id="6" name="Picture Placeholder 5" descr="Diagram&#10;&#10;Description automatically generated with medium confidence">
            <a:extLst>
              <a:ext uri="{FF2B5EF4-FFF2-40B4-BE49-F238E27FC236}">
                <a16:creationId xmlns:a16="http://schemas.microsoft.com/office/drawing/2014/main" id="{6CA2F739-EB1E-4ED9-8F4C-3ACDCF468C00}"/>
              </a:ext>
            </a:extLst>
          </p:cNvPr>
          <p:cNvPicPr>
            <a:picLocks noChangeAspect="1"/>
          </p:cNvPicPr>
          <p:nvPr/>
        </p:nvPicPr>
        <p:blipFill rotWithShape="1">
          <a:blip r:embed="rId3"/>
          <a:srcRect l="6376" r="6372" b="-2"/>
          <a:stretch/>
        </p:blipFill>
        <p:spPr bwMode="ltGray">
          <a:xfrm>
            <a:off x="6762115" y="1212770"/>
            <a:ext cx="4432465" cy="4432459"/>
          </a:xfrm>
          <a:prstGeom prst="rect">
            <a:avLst/>
          </a:prstGeom>
          <a:noFill/>
        </p:spPr>
      </p:pic>
    </p:spTree>
    <p:extLst>
      <p:ext uri="{BB962C8B-B14F-4D97-AF65-F5344CB8AC3E}">
        <p14:creationId xmlns:p14="http://schemas.microsoft.com/office/powerpoint/2010/main" val="24734825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The Opportunity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dirty="0">
                <a:solidFill>
                  <a:srgbClr val="000000"/>
                </a:solidFill>
              </a:rPr>
              <a:t>Talk from the customers’ perspective about industry trends and pain points and opportunities. </a:t>
            </a:r>
            <a:endParaRPr lang="en-US" dirty="0">
              <a:solidFill>
                <a:srgbClr val="000000"/>
              </a:solidFill>
              <a:cs typeface="Segoe UI"/>
            </a:endParaRPr>
          </a:p>
          <a:p>
            <a:pPr defTabSz="932742"/>
            <a:endParaRPr lang="en-US" dirty="0">
              <a:solidFill>
                <a:srgbClr val="000000"/>
              </a:solidFill>
              <a:cs typeface="Segoe UI"/>
            </a:endParaRPr>
          </a:p>
          <a:p>
            <a:pPr marL="457200" indent="-457200" defTabSz="932742">
              <a:buFont typeface="Arial,Sans-Serif"/>
              <a:buChar char="•"/>
            </a:pPr>
            <a:r>
              <a:rPr lang="en-US" dirty="0">
                <a:solidFill>
                  <a:srgbClr val="000000"/>
                </a:solidFill>
              </a:rPr>
              <a:t>Be disruptive! Challenge status quo thinking. Why should big companies work with a startup? You are building emerging technology to address customers’ unique problems that they may not even know are problems yet. You are here to provide thought leadership and optimize time to value.</a:t>
            </a:r>
            <a:endParaRPr lang="en-US" dirty="0">
              <a:solidFill>
                <a:srgbClr val="000000"/>
              </a:solidFill>
              <a:cs typeface="Segoe UI"/>
            </a:endParaRPr>
          </a:p>
          <a:p>
            <a:pPr marL="457200" indent="-457200" defTabSz="932742">
              <a:buFont typeface="Arial,Sans-Serif"/>
              <a:buChar char="•"/>
            </a:pPr>
            <a:r>
              <a:rPr lang="en-US" dirty="0">
                <a:solidFill>
                  <a:srgbClr val="000000"/>
                </a:solidFill>
              </a:rPr>
              <a:t>Use empathy, education, and inspiration as your key motivators. Why should these companies care? Paint the story.</a:t>
            </a:r>
            <a:endParaRPr lang="en-US" dirty="0">
              <a:solidFill>
                <a:srgbClr val="000000"/>
              </a:solidFill>
              <a:cs typeface="Segoe UI"/>
            </a:endParaRPr>
          </a:p>
          <a:p>
            <a:pPr marL="457200" indent="-457200" defTabSz="932742">
              <a:buFont typeface="Arial,Sans-Serif"/>
              <a:buChar char="•"/>
            </a:pPr>
            <a:r>
              <a:rPr lang="en-US" dirty="0">
                <a:cs typeface="Segoe UI"/>
              </a:rPr>
              <a:t>Support slides with your talk track and avoid reading the slide word for word.</a:t>
            </a:r>
          </a:p>
          <a:p>
            <a:pPr defTabSz="932742"/>
            <a:endParaRPr lang="en-US" dirty="0">
              <a:solidFill>
                <a:srgbClr val="3B2E58"/>
              </a:solidFill>
              <a:cs typeface="Segoe UI"/>
            </a:endParaRPr>
          </a:p>
        </p:txBody>
      </p:sp>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cs typeface="Segoe UI"/>
              </a:rPr>
              <a:t>Solution </a:t>
            </a:r>
            <a:endParaRPr lang="en-US" sz="3600" b="0" kern="1200" cap="none" spc="-50" baseline="0" dirty="0">
              <a:ln w="3175">
                <a:noFill/>
              </a:ln>
              <a:solidFill>
                <a:schemeClr val="accent3"/>
              </a:solidFill>
              <a:effectLst/>
              <a:latin typeface="+mj-lt"/>
              <a:ea typeface="+mn-ea"/>
              <a:cs typeface="Segoe UI" pitchFamily="34"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r>
              <a:rPr lang="en-US">
                <a:solidFill>
                  <a:srgbClr val="3B2E58"/>
                </a:solidFill>
              </a:rPr>
              <a:t>Share why you built this solution and where you fit in. </a:t>
            </a:r>
            <a:endParaRPr lang="en-US" dirty="0">
              <a:solidFill>
                <a:srgbClr val="3B2E58"/>
              </a:solidFill>
            </a:endParaRPr>
          </a:p>
          <a:p>
            <a:pPr defTabSz="932742"/>
            <a:endParaRPr lang="en-US" dirty="0">
              <a:solidFill>
                <a:srgbClr val="3B2E58"/>
              </a:solidFill>
            </a:endParaRPr>
          </a:p>
          <a:p>
            <a:pPr defTabSz="932742"/>
            <a:r>
              <a:rPr lang="en-US" dirty="0">
                <a:solidFill>
                  <a:srgbClr val="3B2E58"/>
                </a:solidFill>
              </a:rPr>
              <a:t>Examples:</a:t>
            </a:r>
            <a:endParaRPr lang="en-US" dirty="0">
              <a:solidFill>
                <a:srgbClr val="3B2E58"/>
              </a:solidFill>
              <a:cs typeface="Segoe UI"/>
            </a:endParaRPr>
          </a:p>
          <a:p>
            <a:pPr marL="342900" indent="-342900" defTabSz="932742">
              <a:buFont typeface="Arial,Sans-Serif"/>
              <a:buChar char="•"/>
            </a:pPr>
            <a:r>
              <a:rPr lang="en-US" dirty="0">
                <a:solidFill>
                  <a:srgbClr val="3B2E58"/>
                </a:solidFill>
                <a:cs typeface="Segoe UI"/>
              </a:rPr>
              <a:t>What made you build it?</a:t>
            </a:r>
          </a:p>
          <a:p>
            <a:pPr marL="342900" indent="-342900" defTabSz="932742">
              <a:buFont typeface="Arial,Sans-Serif"/>
              <a:buChar char="•"/>
            </a:pPr>
            <a:r>
              <a:rPr lang="en-US" dirty="0">
                <a:solidFill>
                  <a:srgbClr val="3B2E58"/>
                </a:solidFill>
              </a:rPr>
              <a:t>How you address customer pain points and opportunities. </a:t>
            </a:r>
            <a:endParaRPr lang="en-US" dirty="0">
              <a:solidFill>
                <a:srgbClr val="3B2E58"/>
              </a:solidFill>
              <a:cs typeface="Segoe UI"/>
            </a:endParaRPr>
          </a:p>
          <a:p>
            <a:pPr marL="342900" indent="-342900" defTabSz="932742">
              <a:buFont typeface="Arial,Sans-Serif"/>
              <a:buChar char="•"/>
            </a:pPr>
            <a:r>
              <a:rPr lang="en-US" dirty="0">
                <a:solidFill>
                  <a:srgbClr val="3B2E58"/>
                </a:solidFill>
              </a:rPr>
              <a:t>Include powerful and compelling customer examples.</a:t>
            </a:r>
            <a:endParaRPr lang="en-US" dirty="0">
              <a:solidFill>
                <a:srgbClr val="3B2E58"/>
              </a:solidFill>
              <a:cs typeface="Segoe UI"/>
            </a:endParaRPr>
          </a:p>
          <a:p>
            <a:pPr marL="342900" indent="-342900" defTabSz="932742">
              <a:buFont typeface="Arial,Sans-Serif"/>
              <a:buChar char="•"/>
            </a:pPr>
            <a:r>
              <a:rPr lang="en-US" dirty="0">
                <a:solidFill>
                  <a:srgbClr val="3B2E58"/>
                </a:solidFill>
              </a:rPr>
              <a:t>If in a known area of interest, where do you fit? </a:t>
            </a:r>
          </a:p>
          <a:p>
            <a:pPr marL="800100" lvl="1" indent="-342900" defTabSz="932742">
              <a:buFont typeface="Arial,Sans-Serif"/>
              <a:buChar char="•"/>
            </a:pPr>
            <a:r>
              <a:rPr lang="en-US" sz="1400" dirty="0">
                <a:solidFill>
                  <a:srgbClr val="3B2E58"/>
                </a:solidFill>
              </a:rPr>
              <a:t>For example, Gartner Magic Quadrant category without referring to the MQ – unless you are in it.</a:t>
            </a:r>
            <a:endParaRPr lang="en-US" sz="1400" dirty="0">
              <a:solidFill>
                <a:srgbClr val="3B2E58"/>
              </a:solidFill>
              <a:cs typeface="Segoe UI"/>
            </a:endParaRPr>
          </a:p>
          <a:p>
            <a:pPr marL="342900" indent="-342900" defTabSz="932742">
              <a:buFont typeface="Arial,Sans-Serif"/>
              <a:buChar char="•"/>
            </a:pPr>
            <a:r>
              <a:rPr lang="en-US" dirty="0">
                <a:solidFill>
                  <a:srgbClr val="3B2E58"/>
                </a:solidFill>
              </a:rPr>
              <a:t>What sets you apart from competition?</a:t>
            </a:r>
          </a:p>
          <a:p>
            <a:pPr marL="800100" lvl="1" indent="-342900" defTabSz="932742">
              <a:buFont typeface="Arial,Sans-Serif"/>
              <a:buChar char="•"/>
            </a:pPr>
            <a:r>
              <a:rPr lang="en-US" sz="1400" dirty="0">
                <a:solidFill>
                  <a:srgbClr val="3B2E58"/>
                </a:solidFill>
              </a:rPr>
              <a:t>For example, why did you enter a served area and how you do better – from a customer perspective. Don’t be shy to call-out big names if you can compete.</a:t>
            </a:r>
            <a:endParaRPr lang="en-US" sz="1400" dirty="0">
              <a:solidFill>
                <a:srgbClr val="3B2E58"/>
              </a:solidFill>
              <a:cs typeface="Segoe UI"/>
            </a:endParaRPr>
          </a:p>
          <a:p>
            <a:pPr defTabSz="932742"/>
            <a:endParaRPr lang="en-US" dirty="0">
              <a:cs typeface="Segoe UI"/>
            </a:endParaRPr>
          </a:p>
          <a:p>
            <a:pPr defTabSz="932742">
              <a:lnSpc>
                <a:spcPct val="90000"/>
              </a:lnSpc>
              <a:spcBef>
                <a:spcPct val="20000"/>
              </a:spcBef>
            </a:pPr>
            <a:endParaRPr lang="en-US" sz="2600" b="1" dirty="0">
              <a:cs typeface="Segoe UI"/>
            </a:endParaRP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600" dirty="0"/>
              <a:t>Important: </a:t>
            </a:r>
            <a:r>
              <a:rPr lang="en-US" sz="2600" b="1" dirty="0"/>
              <a:t>limit demo length to 1-minute</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a:p>
          <a:p>
            <a:pPr marL="342900" indent="-342900" defTabSz="932742">
              <a:lnSpc>
                <a:spcPct val="90000"/>
              </a:lnSpc>
              <a:spcBef>
                <a:spcPct val="20000"/>
              </a:spcBef>
              <a:buSzPct val="90000"/>
              <a:buFont typeface="Wingdings" panose="05000000000000000000" pitchFamily="2" charset="2"/>
              <a:buChar char=""/>
            </a:pPr>
            <a:r>
              <a:rPr lang="en-US" sz="2600" dirty="0"/>
              <a:t>Pre-recorded demo of solution (Video or animated gif).</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Recommend no audio, but talk over the video.</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Embed if &lt;10MB, or post link here for us to download.</a:t>
            </a:r>
            <a:endParaRPr lang="en-US" sz="26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600" dirty="0"/>
              <a:t>On occasion, a sequence of screenshots might be preferred.</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8263" y="457200"/>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a:ln w="3175">
                  <a:noFill/>
                </a:ln>
                <a:solidFill>
                  <a:schemeClr val="accent3"/>
                </a:solidFill>
                <a:effectLst/>
                <a:latin typeface="+mj-lt"/>
                <a:ea typeface="+mn-ea"/>
                <a:cs typeface="Segoe UI" pitchFamily="34" charset="0"/>
              </a:rPr>
              <a:t>Takeaways</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800" dirty="0"/>
              <a:t>Wrap it up</a:t>
            </a:r>
            <a:endParaRPr lang="en-US"/>
          </a:p>
          <a:p>
            <a:pPr defTabSz="932742">
              <a:lnSpc>
                <a:spcPct val="90000"/>
              </a:lnSpc>
              <a:spcBef>
                <a:spcPct val="20000"/>
              </a:spcBef>
              <a:buSzPct val="90000"/>
              <a:buFont typeface="Wingdings" panose="05000000000000000000" pitchFamily="2" charset="2"/>
              <a:buChar char=""/>
            </a:pPr>
            <a:endParaRPr lang="en-US" sz="2800"/>
          </a:p>
          <a:p>
            <a:pPr marL="285750" indent="-285750" defTabSz="932742">
              <a:lnSpc>
                <a:spcPct val="90000"/>
              </a:lnSpc>
              <a:spcBef>
                <a:spcPct val="20000"/>
              </a:spcBef>
              <a:buSzPct val="90000"/>
              <a:buFont typeface="Wingdings" panose="05000000000000000000" pitchFamily="2" charset="2"/>
              <a:buChar char=""/>
            </a:pPr>
            <a:r>
              <a:rPr lang="en-US" sz="2800" dirty="0"/>
              <a:t> What do you recommend your audience stop/start doing? </a:t>
            </a:r>
            <a:endParaRPr lang="en-US" sz="28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800" dirty="0"/>
              <a:t>What can be done without you? </a:t>
            </a:r>
            <a:endParaRPr lang="en-US" sz="28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800" dirty="0"/>
              <a:t>How could your solution speed up the process, simplify it or even, make it cheaper to get there?</a:t>
            </a:r>
            <a:endParaRPr lang="en-US" sz="2800" dirty="0">
              <a:cs typeface="Segoe UI"/>
            </a:endParaRPr>
          </a:p>
          <a:p>
            <a:pPr defTabSz="932742">
              <a:lnSpc>
                <a:spcPct val="90000"/>
              </a:lnSpc>
              <a:spcBef>
                <a:spcPct val="20000"/>
              </a:spcBef>
              <a:buSzPct val="90000"/>
              <a:buFont typeface="Wingdings" panose="05000000000000000000" pitchFamily="2" charset="2"/>
              <a:buChar char=""/>
            </a:pPr>
            <a:endParaRPr lang="en-US" sz="2800" b="1"/>
          </a:p>
        </p:txBody>
      </p:sp>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5B9492C0D7EF4195C931A0FB0AD2F4" ma:contentTypeVersion="17" ma:contentTypeDescription="Create a new document." ma:contentTypeScope="" ma:versionID="868c20c1600237d0d6ef236f6eba85fc">
  <xsd:schema xmlns:xsd="http://www.w3.org/2001/XMLSchema" xmlns:xs="http://www.w3.org/2001/XMLSchema" xmlns:p="http://schemas.microsoft.com/office/2006/metadata/properties" xmlns:ns2="8d8bcb89-110c-418e-bb51-7f95f1182564" xmlns:ns3="7c0babc9-7a7a-47b5-a647-6cd2800917f1" targetNamespace="http://schemas.microsoft.com/office/2006/metadata/properties" ma:root="true" ma:fieldsID="bd14630ddef27cdff1e9412c0b6f091f" ns2:_="" ns3:_="">
    <xsd:import namespace="8d8bcb89-110c-418e-bb51-7f95f1182564"/>
    <xsd:import namespace="7c0babc9-7a7a-47b5-a647-6cd2800917f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8bcb89-110c-418e-bb51-7f95f11825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0babc9-7a7a-47b5-a647-6cd2800917f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e67a3872-2b96-48ba-9a03-257e60bc9f3a}" ma:internalName="TaxCatchAll" ma:showField="CatchAllData" ma:web="7c0babc9-7a7a-47b5-a647-6cd2800917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0babc9-7a7a-47b5-a647-6cd2800917f1" xsi:nil="true"/>
    <lcf76f155ced4ddcb4097134ff3c332f xmlns="8d8bcb89-110c-418e-bb51-7f95f118256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42EBC73-D8CA-44F6-BF6B-087B84ABD701}">
  <ds:schemaRefs>
    <ds:schemaRef ds:uri="http://schemas.microsoft.com/office/2006/metadata/contentType"/>
    <ds:schemaRef ds:uri="http://schemas.microsoft.com/office/2006/metadata/properties/metaAttributes"/>
    <ds:schemaRef ds:uri="http://www.w3.org/2000/xmlns/"/>
    <ds:schemaRef ds:uri="http://www.w3.org/2001/XMLSchema"/>
    <ds:schemaRef ds:uri="8d8bcb89-110c-418e-bb51-7f95f1182564"/>
    <ds:schemaRef ds:uri="7c0babc9-7a7a-47b5-a647-6cd2800917f1"/>
  </ds:schemaRefs>
</ds:datastoreItem>
</file>

<file path=customXml/itemProps2.xml><?xml version="1.0" encoding="utf-8"?>
<ds:datastoreItem xmlns:ds="http://schemas.openxmlformats.org/officeDocument/2006/customXml" ds:itemID="{76FBD21B-B558-4589-A6DF-3348B1143415}">
  <ds:schemaRefs>
    <ds:schemaRef ds:uri="http://schemas.microsoft.com/sharepoint/v3/contenttype/forms"/>
  </ds:schemaRefs>
</ds:datastoreItem>
</file>

<file path=customXml/itemProps3.xml><?xml version="1.0" encoding="utf-8"?>
<ds:datastoreItem xmlns:ds="http://schemas.openxmlformats.org/officeDocument/2006/customXml" ds:itemID="{A81EC4BB-E8AF-45E0-9C79-B5C580965ADC}">
  <ds:schemaRefs>
    <ds:schemaRef ds:uri="http://schemas.microsoft.com/office/2006/metadata/properties"/>
    <ds:schemaRef ds:uri="http://www.w3.org/2000/xmlns/"/>
    <ds:schemaRef ds:uri="7c0babc9-7a7a-47b5-a647-6cd2800917f1"/>
    <ds:schemaRef ds:uri="http://www.w3.org/2001/XMLSchema-instance"/>
    <ds:schemaRef ds:uri="8d8bcb89-110c-418e-bb51-7f95f1182564"/>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Breitbild</PresentationFormat>
  <Paragraphs>0</Paragraphs>
  <Slides>7</Slides>
  <Notes>7</Notes>
  <HiddenSlides>0</HiddenSlides>
  <MMClips>0</MMClips>
  <ScaleCrop>false</ScaleCrop>
  <HeadingPairs>
    <vt:vector size="4" baseType="variant">
      <vt:variant>
        <vt:lpstr>Design</vt:lpstr>
      </vt:variant>
      <vt:variant>
        <vt:i4>4</vt:i4>
      </vt:variant>
      <vt:variant>
        <vt:lpstr>Folientitel</vt:lpstr>
      </vt:variant>
      <vt:variant>
        <vt:i4>7</vt:i4>
      </vt:variant>
    </vt:vector>
  </HeadingPairs>
  <TitlesOfParts>
    <vt:vector size="11" baseType="lpstr">
      <vt:lpstr>office theme</vt:lpstr>
      <vt:lpstr>1_White Template</vt:lpstr>
      <vt:lpstr>MS_Startups_FH_PPT_Template FY23</vt:lpstr>
      <vt:lpstr>Light</vt:lpstr>
      <vt:lpstr>Showcase presentation template </vt:lpstr>
      <vt:lpstr>Student Ambassador Projects</vt:lpstr>
      <vt:lpstr>Team Name Solution Type: Prototype, Blog/Video, Workshop Content  </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Nouran Hassan</cp:lastModifiedBy>
  <cp:revision>102</cp:revision>
  <dcterms:created xsi:type="dcterms:W3CDTF">2013-07-15T20:26:40Z</dcterms:created>
  <dcterms:modified xsi:type="dcterms:W3CDTF">2025-02-07T19:28:56Z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0x010100485B9492C0D7EF4195C931A0FB0AD2F4</vt:lpwstr>
  </property>
  <property fmtid="{D5CDD505-2E9C-101B-9397-08002B2CF9AE}" pid="3" name="MediaServiceImageTags">
    <vt:lpwstr/>
  </property>
</Properties>
</file>