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4724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5740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Engineering-CSE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482160"/>
            <a:ext cx="8910985" cy="31145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2021-05-26T05:50:10Z</dcterms:created>
  <dcterms:modified xsi:type="dcterms:W3CDTF">2024-04-04T16:00:49Z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7535e96667e94ae8bae2159925e88759</vt:lpwstr>
  </property>
</Properties>
</file>