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Atividade 1 - Gestão de Processos de Negócio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29698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Victor Holanda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Douglas Willian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Durval Pereira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Screenshot (tela inicial)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723" y="1144124"/>
            <a:ext cx="5896550" cy="36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078250" y="469372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1800">
                <a:solidFill>
                  <a:srgbClr val="F3F3F3"/>
                </a:solidFill>
              </a:rPr>
              <a:t>http://www.songsforsmiles.org/newsite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00" y="786900"/>
            <a:ext cx="5907275" cy="3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Funcionamento da empresa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pt-BR"/>
              <a:t>P1: Oferecer uma plataforma que possa agregar músicos, instituições hospitalares infantis e voluntários de forma automatizada, permitindo a criação e gerência de eventos em um ambiente totalmente virtual e sincronizado.</a:t>
            </a:r>
          </a:p>
          <a:p>
            <a:pPr lvl="0" algn="just">
              <a:spcBef>
                <a:spcPts val="0"/>
              </a:spcBef>
              <a:buNone/>
            </a:pPr>
            <a:br>
              <a:rPr lang="pt-BR"/>
            </a:br>
            <a:r>
              <a:rPr lang="pt-BR"/>
              <a:t>P2: Organizar eventos musicais realizados em hospitais para crianças com quaisquer necessidades especiais, doenças ou deficiências em hospitais, escolas e centros de reabilitação por toda a América.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308" y="381233"/>
            <a:ext cx="1059891" cy="9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Missão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>
                <a:solidFill>
                  <a:srgbClr val="FFFFFF"/>
                </a:solidFill>
              </a:rPr>
              <a:t>Nosso objetivo é unir músicos e hospitais infantis de toda a América! Nossa missão é melhorar a qualidade de vida de todas as crianças (e seus pais) com quaisquer necessidades especiais, doenças ou deficiências. Os concertos são realizados em hospitais, escolas e centros de reabilitação, onde nossos músicos utilizam a alegria e benefícios terapêuticos de concertos profissionais realizados ao vivo para melhorar o bem-estar, reduzir stress e distrair os ouvintes de suas preocupações imediatas... e simplesmente sorrir! 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308" y="381233"/>
            <a:ext cx="1059891" cy="9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Visão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pt-BR"/>
              <a:t>No seu núcleo, o objetivo do Songs for Smiles é criar uma comunidade de músicos, hospitais, voluntários e famílias com necessidades especiais, além do público em geral. Além de prover a organização inteira do evento, contamos com uma plataforma agregadora automatizada que capacita a organização e planejamento estratégico de todo encontro, além de viabilizar distâncias e custos para ambas as partes. Com essa infra-estrutura atual, nosso objetivo é expandir a área de alcance real para conseguirmos 100.000 US$ de financiamento do programa "Seed Round" para maior investimento dentro da empresa.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308" y="381233"/>
            <a:ext cx="1059891" cy="9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Valores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pt-BR"/>
              <a:t>Aprimorar e Expandir a Música Infantil Americana;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pt-BR"/>
              <a:t>Criar relações entre as pessoas e instituições médicas;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pt-BR"/>
              <a:t>Valorização dos pacientes com quaisquer necessidades especiais, doenças ou deficiências;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pt-BR">
                <a:solidFill>
                  <a:srgbClr val="FFFFFF"/>
                </a:solidFill>
              </a:rPr>
              <a:t>Melhorar a qualidade de vida das crianças e de seus pais durante o tratamento;</a:t>
            </a:r>
          </a:p>
          <a:p>
            <a:pPr indent="-228600" lvl="0" marL="457200" rtl="0" algn="just">
              <a:spcBef>
                <a:spcPts val="0"/>
              </a:spcBef>
              <a:buClr>
                <a:srgbClr val="FFFFFF"/>
              </a:buClr>
            </a:pPr>
            <a:r>
              <a:rPr lang="pt-BR">
                <a:solidFill>
                  <a:srgbClr val="FFFFFF"/>
                </a:solidFill>
              </a:rPr>
              <a:t>Tornar o ambiente hospitalar agradável, gerando benefícios terapêuticos;</a:t>
            </a:r>
          </a:p>
          <a:p>
            <a:pPr indent="-228600" lvl="0" marL="457200" rtl="0" algn="just">
              <a:spcBef>
                <a:spcPts val="0"/>
              </a:spcBef>
              <a:buClr>
                <a:srgbClr val="FFFFFF"/>
              </a:buClr>
            </a:pPr>
            <a:r>
              <a:rPr lang="pt-BR">
                <a:solidFill>
                  <a:srgbClr val="FFFFFF"/>
                </a:solidFill>
              </a:rPr>
              <a:t>Senso de urgência e integridade.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308" y="381233"/>
            <a:ext cx="1059891" cy="9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Tipos de processos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Primários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Contratação de músico(s)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Logística de transporte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Logística de estoque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Logística verificação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308" y="381233"/>
            <a:ext cx="1059891" cy="9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Tipos de processos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De Suporte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Recrutamento e seleção de voluntários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Contratação de buffet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Planejar atividades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308" y="381233"/>
            <a:ext cx="1059891" cy="9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Tipos de processos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Gerenciais: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Alocação de Recursos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Gestão de recursos (Financeiro, Humano, Material)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Gestão de sub-processos (Subprocesso: grupo de atividades da empresa que envolvem um ou mais departamentos)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Fixação de metas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Avaliação de resultados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308" y="381233"/>
            <a:ext cx="1059891" cy="9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