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C95DA-36BB-EDC2-9F1C-DF166C3C4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FA3655-792A-4F68-A562-514AE9631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D0974-E925-F76F-9A9B-F166AC215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9566-C567-424B-B64E-5C2D51F2B53D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DB842-870D-5C10-7AB7-53C15B29C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FAB9A-9D8D-2C4E-F999-5771434A4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EDB27-1B69-4BFB-B95A-6446297FBF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603151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585FF-FB84-8748-13E5-A1606AD6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62EDF9-8B95-C752-5EA8-3674031C7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585DB-DEF4-E281-E655-12EA6E2D1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9566-C567-424B-B64E-5C2D51F2B53D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C45EB-D061-87F2-26E5-F32BAF33F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07DA0-C71E-4473-CAE0-231EF1C1D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EDB27-1B69-4BFB-B95A-6446297FBF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675735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ADB8F-1120-33FA-C17C-209C23D752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8A07CA-EB69-DDBE-E990-048406949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90464-9E27-CAE3-1FC0-EC4AF232E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9566-C567-424B-B64E-5C2D51F2B53D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15333-05DE-D4ED-DD7A-386A1C3BC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DC84-B83C-109B-75C7-6DE8F7F3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EDB27-1B69-4BFB-B95A-6446297FBF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411594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46BF7-7C2A-834F-BF46-D62F16B11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4781D-8EA4-D18D-B07A-6083824C0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31DE8-C3A0-4742-E22D-8A01CE274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9566-C567-424B-B64E-5C2D51F2B53D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E160E-2D5E-6C0C-AFC0-288635060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6AF47-0555-15C1-4491-D0DF12981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EDB27-1B69-4BFB-B95A-6446297FBF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267258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23738-3A8A-DC99-FD04-0F3D848BA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4688A-F2E5-F8D1-4D4C-135BB1A6D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B399-87E3-1F1D-66A2-F17CB7EB6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9566-C567-424B-B64E-5C2D51F2B53D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9547B-28A0-12A5-9B9A-A3F4C25B5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0030A-A838-D320-2F60-6588A2E31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EDB27-1B69-4BFB-B95A-6446297FBF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536353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AD80E-C7CC-E36A-1A79-7346D6A35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F0ADA-CC4B-2D42-AB5F-3A71C91193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33ED1-787C-B0EC-57CB-31952C6E6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6FA9A-A6F3-BCA8-1338-03EAA8860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9566-C567-424B-B64E-5C2D51F2B53D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705728-DDB0-1F30-6D18-F9F3F3B90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B3211-EF36-4DF0-1036-44D9335AD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EDB27-1B69-4BFB-B95A-6446297FBF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032601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723CD-93E9-DD4E-9701-51F0E9492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4BCF7-1DE3-76CB-27B1-4153FF6CE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12F044-8FCC-0C00-EF20-8328D0114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CFA1FA-C832-17EC-9431-597F5BDD2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BCFDBD-1F92-0203-DF7E-1F586A8BAE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E10EDF-2AE8-2AEE-153C-B7439451B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9566-C567-424B-B64E-5C2D51F2B53D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19CBF0-3BCE-150D-62EF-45207B5A0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45C5BD-09C5-791C-37C0-1B0154472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EDB27-1B69-4BFB-B95A-6446297FBF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845126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1B215-D62D-BE58-22C4-428A2A696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1FB856-EA2C-F15C-3512-A803F3AE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9566-C567-424B-B64E-5C2D51F2B53D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B11861-8012-9512-7616-85AC747F2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8BBB12-0799-BEAF-B233-DBBA58893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EDB27-1B69-4BFB-B95A-6446297FBF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843530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E1A25A-1CE5-3F3E-DFAE-2C9E5FA19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9566-C567-424B-B64E-5C2D51F2B53D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5D9DCC-2894-39E1-C2AE-C12702B48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D5672-4D6D-08CB-3DAA-B0E731F1A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EDB27-1B69-4BFB-B95A-6446297FBF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184057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8EC95-01C8-6613-1782-2B39EC2AD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698C6-55DA-B213-861D-643873EB4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9E2E68-BC5E-12CF-8AFD-148A28891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9326-47B7-68BE-548F-68F19E591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9566-C567-424B-B64E-5C2D51F2B53D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B4B7F-893C-F7E1-B9A6-DB9B94C5C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A897F-BA99-71A3-9093-F52BD856E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EDB27-1B69-4BFB-B95A-6446297FBF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055430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3CB45-2B21-B08D-53DE-8BADD1D83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F2518C-8018-50F0-98C3-D89F908841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FF0CE-5E75-AA53-EFF9-74F07447C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24169-334F-6068-2EDA-61396FDEA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9566-C567-424B-B64E-5C2D51F2B53D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D87F5-4BA2-C47B-243D-EEE9B0209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AAF95-3927-8D77-780E-1B8F5EFAA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EDB27-1B69-4BFB-B95A-6446297FBF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334071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D2FB80-1C8B-FA48-922E-42D2F2161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39E7F-34F9-01C6-0385-AB8114A8E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7BB9B-BDEC-8828-05C9-744C5FA73E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79566-C567-424B-B64E-5C2D51F2B53D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77D3C-B630-6C37-7361-DB3E0F744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F8A5D-BADD-058C-235F-90B9868CEA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EDB27-1B69-4BFB-B95A-6446297FBF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243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356D-AEFC-83AD-B103-11121ECD85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5A6322-C48B-9FDB-39FC-115DDCEC20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4D9B8D-55C0-CBCB-0A33-EEE5DA8F3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945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7C02F0-BB27-842F-A48B-B1356AB67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" y="0"/>
            <a:ext cx="121846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138799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7EA759-651A-99A5-DF8B-ECB54A588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2" y="18574"/>
            <a:ext cx="12155596" cy="682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819344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1F22AE-363A-74BF-A69F-68CDF2936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2" y="9047"/>
            <a:ext cx="12155596" cy="68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4020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18EADE-9DEA-FA01-C221-EB6D1CE11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" y="9047"/>
            <a:ext cx="12184175" cy="68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198087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C9D152-71A2-7A42-86A7-64B6BE81AFEF}"/>
              </a:ext>
            </a:extLst>
          </p:cNvPr>
          <p:cNvSpPr/>
          <p:nvPr/>
        </p:nvSpPr>
        <p:spPr>
          <a:xfrm>
            <a:off x="3208831" y="2705725"/>
            <a:ext cx="577433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cap="none" spc="0" dirty="0">
                <a:ln w="0"/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96048179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Yu Gothic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Krutika Marathe</dc:creator>
  <cp:lastModifiedBy>Krutika Marathe</cp:lastModifiedBy>
  <cp:revision>3</cp:revision>
  <dcterms:created xsi:type="dcterms:W3CDTF">2024-05-30T14:19:39Z</dcterms:created>
  <dcterms:modified xsi:type="dcterms:W3CDTF">2024-05-30T14:30:27Z</dcterms:modified>
</cp:coreProperties>
</file>