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58" r:id="rId4"/>
    <p:sldId id="290" r:id="rId5"/>
    <p:sldId id="25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60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B8D1F-E78B-4E45-9355-9629ED1AAF9E}">
  <a:tblStyle styleId="{41DB8D1F-E78B-4E45-9355-9629ED1AA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9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9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7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39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2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788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19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67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db2c8e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db2c8e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96916afce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96916afce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b714eb7f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b714eb7f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96916afce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96916afce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73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17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b714eb7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b714eb7f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5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2475" y="1300575"/>
            <a:ext cx="505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21500" y="37362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35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https://github.com/DurveshMarathe68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://www.linkedin.com/in/durvesh-marathe-26a7a724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ctrTitle"/>
          </p:nvPr>
        </p:nvSpPr>
        <p:spPr>
          <a:xfrm>
            <a:off x="3646398" y="1432515"/>
            <a:ext cx="505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Pizza Sales</a:t>
            </a:r>
            <a:endParaRPr sz="65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9FBF3E-B26A-39B9-6A65-E7971F6FF173}"/>
              </a:ext>
            </a:extLst>
          </p:cNvPr>
          <p:cNvGrpSpPr/>
          <p:nvPr/>
        </p:nvGrpSpPr>
        <p:grpSpPr>
          <a:xfrm>
            <a:off x="-365870" y="715859"/>
            <a:ext cx="3760010" cy="3548362"/>
            <a:chOff x="-365870" y="715859"/>
            <a:chExt cx="3760010" cy="3548362"/>
          </a:xfrm>
        </p:grpSpPr>
        <p:pic>
          <p:nvPicPr>
            <p:cNvPr id="118" name="Google Shape;118;p24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621207">
              <a:off x="-377008" y="726997"/>
              <a:ext cx="3329546" cy="33072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" name="Google Shape;121;p24"/>
            <p:cNvGrpSpPr/>
            <p:nvPr/>
          </p:nvGrpSpPr>
          <p:grpSpPr>
            <a:xfrm rot="-8224388">
              <a:off x="1742932" y="1940659"/>
              <a:ext cx="1651208" cy="1263123"/>
              <a:chOff x="6036284" y="2053704"/>
              <a:chExt cx="1873050" cy="1432825"/>
            </a:xfrm>
          </p:grpSpPr>
          <p:sp>
            <p:nvSpPr>
              <p:cNvPr id="122" name="Google Shape;122;p24"/>
              <p:cNvSpPr/>
              <p:nvPr/>
            </p:nvSpPr>
            <p:spPr>
              <a:xfrm>
                <a:off x="6216949" y="2079227"/>
                <a:ext cx="1692385" cy="1246988"/>
              </a:xfrm>
              <a:custGeom>
                <a:avLst/>
                <a:gdLst/>
                <a:ahLst/>
                <a:cxnLst/>
                <a:rect l="l" t="t" r="r" b="b"/>
                <a:pathLst>
                  <a:path w="93891" h="69181" extrusionOk="0">
                    <a:moveTo>
                      <a:pt x="58637" y="1"/>
                    </a:moveTo>
                    <a:cubicBezTo>
                      <a:pt x="52521" y="1"/>
                      <a:pt x="47794" y="79"/>
                      <a:pt x="46861" y="203"/>
                    </a:cubicBezTo>
                    <a:cubicBezTo>
                      <a:pt x="45305" y="408"/>
                      <a:pt x="39343" y="472"/>
                      <a:pt x="33082" y="472"/>
                    </a:cubicBezTo>
                    <a:cubicBezTo>
                      <a:pt x="27041" y="472"/>
                      <a:pt x="20722" y="412"/>
                      <a:pt x="17811" y="361"/>
                    </a:cubicBezTo>
                    <a:cubicBezTo>
                      <a:pt x="17572" y="357"/>
                      <a:pt x="17335" y="355"/>
                      <a:pt x="17101" y="355"/>
                    </a:cubicBezTo>
                    <a:cubicBezTo>
                      <a:pt x="11539" y="355"/>
                      <a:pt x="7433" y="1515"/>
                      <a:pt x="5789" y="2237"/>
                    </a:cubicBezTo>
                    <a:cubicBezTo>
                      <a:pt x="4072" y="2985"/>
                      <a:pt x="0" y="22065"/>
                      <a:pt x="7352" y="34849"/>
                    </a:cubicBezTo>
                    <a:cubicBezTo>
                      <a:pt x="14383" y="47069"/>
                      <a:pt x="27771" y="69180"/>
                      <a:pt x="39442" y="69180"/>
                    </a:cubicBezTo>
                    <a:cubicBezTo>
                      <a:pt x="39977" y="69180"/>
                      <a:pt x="40507" y="69134"/>
                      <a:pt x="41034" y="69038"/>
                    </a:cubicBezTo>
                    <a:cubicBezTo>
                      <a:pt x="41034" y="69038"/>
                      <a:pt x="64734" y="42310"/>
                      <a:pt x="74773" y="29630"/>
                    </a:cubicBezTo>
                    <a:cubicBezTo>
                      <a:pt x="84813" y="16946"/>
                      <a:pt x="93891" y="3314"/>
                      <a:pt x="93687" y="1596"/>
                    </a:cubicBezTo>
                    <a:cubicBezTo>
                      <a:pt x="93549" y="404"/>
                      <a:pt x="72515" y="1"/>
                      <a:pt x="58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4"/>
              <p:cNvSpPr/>
              <p:nvPr/>
            </p:nvSpPr>
            <p:spPr>
              <a:xfrm>
                <a:off x="6373370" y="2129337"/>
                <a:ext cx="1448183" cy="1094316"/>
              </a:xfrm>
              <a:custGeom>
                <a:avLst/>
                <a:gdLst/>
                <a:ahLst/>
                <a:cxnLst/>
                <a:rect l="l" t="t" r="r" b="b"/>
                <a:pathLst>
                  <a:path w="80343" h="60711" extrusionOk="0">
                    <a:moveTo>
                      <a:pt x="69991" y="1"/>
                    </a:moveTo>
                    <a:cubicBezTo>
                      <a:pt x="58216" y="1"/>
                      <a:pt x="40192" y="740"/>
                      <a:pt x="38361" y="983"/>
                    </a:cubicBezTo>
                    <a:cubicBezTo>
                      <a:pt x="36971" y="1166"/>
                      <a:pt x="31657" y="1223"/>
                      <a:pt x="26065" y="1223"/>
                    </a:cubicBezTo>
                    <a:cubicBezTo>
                      <a:pt x="20632" y="1223"/>
                      <a:pt x="14936" y="1169"/>
                      <a:pt x="12319" y="1124"/>
                    </a:cubicBezTo>
                    <a:cubicBezTo>
                      <a:pt x="12101" y="1121"/>
                      <a:pt x="11884" y="1119"/>
                      <a:pt x="11671" y="1119"/>
                    </a:cubicBezTo>
                    <a:cubicBezTo>
                      <a:pt x="6689" y="1119"/>
                      <a:pt x="3012" y="2158"/>
                      <a:pt x="1540" y="2804"/>
                    </a:cubicBezTo>
                    <a:cubicBezTo>
                      <a:pt x="1" y="3478"/>
                      <a:pt x="1248" y="17035"/>
                      <a:pt x="7836" y="28492"/>
                    </a:cubicBezTo>
                    <a:cubicBezTo>
                      <a:pt x="14428" y="39950"/>
                      <a:pt x="25357" y="58323"/>
                      <a:pt x="34889" y="60711"/>
                    </a:cubicBezTo>
                    <a:cubicBezTo>
                      <a:pt x="34889" y="60711"/>
                      <a:pt x="54385" y="38732"/>
                      <a:pt x="63384" y="27361"/>
                    </a:cubicBezTo>
                    <a:cubicBezTo>
                      <a:pt x="72383" y="15991"/>
                      <a:pt x="80343" y="2230"/>
                      <a:pt x="80160" y="691"/>
                    </a:cubicBezTo>
                    <a:cubicBezTo>
                      <a:pt x="80100" y="181"/>
                      <a:pt x="75808" y="1"/>
                      <a:pt x="699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>
                <a:off x="6300891" y="2107022"/>
                <a:ext cx="676442" cy="1209099"/>
              </a:xfrm>
              <a:custGeom>
                <a:avLst/>
                <a:gdLst/>
                <a:ahLst/>
                <a:cxnLst/>
                <a:rect l="l" t="t" r="r" b="b"/>
                <a:pathLst>
                  <a:path w="37528" h="67079" extrusionOk="0">
                    <a:moveTo>
                      <a:pt x="2445" y="0"/>
                    </a:moveTo>
                    <a:cubicBezTo>
                      <a:pt x="2054" y="0"/>
                      <a:pt x="1669" y="201"/>
                      <a:pt x="1457" y="582"/>
                    </a:cubicBezTo>
                    <a:cubicBezTo>
                      <a:pt x="0" y="3156"/>
                      <a:pt x="866" y="6649"/>
                      <a:pt x="1307" y="9399"/>
                    </a:cubicBezTo>
                    <a:cubicBezTo>
                      <a:pt x="1885" y="12996"/>
                      <a:pt x="2799" y="16518"/>
                      <a:pt x="3997" y="19958"/>
                    </a:cubicBezTo>
                    <a:cubicBezTo>
                      <a:pt x="4181" y="20475"/>
                      <a:pt x="4615" y="20696"/>
                      <a:pt x="5048" y="20696"/>
                    </a:cubicBezTo>
                    <a:cubicBezTo>
                      <a:pt x="5075" y="20696"/>
                      <a:pt x="5102" y="20695"/>
                      <a:pt x="5129" y="20694"/>
                    </a:cubicBezTo>
                    <a:cubicBezTo>
                      <a:pt x="5182" y="21085"/>
                      <a:pt x="5240" y="21471"/>
                      <a:pt x="5311" y="21862"/>
                    </a:cubicBezTo>
                    <a:cubicBezTo>
                      <a:pt x="5756" y="24221"/>
                      <a:pt x="6555" y="26507"/>
                      <a:pt x="7632" y="28649"/>
                    </a:cubicBezTo>
                    <a:cubicBezTo>
                      <a:pt x="10015" y="33390"/>
                      <a:pt x="14486" y="36555"/>
                      <a:pt x="16710" y="41371"/>
                    </a:cubicBezTo>
                    <a:cubicBezTo>
                      <a:pt x="17816" y="43762"/>
                      <a:pt x="18253" y="46390"/>
                      <a:pt x="19372" y="48778"/>
                    </a:cubicBezTo>
                    <a:cubicBezTo>
                      <a:pt x="20424" y="51028"/>
                      <a:pt x="22212" y="52849"/>
                      <a:pt x="23996" y="54542"/>
                    </a:cubicBezTo>
                    <a:cubicBezTo>
                      <a:pt x="28135" y="58467"/>
                      <a:pt x="33008" y="61545"/>
                      <a:pt x="35824" y="66690"/>
                    </a:cubicBezTo>
                    <a:cubicBezTo>
                      <a:pt x="35974" y="66962"/>
                      <a:pt x="36227" y="67078"/>
                      <a:pt x="36485" y="67078"/>
                    </a:cubicBezTo>
                    <a:cubicBezTo>
                      <a:pt x="36996" y="67078"/>
                      <a:pt x="37528" y="66627"/>
                      <a:pt x="37329" y="66036"/>
                    </a:cubicBezTo>
                    <a:cubicBezTo>
                      <a:pt x="35711" y="61229"/>
                      <a:pt x="31852" y="58131"/>
                      <a:pt x="28043" y="55024"/>
                    </a:cubicBezTo>
                    <a:cubicBezTo>
                      <a:pt x="26001" y="53356"/>
                      <a:pt x="23618" y="51726"/>
                      <a:pt x="22083" y="49547"/>
                    </a:cubicBezTo>
                    <a:cubicBezTo>
                      <a:pt x="20528" y="47331"/>
                      <a:pt x="20121" y="44590"/>
                      <a:pt x="19210" y="42095"/>
                    </a:cubicBezTo>
                    <a:cubicBezTo>
                      <a:pt x="18294" y="39574"/>
                      <a:pt x="16943" y="37287"/>
                      <a:pt x="15230" y="35233"/>
                    </a:cubicBezTo>
                    <a:cubicBezTo>
                      <a:pt x="13471" y="33124"/>
                      <a:pt x="11591" y="31211"/>
                      <a:pt x="10210" y="28816"/>
                    </a:cubicBezTo>
                    <a:cubicBezTo>
                      <a:pt x="8946" y="26620"/>
                      <a:pt x="8052" y="24229"/>
                      <a:pt x="7545" y="21746"/>
                    </a:cubicBezTo>
                    <a:cubicBezTo>
                      <a:pt x="7100" y="19592"/>
                      <a:pt x="7461" y="17046"/>
                      <a:pt x="6338" y="15088"/>
                    </a:cubicBezTo>
                    <a:cubicBezTo>
                      <a:pt x="5553" y="13720"/>
                      <a:pt x="4945" y="12759"/>
                      <a:pt x="4937" y="11125"/>
                    </a:cubicBezTo>
                    <a:cubicBezTo>
                      <a:pt x="4929" y="9856"/>
                      <a:pt x="5141" y="8609"/>
                      <a:pt x="5261" y="7353"/>
                    </a:cubicBezTo>
                    <a:cubicBezTo>
                      <a:pt x="5507" y="4808"/>
                      <a:pt x="5219" y="2104"/>
                      <a:pt x="3223" y="303"/>
                    </a:cubicBezTo>
                    <a:cubicBezTo>
                      <a:pt x="2999" y="99"/>
                      <a:pt x="2720" y="0"/>
                      <a:pt x="2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4"/>
              <p:cNvSpPr/>
              <p:nvPr/>
            </p:nvSpPr>
            <p:spPr>
              <a:xfrm>
                <a:off x="7547266" y="2176959"/>
                <a:ext cx="474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103" extrusionOk="0">
                    <a:moveTo>
                      <a:pt x="864" y="1"/>
                    </a:moveTo>
                    <a:cubicBezTo>
                      <a:pt x="686" y="1"/>
                      <a:pt x="512" y="37"/>
                      <a:pt x="349" y="116"/>
                    </a:cubicBezTo>
                    <a:cubicBezTo>
                      <a:pt x="75" y="254"/>
                      <a:pt x="0" y="661"/>
                      <a:pt x="155" y="907"/>
                    </a:cubicBezTo>
                    <a:cubicBezTo>
                      <a:pt x="370" y="1247"/>
                      <a:pt x="729" y="1385"/>
                      <a:pt x="1061" y="1577"/>
                    </a:cubicBezTo>
                    <a:cubicBezTo>
                      <a:pt x="1368" y="1755"/>
                      <a:pt x="1618" y="1976"/>
                      <a:pt x="1963" y="2084"/>
                    </a:cubicBezTo>
                    <a:cubicBezTo>
                      <a:pt x="2005" y="2096"/>
                      <a:pt x="2048" y="2102"/>
                      <a:pt x="2091" y="2102"/>
                    </a:cubicBezTo>
                    <a:cubicBezTo>
                      <a:pt x="2368" y="2102"/>
                      <a:pt x="2634" y="1848"/>
                      <a:pt x="2616" y="1564"/>
                    </a:cubicBezTo>
                    <a:cubicBezTo>
                      <a:pt x="2568" y="774"/>
                      <a:pt x="1685" y="1"/>
                      <a:pt x="864" y="1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4"/>
              <p:cNvSpPr/>
              <p:nvPr/>
            </p:nvSpPr>
            <p:spPr>
              <a:xfrm>
                <a:off x="6480060" y="2174580"/>
                <a:ext cx="1233180" cy="1003993"/>
              </a:xfrm>
              <a:custGeom>
                <a:avLst/>
                <a:gdLst/>
                <a:ahLst/>
                <a:cxnLst/>
                <a:rect l="l" t="t" r="r" b="b"/>
                <a:pathLst>
                  <a:path w="68415" h="55700" extrusionOk="0">
                    <a:moveTo>
                      <a:pt x="15207" y="1"/>
                    </a:moveTo>
                    <a:cubicBezTo>
                      <a:pt x="9505" y="1"/>
                      <a:pt x="1949" y="1575"/>
                      <a:pt x="1098" y="2344"/>
                    </a:cubicBezTo>
                    <a:cubicBezTo>
                      <a:pt x="16" y="3322"/>
                      <a:pt x="0" y="9684"/>
                      <a:pt x="1181" y="14280"/>
                    </a:cubicBezTo>
                    <a:cubicBezTo>
                      <a:pt x="2366" y="18880"/>
                      <a:pt x="6442" y="26374"/>
                      <a:pt x="8709" y="28091"/>
                    </a:cubicBezTo>
                    <a:cubicBezTo>
                      <a:pt x="10979" y="29813"/>
                      <a:pt x="16838" y="44677"/>
                      <a:pt x="19239" y="47217"/>
                    </a:cubicBezTo>
                    <a:cubicBezTo>
                      <a:pt x="21488" y="49598"/>
                      <a:pt x="26402" y="55699"/>
                      <a:pt x="28190" y="55699"/>
                    </a:cubicBezTo>
                    <a:cubicBezTo>
                      <a:pt x="28313" y="55699"/>
                      <a:pt x="28420" y="55670"/>
                      <a:pt x="28512" y="55610"/>
                    </a:cubicBezTo>
                    <a:cubicBezTo>
                      <a:pt x="34143" y="51883"/>
                      <a:pt x="41957" y="35224"/>
                      <a:pt x="44444" y="31846"/>
                    </a:cubicBezTo>
                    <a:cubicBezTo>
                      <a:pt x="46936" y="28470"/>
                      <a:pt x="54899" y="20502"/>
                      <a:pt x="57648" y="17998"/>
                    </a:cubicBezTo>
                    <a:cubicBezTo>
                      <a:pt x="60401" y="15494"/>
                      <a:pt x="68414" y="4004"/>
                      <a:pt x="67084" y="2477"/>
                    </a:cubicBezTo>
                    <a:cubicBezTo>
                      <a:pt x="65787" y="989"/>
                      <a:pt x="58396" y="722"/>
                      <a:pt x="52584" y="722"/>
                    </a:cubicBezTo>
                    <a:cubicBezTo>
                      <a:pt x="52451" y="722"/>
                      <a:pt x="52319" y="722"/>
                      <a:pt x="52188" y="722"/>
                    </a:cubicBezTo>
                    <a:cubicBezTo>
                      <a:pt x="48654" y="730"/>
                      <a:pt x="39329" y="1096"/>
                      <a:pt x="31341" y="1096"/>
                    </a:cubicBezTo>
                    <a:cubicBezTo>
                      <a:pt x="26057" y="1096"/>
                      <a:pt x="21359" y="936"/>
                      <a:pt x="19308" y="406"/>
                    </a:cubicBezTo>
                    <a:cubicBezTo>
                      <a:pt x="18199" y="119"/>
                      <a:pt x="16773" y="1"/>
                      <a:pt x="15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4"/>
              <p:cNvSpPr/>
              <p:nvPr/>
            </p:nvSpPr>
            <p:spPr>
              <a:xfrm>
                <a:off x="6036284" y="2053704"/>
                <a:ext cx="951648" cy="1432825"/>
              </a:xfrm>
              <a:custGeom>
                <a:avLst/>
                <a:gdLst/>
                <a:ahLst/>
                <a:cxnLst/>
                <a:rect l="l" t="t" r="r" b="b"/>
                <a:pathLst>
                  <a:path w="52796" h="79491" extrusionOk="0">
                    <a:moveTo>
                      <a:pt x="10417" y="1"/>
                    </a:moveTo>
                    <a:cubicBezTo>
                      <a:pt x="7049" y="1"/>
                      <a:pt x="3624" y="1168"/>
                      <a:pt x="2438" y="4388"/>
                    </a:cubicBezTo>
                    <a:cubicBezTo>
                      <a:pt x="0" y="10997"/>
                      <a:pt x="4928" y="32747"/>
                      <a:pt x="16719" y="51586"/>
                    </a:cubicBezTo>
                    <a:cubicBezTo>
                      <a:pt x="28365" y="70199"/>
                      <a:pt x="41632" y="79491"/>
                      <a:pt x="43786" y="79491"/>
                    </a:cubicBezTo>
                    <a:cubicBezTo>
                      <a:pt x="43812" y="79491"/>
                      <a:pt x="43836" y="79490"/>
                      <a:pt x="43859" y="79487"/>
                    </a:cubicBezTo>
                    <a:cubicBezTo>
                      <a:pt x="49015" y="78880"/>
                      <a:pt x="52795" y="73120"/>
                      <a:pt x="52013" y="70579"/>
                    </a:cubicBezTo>
                    <a:cubicBezTo>
                      <a:pt x="51231" y="68042"/>
                      <a:pt x="49692" y="66644"/>
                      <a:pt x="46615" y="63988"/>
                    </a:cubicBezTo>
                    <a:cubicBezTo>
                      <a:pt x="43538" y="61334"/>
                      <a:pt x="34492" y="52035"/>
                      <a:pt x="34676" y="51078"/>
                    </a:cubicBezTo>
                    <a:cubicBezTo>
                      <a:pt x="33690" y="46500"/>
                      <a:pt x="30214" y="41172"/>
                      <a:pt x="27132" y="37754"/>
                    </a:cubicBezTo>
                    <a:cubicBezTo>
                      <a:pt x="24050" y="34335"/>
                      <a:pt x="18594" y="19085"/>
                      <a:pt x="18199" y="17559"/>
                    </a:cubicBezTo>
                    <a:cubicBezTo>
                      <a:pt x="17808" y="16033"/>
                      <a:pt x="19646" y="5889"/>
                      <a:pt x="18195" y="2854"/>
                    </a:cubicBezTo>
                    <a:cubicBezTo>
                      <a:pt x="17452" y="1297"/>
                      <a:pt x="13966" y="1"/>
                      <a:pt x="10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4"/>
              <p:cNvSpPr/>
              <p:nvPr/>
            </p:nvSpPr>
            <p:spPr>
              <a:xfrm>
                <a:off x="6195265" y="2330298"/>
                <a:ext cx="162243" cy="38501"/>
              </a:xfrm>
              <a:custGeom>
                <a:avLst/>
                <a:gdLst/>
                <a:ahLst/>
                <a:cxnLst/>
                <a:rect l="l" t="t" r="r" b="b"/>
                <a:pathLst>
                  <a:path w="9001" h="2136" extrusionOk="0">
                    <a:moveTo>
                      <a:pt x="4030" y="0"/>
                    </a:moveTo>
                    <a:cubicBezTo>
                      <a:pt x="3916" y="0"/>
                      <a:pt x="3803" y="3"/>
                      <a:pt x="3690" y="10"/>
                    </a:cubicBezTo>
                    <a:cubicBezTo>
                      <a:pt x="3680" y="10"/>
                      <a:pt x="3671" y="10"/>
                      <a:pt x="3662" y="10"/>
                    </a:cubicBezTo>
                    <a:cubicBezTo>
                      <a:pt x="3361" y="10"/>
                      <a:pt x="3070" y="74"/>
                      <a:pt x="2791" y="118"/>
                    </a:cubicBezTo>
                    <a:cubicBezTo>
                      <a:pt x="2505" y="176"/>
                      <a:pt x="2226" y="239"/>
                      <a:pt x="1977" y="339"/>
                    </a:cubicBezTo>
                    <a:cubicBezTo>
                      <a:pt x="1718" y="422"/>
                      <a:pt x="1482" y="513"/>
                      <a:pt x="1273" y="625"/>
                    </a:cubicBezTo>
                    <a:cubicBezTo>
                      <a:pt x="1062" y="725"/>
                      <a:pt x="879" y="834"/>
                      <a:pt x="720" y="942"/>
                    </a:cubicBezTo>
                    <a:cubicBezTo>
                      <a:pt x="559" y="1045"/>
                      <a:pt x="425" y="1145"/>
                      <a:pt x="321" y="1237"/>
                    </a:cubicBezTo>
                    <a:cubicBezTo>
                      <a:pt x="117" y="1429"/>
                      <a:pt x="1" y="1536"/>
                      <a:pt x="1" y="1536"/>
                    </a:cubicBezTo>
                    <a:cubicBezTo>
                      <a:pt x="1" y="1536"/>
                      <a:pt x="159" y="1544"/>
                      <a:pt x="434" y="1557"/>
                    </a:cubicBezTo>
                    <a:cubicBezTo>
                      <a:pt x="567" y="1557"/>
                      <a:pt x="729" y="1565"/>
                      <a:pt x="908" y="1569"/>
                    </a:cubicBezTo>
                    <a:cubicBezTo>
                      <a:pt x="1087" y="1569"/>
                      <a:pt x="1286" y="1573"/>
                      <a:pt x="1503" y="1573"/>
                    </a:cubicBezTo>
                    <a:cubicBezTo>
                      <a:pt x="1718" y="1578"/>
                      <a:pt x="1947" y="1582"/>
                      <a:pt x="2184" y="1582"/>
                    </a:cubicBezTo>
                    <a:cubicBezTo>
                      <a:pt x="2365" y="1582"/>
                      <a:pt x="2556" y="1595"/>
                      <a:pt x="2749" y="1595"/>
                    </a:cubicBezTo>
                    <a:cubicBezTo>
                      <a:pt x="2809" y="1595"/>
                      <a:pt x="2869" y="1593"/>
                      <a:pt x="2929" y="1590"/>
                    </a:cubicBezTo>
                    <a:cubicBezTo>
                      <a:pt x="3183" y="1603"/>
                      <a:pt x="3444" y="1615"/>
                      <a:pt x="3711" y="1619"/>
                    </a:cubicBezTo>
                    <a:cubicBezTo>
                      <a:pt x="3730" y="1619"/>
                      <a:pt x="3749" y="1619"/>
                      <a:pt x="3768" y="1619"/>
                    </a:cubicBezTo>
                    <a:cubicBezTo>
                      <a:pt x="4015" y="1619"/>
                      <a:pt x="4262" y="1641"/>
                      <a:pt x="4513" y="1657"/>
                    </a:cubicBezTo>
                    <a:cubicBezTo>
                      <a:pt x="4779" y="1673"/>
                      <a:pt x="5050" y="1678"/>
                      <a:pt x="5315" y="1715"/>
                    </a:cubicBezTo>
                    <a:cubicBezTo>
                      <a:pt x="5582" y="1723"/>
                      <a:pt x="5844" y="1757"/>
                      <a:pt x="6098" y="1782"/>
                    </a:cubicBezTo>
                    <a:cubicBezTo>
                      <a:pt x="6347" y="1832"/>
                      <a:pt x="6605" y="1823"/>
                      <a:pt x="6838" y="1869"/>
                    </a:cubicBezTo>
                    <a:cubicBezTo>
                      <a:pt x="7071" y="1907"/>
                      <a:pt x="7308" y="1915"/>
                      <a:pt x="7516" y="1953"/>
                    </a:cubicBezTo>
                    <a:cubicBezTo>
                      <a:pt x="7952" y="2011"/>
                      <a:pt x="8315" y="2056"/>
                      <a:pt x="8572" y="2089"/>
                    </a:cubicBezTo>
                    <a:cubicBezTo>
                      <a:pt x="8839" y="2127"/>
                      <a:pt x="9000" y="2135"/>
                      <a:pt x="9000" y="2135"/>
                    </a:cubicBezTo>
                    <a:cubicBezTo>
                      <a:pt x="9000" y="2135"/>
                      <a:pt x="8905" y="2011"/>
                      <a:pt x="8718" y="1807"/>
                    </a:cubicBezTo>
                    <a:cubicBezTo>
                      <a:pt x="8626" y="1703"/>
                      <a:pt x="8505" y="1590"/>
                      <a:pt x="8360" y="1470"/>
                    </a:cubicBezTo>
                    <a:cubicBezTo>
                      <a:pt x="8219" y="1341"/>
                      <a:pt x="8048" y="1208"/>
                      <a:pt x="7849" y="1087"/>
                    </a:cubicBezTo>
                    <a:cubicBezTo>
                      <a:pt x="7657" y="955"/>
                      <a:pt x="7441" y="821"/>
                      <a:pt x="7196" y="709"/>
                    </a:cubicBezTo>
                    <a:cubicBezTo>
                      <a:pt x="6954" y="592"/>
                      <a:pt x="6697" y="471"/>
                      <a:pt x="6418" y="381"/>
                    </a:cubicBezTo>
                    <a:cubicBezTo>
                      <a:pt x="6139" y="297"/>
                      <a:pt x="5848" y="206"/>
                      <a:pt x="5549" y="139"/>
                    </a:cubicBezTo>
                    <a:cubicBezTo>
                      <a:pt x="5246" y="81"/>
                      <a:pt x="4933" y="47"/>
                      <a:pt x="4622" y="10"/>
                    </a:cubicBezTo>
                    <a:cubicBezTo>
                      <a:pt x="4424" y="8"/>
                      <a:pt x="4226" y="0"/>
                      <a:pt x="4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4"/>
              <p:cNvSpPr/>
              <p:nvPr/>
            </p:nvSpPr>
            <p:spPr>
              <a:xfrm>
                <a:off x="6405022" y="2705830"/>
                <a:ext cx="110133" cy="58167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3227" extrusionOk="0">
                    <a:moveTo>
                      <a:pt x="4558" y="0"/>
                    </a:moveTo>
                    <a:cubicBezTo>
                      <a:pt x="4499" y="0"/>
                      <a:pt x="4439" y="2"/>
                      <a:pt x="4379" y="8"/>
                    </a:cubicBezTo>
                    <a:cubicBezTo>
                      <a:pt x="4179" y="20"/>
                      <a:pt x="3964" y="28"/>
                      <a:pt x="3747" y="73"/>
                    </a:cubicBezTo>
                    <a:cubicBezTo>
                      <a:pt x="3535" y="119"/>
                      <a:pt x="3315" y="165"/>
                      <a:pt x="3090" y="232"/>
                    </a:cubicBezTo>
                    <a:cubicBezTo>
                      <a:pt x="2874" y="302"/>
                      <a:pt x="2657" y="394"/>
                      <a:pt x="2442" y="482"/>
                    </a:cubicBezTo>
                    <a:cubicBezTo>
                      <a:pt x="2233" y="593"/>
                      <a:pt x="2025" y="697"/>
                      <a:pt x="1830" y="822"/>
                    </a:cubicBezTo>
                    <a:cubicBezTo>
                      <a:pt x="1630" y="931"/>
                      <a:pt x="1456" y="1085"/>
                      <a:pt x="1285" y="1221"/>
                    </a:cubicBezTo>
                    <a:cubicBezTo>
                      <a:pt x="1119" y="1363"/>
                      <a:pt x="965" y="1509"/>
                      <a:pt x="836" y="1666"/>
                    </a:cubicBezTo>
                    <a:cubicBezTo>
                      <a:pt x="699" y="1816"/>
                      <a:pt x="578" y="1966"/>
                      <a:pt x="486" y="2120"/>
                    </a:cubicBezTo>
                    <a:cubicBezTo>
                      <a:pt x="283" y="2411"/>
                      <a:pt x="166" y="2693"/>
                      <a:pt x="96" y="2893"/>
                    </a:cubicBezTo>
                    <a:cubicBezTo>
                      <a:pt x="33" y="3106"/>
                      <a:pt x="0" y="3226"/>
                      <a:pt x="0" y="3226"/>
                    </a:cubicBezTo>
                    <a:cubicBezTo>
                      <a:pt x="0" y="3226"/>
                      <a:pt x="121" y="3193"/>
                      <a:pt x="329" y="3139"/>
                    </a:cubicBezTo>
                    <a:cubicBezTo>
                      <a:pt x="528" y="3077"/>
                      <a:pt x="807" y="2989"/>
                      <a:pt x="1106" y="2872"/>
                    </a:cubicBezTo>
                    <a:cubicBezTo>
                      <a:pt x="1260" y="2818"/>
                      <a:pt x="1419" y="2756"/>
                      <a:pt x="1580" y="2685"/>
                    </a:cubicBezTo>
                    <a:cubicBezTo>
                      <a:pt x="1747" y="2619"/>
                      <a:pt x="1922" y="2553"/>
                      <a:pt x="2087" y="2465"/>
                    </a:cubicBezTo>
                    <a:cubicBezTo>
                      <a:pt x="2267" y="2390"/>
                      <a:pt x="2442" y="2315"/>
                      <a:pt x="2616" y="2228"/>
                    </a:cubicBezTo>
                    <a:cubicBezTo>
                      <a:pt x="2786" y="2133"/>
                      <a:pt x="2970" y="2054"/>
                      <a:pt x="3148" y="1970"/>
                    </a:cubicBezTo>
                    <a:cubicBezTo>
                      <a:pt x="3327" y="1883"/>
                      <a:pt x="3502" y="1787"/>
                      <a:pt x="3680" y="1712"/>
                    </a:cubicBezTo>
                    <a:cubicBezTo>
                      <a:pt x="3851" y="1613"/>
                      <a:pt x="4026" y="1525"/>
                      <a:pt x="4196" y="1442"/>
                    </a:cubicBezTo>
                    <a:cubicBezTo>
                      <a:pt x="4367" y="1371"/>
                      <a:pt x="4525" y="1255"/>
                      <a:pt x="4682" y="1180"/>
                    </a:cubicBezTo>
                    <a:cubicBezTo>
                      <a:pt x="4845" y="1105"/>
                      <a:pt x="4991" y="1006"/>
                      <a:pt x="5132" y="931"/>
                    </a:cubicBezTo>
                    <a:cubicBezTo>
                      <a:pt x="5697" y="618"/>
                      <a:pt x="6110" y="319"/>
                      <a:pt x="6110" y="319"/>
                    </a:cubicBezTo>
                    <a:cubicBezTo>
                      <a:pt x="6110" y="319"/>
                      <a:pt x="5997" y="261"/>
                      <a:pt x="5793" y="194"/>
                    </a:cubicBezTo>
                    <a:cubicBezTo>
                      <a:pt x="5594" y="123"/>
                      <a:pt x="5298" y="45"/>
                      <a:pt x="4949" y="20"/>
                    </a:cubicBezTo>
                    <a:cubicBezTo>
                      <a:pt x="4824" y="11"/>
                      <a:pt x="4693" y="0"/>
                      <a:pt x="4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4"/>
              <p:cNvSpPr/>
              <p:nvPr/>
            </p:nvSpPr>
            <p:spPr>
              <a:xfrm>
                <a:off x="6569914" y="3010291"/>
                <a:ext cx="85781" cy="97984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5436" extrusionOk="0">
                    <a:moveTo>
                      <a:pt x="4697" y="0"/>
                    </a:moveTo>
                    <a:cubicBezTo>
                      <a:pt x="4697" y="0"/>
                      <a:pt x="4592" y="88"/>
                      <a:pt x="4438" y="246"/>
                    </a:cubicBezTo>
                    <a:cubicBezTo>
                      <a:pt x="4289" y="400"/>
                      <a:pt x="4081" y="620"/>
                      <a:pt x="3848" y="874"/>
                    </a:cubicBezTo>
                    <a:cubicBezTo>
                      <a:pt x="3740" y="1002"/>
                      <a:pt x="3603" y="1127"/>
                      <a:pt x="3486" y="1277"/>
                    </a:cubicBezTo>
                    <a:cubicBezTo>
                      <a:pt x="3369" y="1423"/>
                      <a:pt x="3212" y="1556"/>
                      <a:pt x="3095" y="1714"/>
                    </a:cubicBezTo>
                    <a:cubicBezTo>
                      <a:pt x="2962" y="1868"/>
                      <a:pt x="2829" y="2025"/>
                      <a:pt x="2680" y="2175"/>
                    </a:cubicBezTo>
                    <a:cubicBezTo>
                      <a:pt x="2555" y="2338"/>
                      <a:pt x="2409" y="2492"/>
                      <a:pt x="2268" y="2649"/>
                    </a:cubicBezTo>
                    <a:cubicBezTo>
                      <a:pt x="2131" y="2808"/>
                      <a:pt x="1997" y="2974"/>
                      <a:pt x="1852" y="3119"/>
                    </a:cubicBezTo>
                    <a:cubicBezTo>
                      <a:pt x="1711" y="3273"/>
                      <a:pt x="1582" y="3432"/>
                      <a:pt x="1453" y="3586"/>
                    </a:cubicBezTo>
                    <a:cubicBezTo>
                      <a:pt x="1311" y="3727"/>
                      <a:pt x="1195" y="3885"/>
                      <a:pt x="1070" y="4031"/>
                    </a:cubicBezTo>
                    <a:cubicBezTo>
                      <a:pt x="945" y="4171"/>
                      <a:pt x="833" y="4317"/>
                      <a:pt x="729" y="4451"/>
                    </a:cubicBezTo>
                    <a:cubicBezTo>
                      <a:pt x="509" y="4716"/>
                      <a:pt x="330" y="4962"/>
                      <a:pt x="200" y="5137"/>
                    </a:cubicBezTo>
                    <a:cubicBezTo>
                      <a:pt x="72" y="5328"/>
                      <a:pt x="1" y="5436"/>
                      <a:pt x="1" y="5436"/>
                    </a:cubicBezTo>
                    <a:lnTo>
                      <a:pt x="363" y="5436"/>
                    </a:lnTo>
                    <a:cubicBezTo>
                      <a:pt x="588" y="5424"/>
                      <a:pt x="912" y="5386"/>
                      <a:pt x="1265" y="5265"/>
                    </a:cubicBezTo>
                    <a:cubicBezTo>
                      <a:pt x="1453" y="5215"/>
                      <a:pt x="1640" y="5137"/>
                      <a:pt x="1831" y="5041"/>
                    </a:cubicBezTo>
                    <a:cubicBezTo>
                      <a:pt x="2035" y="4954"/>
                      <a:pt x="2227" y="4837"/>
                      <a:pt x="2421" y="4704"/>
                    </a:cubicBezTo>
                    <a:cubicBezTo>
                      <a:pt x="2613" y="4571"/>
                      <a:pt x="2820" y="4434"/>
                      <a:pt x="2991" y="4259"/>
                    </a:cubicBezTo>
                    <a:cubicBezTo>
                      <a:pt x="3175" y="4093"/>
                      <a:pt x="3344" y="3910"/>
                      <a:pt x="3515" y="3727"/>
                    </a:cubicBezTo>
                    <a:cubicBezTo>
                      <a:pt x="3669" y="3528"/>
                      <a:pt x="3824" y="3332"/>
                      <a:pt x="3960" y="3123"/>
                    </a:cubicBezTo>
                    <a:cubicBezTo>
                      <a:pt x="4089" y="2916"/>
                      <a:pt x="4198" y="2699"/>
                      <a:pt x="4306" y="2492"/>
                    </a:cubicBezTo>
                    <a:cubicBezTo>
                      <a:pt x="4413" y="2284"/>
                      <a:pt x="4480" y="2063"/>
                      <a:pt x="4547" y="1860"/>
                    </a:cubicBezTo>
                    <a:cubicBezTo>
                      <a:pt x="4622" y="1656"/>
                      <a:pt x="4659" y="1452"/>
                      <a:pt x="4688" y="1269"/>
                    </a:cubicBezTo>
                    <a:cubicBezTo>
                      <a:pt x="4759" y="899"/>
                      <a:pt x="4759" y="578"/>
                      <a:pt x="4738" y="354"/>
                    </a:cubicBezTo>
                    <a:cubicBezTo>
                      <a:pt x="4722" y="129"/>
                      <a:pt x="4697" y="0"/>
                      <a:pt x="46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4"/>
              <p:cNvSpPr/>
              <p:nvPr/>
            </p:nvSpPr>
            <p:spPr>
              <a:xfrm>
                <a:off x="6863776" y="3273780"/>
                <a:ext cx="62745" cy="151212"/>
              </a:xfrm>
              <a:custGeom>
                <a:avLst/>
                <a:gdLst/>
                <a:ahLst/>
                <a:cxnLst/>
                <a:rect l="l" t="t" r="r" b="b"/>
                <a:pathLst>
                  <a:path w="3481" h="8389" extrusionOk="0">
                    <a:moveTo>
                      <a:pt x="2695" y="0"/>
                    </a:moveTo>
                    <a:cubicBezTo>
                      <a:pt x="2695" y="0"/>
                      <a:pt x="2658" y="150"/>
                      <a:pt x="2583" y="413"/>
                    </a:cubicBezTo>
                    <a:cubicBezTo>
                      <a:pt x="2558" y="537"/>
                      <a:pt x="2517" y="691"/>
                      <a:pt x="2471" y="866"/>
                    </a:cubicBezTo>
                    <a:cubicBezTo>
                      <a:pt x="2433" y="1031"/>
                      <a:pt x="2387" y="1223"/>
                      <a:pt x="2337" y="1431"/>
                    </a:cubicBezTo>
                    <a:cubicBezTo>
                      <a:pt x="2292" y="1635"/>
                      <a:pt x="2233" y="1851"/>
                      <a:pt x="2183" y="2079"/>
                    </a:cubicBezTo>
                    <a:cubicBezTo>
                      <a:pt x="2130" y="2304"/>
                      <a:pt x="2051" y="2538"/>
                      <a:pt x="2005" y="2783"/>
                    </a:cubicBezTo>
                    <a:cubicBezTo>
                      <a:pt x="1938" y="3020"/>
                      <a:pt x="1872" y="3265"/>
                      <a:pt x="1801" y="3519"/>
                    </a:cubicBezTo>
                    <a:cubicBezTo>
                      <a:pt x="1743" y="3768"/>
                      <a:pt x="1655" y="4018"/>
                      <a:pt x="1581" y="4267"/>
                    </a:cubicBezTo>
                    <a:cubicBezTo>
                      <a:pt x="1498" y="4517"/>
                      <a:pt x="1427" y="4770"/>
                      <a:pt x="1331" y="5012"/>
                    </a:cubicBezTo>
                    <a:cubicBezTo>
                      <a:pt x="1260" y="5261"/>
                      <a:pt x="1160" y="5498"/>
                      <a:pt x="1078" y="5736"/>
                    </a:cubicBezTo>
                    <a:cubicBezTo>
                      <a:pt x="970" y="5956"/>
                      <a:pt x="915" y="6202"/>
                      <a:pt x="811" y="6413"/>
                    </a:cubicBezTo>
                    <a:cubicBezTo>
                      <a:pt x="720" y="6626"/>
                      <a:pt x="649" y="6841"/>
                      <a:pt x="562" y="7029"/>
                    </a:cubicBezTo>
                    <a:cubicBezTo>
                      <a:pt x="396" y="7428"/>
                      <a:pt x="254" y="7761"/>
                      <a:pt x="154" y="7993"/>
                    </a:cubicBezTo>
                    <a:cubicBezTo>
                      <a:pt x="55" y="8235"/>
                      <a:pt x="1" y="8388"/>
                      <a:pt x="1" y="8388"/>
                    </a:cubicBezTo>
                    <a:cubicBezTo>
                      <a:pt x="1" y="8388"/>
                      <a:pt x="146" y="8335"/>
                      <a:pt x="387" y="8214"/>
                    </a:cubicBezTo>
                    <a:cubicBezTo>
                      <a:pt x="512" y="8156"/>
                      <a:pt x="653" y="8073"/>
                      <a:pt x="807" y="7964"/>
                    </a:cubicBezTo>
                    <a:cubicBezTo>
                      <a:pt x="965" y="7864"/>
                      <a:pt x="1135" y="7740"/>
                      <a:pt x="1306" y="7582"/>
                    </a:cubicBezTo>
                    <a:cubicBezTo>
                      <a:pt x="1485" y="7432"/>
                      <a:pt x="1668" y="7262"/>
                      <a:pt x="1838" y="7062"/>
                    </a:cubicBezTo>
                    <a:cubicBezTo>
                      <a:pt x="2013" y="6862"/>
                      <a:pt x="2192" y="6646"/>
                      <a:pt x="2350" y="6401"/>
                    </a:cubicBezTo>
                    <a:cubicBezTo>
                      <a:pt x="2500" y="6156"/>
                      <a:pt x="2662" y="5902"/>
                      <a:pt x="2799" y="5628"/>
                    </a:cubicBezTo>
                    <a:cubicBezTo>
                      <a:pt x="2932" y="5353"/>
                      <a:pt x="3036" y="5062"/>
                      <a:pt x="3149" y="4770"/>
                    </a:cubicBezTo>
                    <a:cubicBezTo>
                      <a:pt x="3227" y="4471"/>
                      <a:pt x="3315" y="4175"/>
                      <a:pt x="3369" y="3876"/>
                    </a:cubicBezTo>
                    <a:cubicBezTo>
                      <a:pt x="3444" y="3577"/>
                      <a:pt x="3452" y="3273"/>
                      <a:pt x="3469" y="2987"/>
                    </a:cubicBezTo>
                    <a:cubicBezTo>
                      <a:pt x="3481" y="2695"/>
                      <a:pt x="3481" y="2417"/>
                      <a:pt x="3440" y="2150"/>
                    </a:cubicBezTo>
                    <a:cubicBezTo>
                      <a:pt x="3419" y="1889"/>
                      <a:pt x="3377" y="1639"/>
                      <a:pt x="3315" y="1415"/>
                    </a:cubicBezTo>
                    <a:cubicBezTo>
                      <a:pt x="3265" y="1190"/>
                      <a:pt x="3199" y="987"/>
                      <a:pt x="3124" y="812"/>
                    </a:cubicBezTo>
                    <a:cubicBezTo>
                      <a:pt x="3057" y="637"/>
                      <a:pt x="2991" y="488"/>
                      <a:pt x="2920" y="367"/>
                    </a:cubicBezTo>
                    <a:cubicBezTo>
                      <a:pt x="2778" y="133"/>
                      <a:pt x="2695" y="0"/>
                      <a:pt x="2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4"/>
              <p:cNvSpPr/>
              <p:nvPr/>
            </p:nvSpPr>
            <p:spPr>
              <a:xfrm>
                <a:off x="6160350" y="2385724"/>
                <a:ext cx="274304" cy="401633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22282" extrusionOk="0">
                    <a:moveTo>
                      <a:pt x="6060" y="0"/>
                    </a:moveTo>
                    <a:cubicBezTo>
                      <a:pt x="5622" y="0"/>
                      <a:pt x="5175" y="60"/>
                      <a:pt x="4720" y="179"/>
                    </a:cubicBezTo>
                    <a:cubicBezTo>
                      <a:pt x="1385" y="1056"/>
                      <a:pt x="0" y="7955"/>
                      <a:pt x="3003" y="14144"/>
                    </a:cubicBezTo>
                    <a:cubicBezTo>
                      <a:pt x="5081" y="18424"/>
                      <a:pt x="7831" y="22282"/>
                      <a:pt x="10369" y="22282"/>
                    </a:cubicBezTo>
                    <a:cubicBezTo>
                      <a:pt x="11503" y="22282"/>
                      <a:pt x="12595" y="21512"/>
                      <a:pt x="13565" y="19667"/>
                    </a:cubicBezTo>
                    <a:cubicBezTo>
                      <a:pt x="15217" y="16523"/>
                      <a:pt x="14580" y="11661"/>
                      <a:pt x="12876" y="6912"/>
                    </a:cubicBezTo>
                    <a:cubicBezTo>
                      <a:pt x="11248" y="2386"/>
                      <a:pt x="8839" y="0"/>
                      <a:pt x="60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4"/>
              <p:cNvSpPr/>
              <p:nvPr/>
            </p:nvSpPr>
            <p:spPr>
              <a:xfrm>
                <a:off x="7148877" y="2392682"/>
                <a:ext cx="222861" cy="168894"/>
              </a:xfrm>
              <a:custGeom>
                <a:avLst/>
                <a:gdLst/>
                <a:ahLst/>
                <a:cxnLst/>
                <a:rect l="l" t="t" r="r" b="b"/>
                <a:pathLst>
                  <a:path w="12364" h="9370" extrusionOk="0">
                    <a:moveTo>
                      <a:pt x="3118" y="0"/>
                    </a:moveTo>
                    <a:cubicBezTo>
                      <a:pt x="2365" y="0"/>
                      <a:pt x="1761" y="387"/>
                      <a:pt x="1447" y="1315"/>
                    </a:cubicBezTo>
                    <a:cubicBezTo>
                      <a:pt x="0" y="5585"/>
                      <a:pt x="6319" y="9370"/>
                      <a:pt x="9107" y="9370"/>
                    </a:cubicBezTo>
                    <a:cubicBezTo>
                      <a:pt x="9535" y="9370"/>
                      <a:pt x="9879" y="9281"/>
                      <a:pt x="10100" y="9091"/>
                    </a:cubicBezTo>
                    <a:cubicBezTo>
                      <a:pt x="12364" y="7142"/>
                      <a:pt x="6357" y="0"/>
                      <a:pt x="3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4"/>
              <p:cNvSpPr/>
              <p:nvPr/>
            </p:nvSpPr>
            <p:spPr>
              <a:xfrm>
                <a:off x="7245401" y="2299349"/>
                <a:ext cx="215615" cy="168408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343" extrusionOk="0">
                    <a:moveTo>
                      <a:pt x="5832" y="2147"/>
                    </a:moveTo>
                    <a:cubicBezTo>
                      <a:pt x="6551" y="2147"/>
                      <a:pt x="7279" y="2389"/>
                      <a:pt x="7877" y="2891"/>
                    </a:cubicBezTo>
                    <a:cubicBezTo>
                      <a:pt x="8580" y="3486"/>
                      <a:pt x="8854" y="4189"/>
                      <a:pt x="8937" y="4946"/>
                    </a:cubicBezTo>
                    <a:cubicBezTo>
                      <a:pt x="8909" y="4940"/>
                      <a:pt x="8880" y="4936"/>
                      <a:pt x="8852" y="4936"/>
                    </a:cubicBezTo>
                    <a:cubicBezTo>
                      <a:pt x="8788" y="4936"/>
                      <a:pt x="8726" y="4953"/>
                      <a:pt x="8672" y="4987"/>
                    </a:cubicBezTo>
                    <a:cubicBezTo>
                      <a:pt x="8135" y="5308"/>
                      <a:pt x="7927" y="5856"/>
                      <a:pt x="7536" y="6323"/>
                    </a:cubicBezTo>
                    <a:cubicBezTo>
                      <a:pt x="7108" y="6830"/>
                      <a:pt x="6542" y="7196"/>
                      <a:pt x="5893" y="7342"/>
                    </a:cubicBezTo>
                    <a:cubicBezTo>
                      <a:pt x="5737" y="7376"/>
                      <a:pt x="5594" y="7392"/>
                      <a:pt x="5462" y="7392"/>
                    </a:cubicBezTo>
                    <a:cubicBezTo>
                      <a:pt x="4189" y="7392"/>
                      <a:pt x="3929" y="5903"/>
                      <a:pt x="3518" y="4871"/>
                    </a:cubicBezTo>
                    <a:cubicBezTo>
                      <a:pt x="3386" y="4538"/>
                      <a:pt x="3128" y="4338"/>
                      <a:pt x="2854" y="4288"/>
                    </a:cubicBezTo>
                    <a:cubicBezTo>
                      <a:pt x="2948" y="4044"/>
                      <a:pt x="3040" y="3814"/>
                      <a:pt x="3140" y="3649"/>
                    </a:cubicBezTo>
                    <a:cubicBezTo>
                      <a:pt x="3736" y="2667"/>
                      <a:pt x="4776" y="2147"/>
                      <a:pt x="5832" y="2147"/>
                    </a:cubicBezTo>
                    <a:close/>
                    <a:moveTo>
                      <a:pt x="5799" y="0"/>
                    </a:moveTo>
                    <a:cubicBezTo>
                      <a:pt x="4126" y="0"/>
                      <a:pt x="2478" y="797"/>
                      <a:pt x="1464" y="2292"/>
                    </a:cubicBezTo>
                    <a:cubicBezTo>
                      <a:pt x="944" y="3058"/>
                      <a:pt x="0" y="4921"/>
                      <a:pt x="1232" y="5532"/>
                    </a:cubicBezTo>
                    <a:cubicBezTo>
                      <a:pt x="1401" y="5616"/>
                      <a:pt x="1551" y="5653"/>
                      <a:pt x="1685" y="5653"/>
                    </a:cubicBezTo>
                    <a:cubicBezTo>
                      <a:pt x="1710" y="6447"/>
                      <a:pt x="2230" y="7275"/>
                      <a:pt x="2695" y="7878"/>
                    </a:cubicBezTo>
                    <a:cubicBezTo>
                      <a:pt x="3376" y="8767"/>
                      <a:pt x="4230" y="9342"/>
                      <a:pt x="5382" y="9342"/>
                    </a:cubicBezTo>
                    <a:cubicBezTo>
                      <a:pt x="5398" y="9342"/>
                      <a:pt x="5415" y="9342"/>
                      <a:pt x="5432" y="9342"/>
                    </a:cubicBezTo>
                    <a:cubicBezTo>
                      <a:pt x="6480" y="9321"/>
                      <a:pt x="8035" y="8493"/>
                      <a:pt x="8846" y="7400"/>
                    </a:cubicBezTo>
                    <a:lnTo>
                      <a:pt x="8846" y="7400"/>
                    </a:lnTo>
                    <a:cubicBezTo>
                      <a:pt x="8846" y="7432"/>
                      <a:pt x="8842" y="7462"/>
                      <a:pt x="8842" y="7491"/>
                    </a:cubicBezTo>
                    <a:cubicBezTo>
                      <a:pt x="8823" y="7764"/>
                      <a:pt x="9086" y="7973"/>
                      <a:pt x="9342" y="7973"/>
                    </a:cubicBezTo>
                    <a:cubicBezTo>
                      <a:pt x="9425" y="7973"/>
                      <a:pt x="9506" y="7951"/>
                      <a:pt x="9578" y="7903"/>
                    </a:cubicBezTo>
                    <a:cubicBezTo>
                      <a:pt x="11961" y="6277"/>
                      <a:pt x="10908" y="2505"/>
                      <a:pt x="8921" y="1033"/>
                    </a:cubicBezTo>
                    <a:cubicBezTo>
                      <a:pt x="7980" y="336"/>
                      <a:pt x="6884" y="0"/>
                      <a:pt x="5799" y="0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6670386" y="2645176"/>
                <a:ext cx="200528" cy="184342"/>
              </a:xfrm>
              <a:custGeom>
                <a:avLst/>
                <a:gdLst/>
                <a:ahLst/>
                <a:cxnLst/>
                <a:rect l="l" t="t" r="r" b="b"/>
                <a:pathLst>
                  <a:path w="11125" h="10227" extrusionOk="0">
                    <a:moveTo>
                      <a:pt x="4878" y="2009"/>
                    </a:moveTo>
                    <a:cubicBezTo>
                      <a:pt x="5957" y="2009"/>
                      <a:pt x="7070" y="2475"/>
                      <a:pt x="7814" y="3223"/>
                    </a:cubicBezTo>
                    <a:cubicBezTo>
                      <a:pt x="8833" y="4258"/>
                      <a:pt x="9120" y="5822"/>
                      <a:pt x="8538" y="7152"/>
                    </a:cubicBezTo>
                    <a:cubicBezTo>
                      <a:pt x="8500" y="7244"/>
                      <a:pt x="8450" y="7327"/>
                      <a:pt x="8405" y="7410"/>
                    </a:cubicBezTo>
                    <a:cubicBezTo>
                      <a:pt x="8567" y="6753"/>
                      <a:pt x="8484" y="6042"/>
                      <a:pt x="8068" y="5444"/>
                    </a:cubicBezTo>
                    <a:cubicBezTo>
                      <a:pt x="7967" y="5301"/>
                      <a:pt x="7834" y="5238"/>
                      <a:pt x="7705" y="5238"/>
                    </a:cubicBezTo>
                    <a:cubicBezTo>
                      <a:pt x="7490" y="5238"/>
                      <a:pt x="7285" y="5410"/>
                      <a:pt x="7257" y="5672"/>
                    </a:cubicBezTo>
                    <a:cubicBezTo>
                      <a:pt x="7161" y="6500"/>
                      <a:pt x="6924" y="7502"/>
                      <a:pt x="5985" y="7743"/>
                    </a:cubicBezTo>
                    <a:cubicBezTo>
                      <a:pt x="5869" y="7773"/>
                      <a:pt x="5754" y="7787"/>
                      <a:pt x="5641" y="7787"/>
                    </a:cubicBezTo>
                    <a:cubicBezTo>
                      <a:pt x="4885" y="7787"/>
                      <a:pt x="4202" y="7169"/>
                      <a:pt x="3797" y="6586"/>
                    </a:cubicBezTo>
                    <a:cubicBezTo>
                      <a:pt x="2736" y="5069"/>
                      <a:pt x="3285" y="3901"/>
                      <a:pt x="4325" y="2624"/>
                    </a:cubicBezTo>
                    <a:cubicBezTo>
                      <a:pt x="4463" y="2453"/>
                      <a:pt x="4529" y="2241"/>
                      <a:pt x="4533" y="2025"/>
                    </a:cubicBezTo>
                    <a:cubicBezTo>
                      <a:pt x="4647" y="2014"/>
                      <a:pt x="4762" y="2009"/>
                      <a:pt x="4878" y="2009"/>
                    </a:cubicBezTo>
                    <a:close/>
                    <a:moveTo>
                      <a:pt x="4850" y="0"/>
                    </a:moveTo>
                    <a:cubicBezTo>
                      <a:pt x="4556" y="0"/>
                      <a:pt x="4263" y="23"/>
                      <a:pt x="3976" y="70"/>
                    </a:cubicBezTo>
                    <a:cubicBezTo>
                      <a:pt x="2561" y="303"/>
                      <a:pt x="0" y="1576"/>
                      <a:pt x="624" y="3356"/>
                    </a:cubicBezTo>
                    <a:cubicBezTo>
                      <a:pt x="711" y="3609"/>
                      <a:pt x="923" y="3788"/>
                      <a:pt x="1173" y="3813"/>
                    </a:cubicBezTo>
                    <a:cubicBezTo>
                      <a:pt x="853" y="5663"/>
                      <a:pt x="1734" y="7843"/>
                      <a:pt x="3319" y="8928"/>
                    </a:cubicBezTo>
                    <a:cubicBezTo>
                      <a:pt x="3975" y="9378"/>
                      <a:pt x="4720" y="9631"/>
                      <a:pt x="5460" y="9631"/>
                    </a:cubicBezTo>
                    <a:cubicBezTo>
                      <a:pt x="6013" y="9631"/>
                      <a:pt x="6563" y="9489"/>
                      <a:pt x="7070" y="9181"/>
                    </a:cubicBezTo>
                    <a:lnTo>
                      <a:pt x="7070" y="9181"/>
                    </a:lnTo>
                    <a:cubicBezTo>
                      <a:pt x="6983" y="9336"/>
                      <a:pt x="6899" y="9494"/>
                      <a:pt x="6841" y="9669"/>
                    </a:cubicBezTo>
                    <a:cubicBezTo>
                      <a:pt x="6774" y="9880"/>
                      <a:pt x="6941" y="10097"/>
                      <a:pt x="7137" y="10155"/>
                    </a:cubicBezTo>
                    <a:cubicBezTo>
                      <a:pt x="7307" y="10204"/>
                      <a:pt x="7475" y="10227"/>
                      <a:pt x="7638" y="10227"/>
                    </a:cubicBezTo>
                    <a:cubicBezTo>
                      <a:pt x="9138" y="10227"/>
                      <a:pt x="10316" y="8306"/>
                      <a:pt x="10646" y="7024"/>
                    </a:cubicBezTo>
                    <a:cubicBezTo>
                      <a:pt x="11125" y="5164"/>
                      <a:pt x="10530" y="3131"/>
                      <a:pt x="9183" y="1780"/>
                    </a:cubicBezTo>
                    <a:cubicBezTo>
                      <a:pt x="8073" y="664"/>
                      <a:pt x="6440" y="0"/>
                      <a:pt x="4850" y="0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6894653" y="2685751"/>
                <a:ext cx="170931" cy="471678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26168" extrusionOk="0">
                    <a:moveTo>
                      <a:pt x="3474" y="2032"/>
                    </a:moveTo>
                    <a:cubicBezTo>
                      <a:pt x="4238" y="3400"/>
                      <a:pt x="4958" y="4815"/>
                      <a:pt x="5578" y="6270"/>
                    </a:cubicBezTo>
                    <a:cubicBezTo>
                      <a:pt x="4808" y="4889"/>
                      <a:pt x="3798" y="3629"/>
                      <a:pt x="2505" y="2544"/>
                    </a:cubicBezTo>
                    <a:cubicBezTo>
                      <a:pt x="2816" y="2348"/>
                      <a:pt x="3140" y="2182"/>
                      <a:pt x="3474" y="2032"/>
                    </a:cubicBezTo>
                    <a:close/>
                    <a:moveTo>
                      <a:pt x="3866" y="1"/>
                    </a:moveTo>
                    <a:cubicBezTo>
                      <a:pt x="3786" y="1"/>
                      <a:pt x="3707" y="13"/>
                      <a:pt x="3631" y="40"/>
                    </a:cubicBezTo>
                    <a:cubicBezTo>
                      <a:pt x="2405" y="473"/>
                      <a:pt x="1361" y="1088"/>
                      <a:pt x="350" y="1903"/>
                    </a:cubicBezTo>
                    <a:cubicBezTo>
                      <a:pt x="0" y="2182"/>
                      <a:pt x="25" y="2922"/>
                      <a:pt x="384" y="3184"/>
                    </a:cubicBezTo>
                    <a:cubicBezTo>
                      <a:pt x="5927" y="7214"/>
                      <a:pt x="6376" y="14371"/>
                      <a:pt x="5091" y="20563"/>
                    </a:cubicBezTo>
                    <a:cubicBezTo>
                      <a:pt x="4946" y="21278"/>
                      <a:pt x="5507" y="21740"/>
                      <a:pt x="6064" y="21777"/>
                    </a:cubicBezTo>
                    <a:cubicBezTo>
                      <a:pt x="5536" y="22880"/>
                      <a:pt x="4883" y="23948"/>
                      <a:pt x="4106" y="25001"/>
                    </a:cubicBezTo>
                    <a:cubicBezTo>
                      <a:pt x="3690" y="25559"/>
                      <a:pt x="4092" y="26167"/>
                      <a:pt x="4619" y="26167"/>
                    </a:cubicBezTo>
                    <a:cubicBezTo>
                      <a:pt x="4784" y="26167"/>
                      <a:pt x="4960" y="26108"/>
                      <a:pt x="5129" y="25969"/>
                    </a:cubicBezTo>
                    <a:cubicBezTo>
                      <a:pt x="8322" y="23341"/>
                      <a:pt x="9482" y="18475"/>
                      <a:pt x="9374" y="14512"/>
                    </a:cubicBezTo>
                    <a:cubicBezTo>
                      <a:pt x="9229" y="9460"/>
                      <a:pt x="7121" y="4756"/>
                      <a:pt x="4646" y="443"/>
                    </a:cubicBezTo>
                    <a:cubicBezTo>
                      <a:pt x="4501" y="185"/>
                      <a:pt x="4177" y="1"/>
                      <a:pt x="3866" y="1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6843029" y="2522444"/>
                <a:ext cx="61772" cy="9273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5145" extrusionOk="0">
                    <a:moveTo>
                      <a:pt x="582" y="1"/>
                    </a:moveTo>
                    <a:cubicBezTo>
                      <a:pt x="298" y="1"/>
                      <a:pt x="0" y="286"/>
                      <a:pt x="29" y="583"/>
                    </a:cubicBezTo>
                    <a:cubicBezTo>
                      <a:pt x="116" y="1431"/>
                      <a:pt x="802" y="2001"/>
                      <a:pt x="1160" y="2750"/>
                    </a:cubicBezTo>
                    <a:cubicBezTo>
                      <a:pt x="1492" y="3448"/>
                      <a:pt x="1438" y="4500"/>
                      <a:pt x="2021" y="5028"/>
                    </a:cubicBezTo>
                    <a:cubicBezTo>
                      <a:pt x="2110" y="5109"/>
                      <a:pt x="2211" y="5144"/>
                      <a:pt x="2311" y="5144"/>
                    </a:cubicBezTo>
                    <a:cubicBezTo>
                      <a:pt x="2430" y="5144"/>
                      <a:pt x="2549" y="5095"/>
                      <a:pt x="2653" y="5011"/>
                    </a:cubicBezTo>
                    <a:cubicBezTo>
                      <a:pt x="3426" y="4384"/>
                      <a:pt x="2998" y="2866"/>
                      <a:pt x="2690" y="2088"/>
                    </a:cubicBezTo>
                    <a:cubicBezTo>
                      <a:pt x="2328" y="1169"/>
                      <a:pt x="1697" y="30"/>
                      <a:pt x="590" y="1"/>
                    </a:cubicBezTo>
                    <a:cubicBezTo>
                      <a:pt x="587" y="1"/>
                      <a:pt x="585" y="1"/>
                      <a:pt x="582" y="1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7155384" y="2520768"/>
                <a:ext cx="76985" cy="61177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394" extrusionOk="0">
                    <a:moveTo>
                      <a:pt x="1166" y="1"/>
                    </a:moveTo>
                    <a:cubicBezTo>
                      <a:pt x="569" y="1"/>
                      <a:pt x="1" y="712"/>
                      <a:pt x="374" y="1346"/>
                    </a:cubicBezTo>
                    <a:cubicBezTo>
                      <a:pt x="886" y="2206"/>
                      <a:pt x="2186" y="3394"/>
                      <a:pt x="3347" y="3394"/>
                    </a:cubicBezTo>
                    <a:cubicBezTo>
                      <a:pt x="3583" y="3394"/>
                      <a:pt x="3813" y="3344"/>
                      <a:pt x="4030" y="3233"/>
                    </a:cubicBezTo>
                    <a:cubicBezTo>
                      <a:pt x="4259" y="3113"/>
                      <a:pt x="4271" y="2830"/>
                      <a:pt x="4180" y="2626"/>
                    </a:cubicBezTo>
                    <a:cubicBezTo>
                      <a:pt x="3950" y="2115"/>
                      <a:pt x="3406" y="1845"/>
                      <a:pt x="2986" y="1516"/>
                    </a:cubicBezTo>
                    <a:cubicBezTo>
                      <a:pt x="2508" y="1146"/>
                      <a:pt x="2142" y="688"/>
                      <a:pt x="1729" y="256"/>
                    </a:cubicBezTo>
                    <a:cubicBezTo>
                      <a:pt x="1560" y="77"/>
                      <a:pt x="1361" y="1"/>
                      <a:pt x="1166" y="1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6514325" y="2453354"/>
                <a:ext cx="88539" cy="65269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3621" extrusionOk="0">
                    <a:moveTo>
                      <a:pt x="1004" y="1"/>
                    </a:moveTo>
                    <a:cubicBezTo>
                      <a:pt x="38" y="1"/>
                      <a:pt x="0" y="1457"/>
                      <a:pt x="877" y="1729"/>
                    </a:cubicBezTo>
                    <a:cubicBezTo>
                      <a:pt x="1509" y="1925"/>
                      <a:pt x="2062" y="2087"/>
                      <a:pt x="2578" y="2520"/>
                    </a:cubicBezTo>
                    <a:cubicBezTo>
                      <a:pt x="3019" y="2886"/>
                      <a:pt x="3364" y="3493"/>
                      <a:pt x="3950" y="3609"/>
                    </a:cubicBezTo>
                    <a:cubicBezTo>
                      <a:pt x="3987" y="3617"/>
                      <a:pt x="4027" y="3621"/>
                      <a:pt x="4068" y="3621"/>
                    </a:cubicBezTo>
                    <a:cubicBezTo>
                      <a:pt x="4270" y="3621"/>
                      <a:pt x="4498" y="3528"/>
                      <a:pt x="4578" y="3335"/>
                    </a:cubicBezTo>
                    <a:cubicBezTo>
                      <a:pt x="4911" y="2487"/>
                      <a:pt x="4254" y="1646"/>
                      <a:pt x="3618" y="1114"/>
                    </a:cubicBezTo>
                    <a:cubicBezTo>
                      <a:pt x="2898" y="515"/>
                      <a:pt x="2021" y="74"/>
                      <a:pt x="1077" y="3"/>
                    </a:cubicBezTo>
                    <a:cubicBezTo>
                      <a:pt x="1052" y="2"/>
                      <a:pt x="1028" y="1"/>
                      <a:pt x="1004" y="1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6746812" y="2179879"/>
                <a:ext cx="232270" cy="176429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9788" extrusionOk="0">
                    <a:moveTo>
                      <a:pt x="5975" y="2766"/>
                    </a:moveTo>
                    <a:cubicBezTo>
                      <a:pt x="7728" y="2766"/>
                      <a:pt x="9472" y="3973"/>
                      <a:pt x="9188" y="5336"/>
                    </a:cubicBezTo>
                    <a:cubicBezTo>
                      <a:pt x="8786" y="7270"/>
                      <a:pt x="7306" y="8071"/>
                      <a:pt x="5875" y="8071"/>
                    </a:cubicBezTo>
                    <a:cubicBezTo>
                      <a:pt x="4009" y="8071"/>
                      <a:pt x="2228" y="6708"/>
                      <a:pt x="3037" y="4720"/>
                    </a:cubicBezTo>
                    <a:cubicBezTo>
                      <a:pt x="3613" y="3311"/>
                      <a:pt x="4796" y="2766"/>
                      <a:pt x="5975" y="2766"/>
                    </a:cubicBezTo>
                    <a:close/>
                    <a:moveTo>
                      <a:pt x="5781" y="1"/>
                    </a:moveTo>
                    <a:cubicBezTo>
                      <a:pt x="3773" y="1"/>
                      <a:pt x="2320" y="1123"/>
                      <a:pt x="1370" y="2582"/>
                    </a:cubicBezTo>
                    <a:cubicBezTo>
                      <a:pt x="0" y="4691"/>
                      <a:pt x="472" y="9787"/>
                      <a:pt x="4952" y="9787"/>
                    </a:cubicBezTo>
                    <a:cubicBezTo>
                      <a:pt x="5084" y="9787"/>
                      <a:pt x="5219" y="9783"/>
                      <a:pt x="5358" y="9774"/>
                    </a:cubicBezTo>
                    <a:cubicBezTo>
                      <a:pt x="12774" y="9287"/>
                      <a:pt x="12885" y="2762"/>
                      <a:pt x="9093" y="878"/>
                    </a:cubicBezTo>
                    <a:cubicBezTo>
                      <a:pt x="7855" y="263"/>
                      <a:pt x="6753" y="1"/>
                      <a:pt x="5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7231792" y="2310831"/>
                <a:ext cx="232270" cy="176357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9784" extrusionOk="0">
                    <a:moveTo>
                      <a:pt x="6324" y="2760"/>
                    </a:moveTo>
                    <a:cubicBezTo>
                      <a:pt x="7922" y="2760"/>
                      <a:pt x="9473" y="3970"/>
                      <a:pt x="9189" y="5336"/>
                    </a:cubicBezTo>
                    <a:cubicBezTo>
                      <a:pt x="8787" y="7267"/>
                      <a:pt x="7412" y="8066"/>
                      <a:pt x="6099" y="8066"/>
                    </a:cubicBezTo>
                    <a:cubicBezTo>
                      <a:pt x="4384" y="8066"/>
                      <a:pt x="2775" y="6701"/>
                      <a:pt x="3584" y="4712"/>
                    </a:cubicBezTo>
                    <a:cubicBezTo>
                      <a:pt x="4158" y="3304"/>
                      <a:pt x="5251" y="2760"/>
                      <a:pt x="6324" y="2760"/>
                    </a:cubicBezTo>
                    <a:close/>
                    <a:moveTo>
                      <a:pt x="5781" y="0"/>
                    </a:moveTo>
                    <a:cubicBezTo>
                      <a:pt x="3774" y="0"/>
                      <a:pt x="2320" y="1121"/>
                      <a:pt x="1371" y="2583"/>
                    </a:cubicBezTo>
                    <a:cubicBezTo>
                      <a:pt x="1" y="4688"/>
                      <a:pt x="472" y="9783"/>
                      <a:pt x="4954" y="9783"/>
                    </a:cubicBezTo>
                    <a:cubicBezTo>
                      <a:pt x="5086" y="9783"/>
                      <a:pt x="5221" y="9779"/>
                      <a:pt x="5359" y="9770"/>
                    </a:cubicBezTo>
                    <a:cubicBezTo>
                      <a:pt x="12774" y="9287"/>
                      <a:pt x="12886" y="2762"/>
                      <a:pt x="9093" y="878"/>
                    </a:cubicBezTo>
                    <a:cubicBezTo>
                      <a:pt x="7856" y="263"/>
                      <a:pt x="6753" y="0"/>
                      <a:pt x="5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6640951" y="2655973"/>
                <a:ext cx="200384" cy="189515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0514" extrusionOk="0">
                    <a:moveTo>
                      <a:pt x="5806" y="2753"/>
                    </a:moveTo>
                    <a:cubicBezTo>
                      <a:pt x="9118" y="2753"/>
                      <a:pt x="9638" y="7485"/>
                      <a:pt x="7605" y="8022"/>
                    </a:cubicBezTo>
                    <a:cubicBezTo>
                      <a:pt x="7276" y="8109"/>
                      <a:pt x="6965" y="8149"/>
                      <a:pt x="6671" y="8149"/>
                    </a:cubicBezTo>
                    <a:cubicBezTo>
                      <a:pt x="3335" y="8149"/>
                      <a:pt x="2349" y="2967"/>
                      <a:pt x="5580" y="2761"/>
                    </a:cubicBezTo>
                    <a:cubicBezTo>
                      <a:pt x="5656" y="2756"/>
                      <a:pt x="5732" y="2753"/>
                      <a:pt x="5806" y="2753"/>
                    </a:cubicBezTo>
                    <a:close/>
                    <a:moveTo>
                      <a:pt x="5734" y="1"/>
                    </a:moveTo>
                    <a:cubicBezTo>
                      <a:pt x="3328" y="1"/>
                      <a:pt x="1" y="3193"/>
                      <a:pt x="2340" y="7194"/>
                    </a:cubicBezTo>
                    <a:cubicBezTo>
                      <a:pt x="3761" y="9622"/>
                      <a:pt x="5379" y="10513"/>
                      <a:pt x="6828" y="10513"/>
                    </a:cubicBezTo>
                    <a:cubicBezTo>
                      <a:pt x="9200" y="10513"/>
                      <a:pt x="11116" y="8125"/>
                      <a:pt x="10961" y="6183"/>
                    </a:cubicBezTo>
                    <a:cubicBezTo>
                      <a:pt x="10628" y="2004"/>
                      <a:pt x="8491" y="357"/>
                      <a:pt x="6079" y="24"/>
                    </a:cubicBezTo>
                    <a:cubicBezTo>
                      <a:pt x="5967" y="8"/>
                      <a:pt x="5851" y="1"/>
                      <a:pt x="5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7089251" y="2808086"/>
                <a:ext cx="210298" cy="184071"/>
              </a:xfrm>
              <a:custGeom>
                <a:avLst/>
                <a:gdLst/>
                <a:ahLst/>
                <a:cxnLst/>
                <a:rect l="l" t="t" r="r" b="b"/>
                <a:pathLst>
                  <a:path w="11667" h="10212" extrusionOk="0">
                    <a:moveTo>
                      <a:pt x="6190" y="2127"/>
                    </a:moveTo>
                    <a:cubicBezTo>
                      <a:pt x="6775" y="2127"/>
                      <a:pt x="7355" y="2396"/>
                      <a:pt x="7819" y="3034"/>
                    </a:cubicBezTo>
                    <a:cubicBezTo>
                      <a:pt x="9528" y="5384"/>
                      <a:pt x="7205" y="7933"/>
                      <a:pt x="5455" y="7933"/>
                    </a:cubicBezTo>
                    <a:cubicBezTo>
                      <a:pt x="5084" y="7933"/>
                      <a:pt x="4739" y="7819"/>
                      <a:pt x="4463" y="7563"/>
                    </a:cubicBezTo>
                    <a:cubicBezTo>
                      <a:pt x="2068" y="5346"/>
                      <a:pt x="4164" y="2127"/>
                      <a:pt x="6190" y="2127"/>
                    </a:cubicBezTo>
                    <a:close/>
                    <a:moveTo>
                      <a:pt x="6813" y="0"/>
                    </a:moveTo>
                    <a:cubicBezTo>
                      <a:pt x="5279" y="0"/>
                      <a:pt x="3648" y="759"/>
                      <a:pt x="2596" y="2797"/>
                    </a:cubicBezTo>
                    <a:cubicBezTo>
                      <a:pt x="1" y="7835"/>
                      <a:pt x="3102" y="10212"/>
                      <a:pt x="5830" y="10212"/>
                    </a:cubicBezTo>
                    <a:cubicBezTo>
                      <a:pt x="6673" y="10212"/>
                      <a:pt x="7481" y="9985"/>
                      <a:pt x="8073" y="9539"/>
                    </a:cubicBezTo>
                    <a:cubicBezTo>
                      <a:pt x="11421" y="7018"/>
                      <a:pt x="11666" y="4328"/>
                      <a:pt x="10655" y="2115"/>
                    </a:cubicBezTo>
                    <a:cubicBezTo>
                      <a:pt x="10122" y="947"/>
                      <a:pt x="8528" y="0"/>
                      <a:pt x="6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7636976" y="2186819"/>
                <a:ext cx="160675" cy="112332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6232" extrusionOk="0">
                    <a:moveTo>
                      <a:pt x="4172" y="1587"/>
                    </a:moveTo>
                    <a:cubicBezTo>
                      <a:pt x="4777" y="1587"/>
                      <a:pt x="5313" y="1838"/>
                      <a:pt x="5462" y="2339"/>
                    </a:cubicBezTo>
                    <a:cubicBezTo>
                      <a:pt x="5945" y="3985"/>
                      <a:pt x="4589" y="5027"/>
                      <a:pt x="3441" y="5027"/>
                    </a:cubicBezTo>
                    <a:cubicBezTo>
                      <a:pt x="2742" y="5027"/>
                      <a:pt x="2120" y="4640"/>
                      <a:pt x="2040" y="3765"/>
                    </a:cubicBezTo>
                    <a:cubicBezTo>
                      <a:pt x="1908" y="2314"/>
                      <a:pt x="3141" y="1587"/>
                      <a:pt x="4172" y="1587"/>
                    </a:cubicBezTo>
                    <a:close/>
                    <a:moveTo>
                      <a:pt x="4285" y="0"/>
                    </a:moveTo>
                    <a:cubicBezTo>
                      <a:pt x="4218" y="0"/>
                      <a:pt x="4151" y="3"/>
                      <a:pt x="4086" y="11"/>
                    </a:cubicBezTo>
                    <a:cubicBezTo>
                      <a:pt x="1349" y="306"/>
                      <a:pt x="305" y="1740"/>
                      <a:pt x="130" y="3333"/>
                    </a:cubicBezTo>
                    <a:cubicBezTo>
                      <a:pt x="1" y="4541"/>
                      <a:pt x="1265" y="6231"/>
                      <a:pt x="3068" y="6231"/>
                    </a:cubicBezTo>
                    <a:cubicBezTo>
                      <a:pt x="3637" y="6231"/>
                      <a:pt x="4260" y="6063"/>
                      <a:pt x="4909" y="5658"/>
                    </a:cubicBezTo>
                    <a:cubicBezTo>
                      <a:pt x="8914" y="3162"/>
                      <a:pt x="6315" y="0"/>
                      <a:pt x="4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6426093" y="2212072"/>
                <a:ext cx="160729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6233" extrusionOk="0">
                    <a:moveTo>
                      <a:pt x="4174" y="1591"/>
                    </a:moveTo>
                    <a:cubicBezTo>
                      <a:pt x="4778" y="1591"/>
                      <a:pt x="5312" y="1840"/>
                      <a:pt x="5460" y="2339"/>
                    </a:cubicBezTo>
                    <a:cubicBezTo>
                      <a:pt x="5946" y="3988"/>
                      <a:pt x="4590" y="5030"/>
                      <a:pt x="3443" y="5030"/>
                    </a:cubicBezTo>
                    <a:cubicBezTo>
                      <a:pt x="2744" y="5030"/>
                      <a:pt x="2122" y="4643"/>
                      <a:pt x="2041" y="3771"/>
                    </a:cubicBezTo>
                    <a:cubicBezTo>
                      <a:pt x="1908" y="2318"/>
                      <a:pt x="3143" y="1591"/>
                      <a:pt x="4174" y="1591"/>
                    </a:cubicBezTo>
                    <a:close/>
                    <a:moveTo>
                      <a:pt x="4287" y="0"/>
                    </a:moveTo>
                    <a:cubicBezTo>
                      <a:pt x="4220" y="0"/>
                      <a:pt x="4153" y="4"/>
                      <a:pt x="4087" y="11"/>
                    </a:cubicBezTo>
                    <a:cubicBezTo>
                      <a:pt x="1352" y="310"/>
                      <a:pt x="308" y="1745"/>
                      <a:pt x="133" y="3334"/>
                    </a:cubicBezTo>
                    <a:cubicBezTo>
                      <a:pt x="0" y="4544"/>
                      <a:pt x="1263" y="6232"/>
                      <a:pt x="3066" y="6232"/>
                    </a:cubicBezTo>
                    <a:cubicBezTo>
                      <a:pt x="3636" y="6232"/>
                      <a:pt x="4260" y="6064"/>
                      <a:pt x="4911" y="5658"/>
                    </a:cubicBezTo>
                    <a:cubicBezTo>
                      <a:pt x="8916" y="3163"/>
                      <a:pt x="6318" y="0"/>
                      <a:pt x="4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7245185" y="2839900"/>
                <a:ext cx="30661" cy="101859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5651" extrusionOk="0">
                    <a:moveTo>
                      <a:pt x="390" y="1"/>
                    </a:moveTo>
                    <a:cubicBezTo>
                      <a:pt x="194" y="1"/>
                      <a:pt x="1" y="130"/>
                      <a:pt x="16" y="359"/>
                    </a:cubicBezTo>
                    <a:cubicBezTo>
                      <a:pt x="79" y="1157"/>
                      <a:pt x="636" y="1814"/>
                      <a:pt x="699" y="2650"/>
                    </a:cubicBezTo>
                    <a:cubicBezTo>
                      <a:pt x="770" y="3594"/>
                      <a:pt x="445" y="4401"/>
                      <a:pt x="96" y="5253"/>
                    </a:cubicBezTo>
                    <a:cubicBezTo>
                      <a:pt x="29" y="5415"/>
                      <a:pt x="153" y="5651"/>
                      <a:pt x="321" y="5651"/>
                    </a:cubicBezTo>
                    <a:cubicBezTo>
                      <a:pt x="364" y="5651"/>
                      <a:pt x="410" y="5635"/>
                      <a:pt x="457" y="5599"/>
                    </a:cubicBezTo>
                    <a:cubicBezTo>
                      <a:pt x="1285" y="4950"/>
                      <a:pt x="1630" y="3898"/>
                      <a:pt x="1668" y="2870"/>
                    </a:cubicBezTo>
                    <a:cubicBezTo>
                      <a:pt x="1701" y="1981"/>
                      <a:pt x="1488" y="430"/>
                      <a:pt x="557" y="34"/>
                    </a:cubicBezTo>
                    <a:cubicBezTo>
                      <a:pt x="505" y="12"/>
                      <a:pt x="447" y="1"/>
                      <a:pt x="3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7385059" y="2349927"/>
                <a:ext cx="45387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3502" extrusionOk="0">
                    <a:moveTo>
                      <a:pt x="462" y="0"/>
                    </a:moveTo>
                    <a:cubicBezTo>
                      <a:pt x="399" y="0"/>
                      <a:pt x="336" y="5"/>
                      <a:pt x="271" y="15"/>
                    </a:cubicBezTo>
                    <a:cubicBezTo>
                      <a:pt x="108" y="40"/>
                      <a:pt x="0" y="256"/>
                      <a:pt x="50" y="402"/>
                    </a:cubicBezTo>
                    <a:cubicBezTo>
                      <a:pt x="229" y="930"/>
                      <a:pt x="724" y="1179"/>
                      <a:pt x="1014" y="1637"/>
                    </a:cubicBezTo>
                    <a:cubicBezTo>
                      <a:pt x="1335" y="2136"/>
                      <a:pt x="1452" y="2735"/>
                      <a:pt x="1568" y="3304"/>
                    </a:cubicBezTo>
                    <a:cubicBezTo>
                      <a:pt x="1595" y="3443"/>
                      <a:pt x="1691" y="3501"/>
                      <a:pt x="1796" y="3501"/>
                    </a:cubicBezTo>
                    <a:cubicBezTo>
                      <a:pt x="1921" y="3501"/>
                      <a:pt x="2057" y="3420"/>
                      <a:pt x="2104" y="3296"/>
                    </a:cubicBezTo>
                    <a:cubicBezTo>
                      <a:pt x="2517" y="2231"/>
                      <a:pt x="1803" y="0"/>
                      <a:pt x="4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7736114" y="2204880"/>
                <a:ext cx="24135" cy="39619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198" extrusionOk="0">
                    <a:moveTo>
                      <a:pt x="272" y="1"/>
                    </a:moveTo>
                    <a:cubicBezTo>
                      <a:pt x="133" y="1"/>
                      <a:pt x="0" y="131"/>
                      <a:pt x="8" y="268"/>
                    </a:cubicBezTo>
                    <a:cubicBezTo>
                      <a:pt x="33" y="589"/>
                      <a:pt x="237" y="813"/>
                      <a:pt x="398" y="1076"/>
                    </a:cubicBezTo>
                    <a:cubicBezTo>
                      <a:pt x="590" y="1379"/>
                      <a:pt x="798" y="1707"/>
                      <a:pt x="914" y="2049"/>
                    </a:cubicBezTo>
                    <a:cubicBezTo>
                      <a:pt x="949" y="2153"/>
                      <a:pt x="1026" y="2198"/>
                      <a:pt x="1103" y="2198"/>
                    </a:cubicBezTo>
                    <a:cubicBezTo>
                      <a:pt x="1220" y="2198"/>
                      <a:pt x="1339" y="2094"/>
                      <a:pt x="1314" y="1936"/>
                    </a:cubicBezTo>
                    <a:cubicBezTo>
                      <a:pt x="1214" y="1304"/>
                      <a:pt x="1051" y="239"/>
                      <a:pt x="336" y="11"/>
                    </a:cubicBezTo>
                    <a:cubicBezTo>
                      <a:pt x="315" y="4"/>
                      <a:pt x="294" y="1"/>
                      <a:pt x="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4"/>
              <p:cNvSpPr/>
              <p:nvPr/>
            </p:nvSpPr>
            <p:spPr>
              <a:xfrm>
                <a:off x="6883513" y="2241759"/>
                <a:ext cx="67918" cy="9744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5406" extrusionOk="0">
                    <a:moveTo>
                      <a:pt x="2380" y="0"/>
                    </a:moveTo>
                    <a:cubicBezTo>
                      <a:pt x="2154" y="0"/>
                      <a:pt x="1925" y="257"/>
                      <a:pt x="2021" y="477"/>
                    </a:cubicBezTo>
                    <a:cubicBezTo>
                      <a:pt x="2370" y="1304"/>
                      <a:pt x="2702" y="2057"/>
                      <a:pt x="2236" y="2930"/>
                    </a:cubicBezTo>
                    <a:cubicBezTo>
                      <a:pt x="1762" y="3815"/>
                      <a:pt x="835" y="4232"/>
                      <a:pt x="178" y="4947"/>
                    </a:cubicBezTo>
                    <a:cubicBezTo>
                      <a:pt x="0" y="5144"/>
                      <a:pt x="166" y="5405"/>
                      <a:pt x="398" y="5405"/>
                    </a:cubicBezTo>
                    <a:cubicBezTo>
                      <a:pt x="416" y="5405"/>
                      <a:pt x="434" y="5404"/>
                      <a:pt x="453" y="5400"/>
                    </a:cubicBezTo>
                    <a:cubicBezTo>
                      <a:pt x="1716" y="5180"/>
                      <a:pt x="2998" y="4095"/>
                      <a:pt x="3413" y="2876"/>
                    </a:cubicBezTo>
                    <a:cubicBezTo>
                      <a:pt x="3767" y="1844"/>
                      <a:pt x="3630" y="410"/>
                      <a:pt x="2470" y="15"/>
                    </a:cubicBezTo>
                    <a:cubicBezTo>
                      <a:pt x="2441" y="5"/>
                      <a:pt x="2411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6743009" y="2665166"/>
                <a:ext cx="83149" cy="78877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4376" extrusionOk="0">
                    <a:moveTo>
                      <a:pt x="962" y="1"/>
                    </a:moveTo>
                    <a:cubicBezTo>
                      <a:pt x="731" y="1"/>
                      <a:pt x="504" y="45"/>
                      <a:pt x="288" y="143"/>
                    </a:cubicBezTo>
                    <a:cubicBezTo>
                      <a:pt x="42" y="254"/>
                      <a:pt x="0" y="671"/>
                      <a:pt x="213" y="832"/>
                    </a:cubicBezTo>
                    <a:cubicBezTo>
                      <a:pt x="841" y="1315"/>
                      <a:pt x="1660" y="1356"/>
                      <a:pt x="2296" y="1880"/>
                    </a:cubicBezTo>
                    <a:cubicBezTo>
                      <a:pt x="2616" y="2147"/>
                      <a:pt x="2895" y="2471"/>
                      <a:pt x="3123" y="2817"/>
                    </a:cubicBezTo>
                    <a:cubicBezTo>
                      <a:pt x="3215" y="2957"/>
                      <a:pt x="3303" y="3103"/>
                      <a:pt x="3378" y="3253"/>
                    </a:cubicBezTo>
                    <a:cubicBezTo>
                      <a:pt x="3498" y="3511"/>
                      <a:pt x="3523" y="3918"/>
                      <a:pt x="3681" y="3926"/>
                    </a:cubicBezTo>
                    <a:cubicBezTo>
                      <a:pt x="3679" y="3926"/>
                      <a:pt x="3676" y="3926"/>
                      <a:pt x="3673" y="3926"/>
                    </a:cubicBezTo>
                    <a:cubicBezTo>
                      <a:pt x="3520" y="3926"/>
                      <a:pt x="3442" y="4141"/>
                      <a:pt x="3557" y="4243"/>
                    </a:cubicBezTo>
                    <a:cubicBezTo>
                      <a:pt x="3658" y="4333"/>
                      <a:pt x="3765" y="4375"/>
                      <a:pt x="3869" y="4375"/>
                    </a:cubicBezTo>
                    <a:cubicBezTo>
                      <a:pt x="4033" y="4375"/>
                      <a:pt x="4187" y="4271"/>
                      <a:pt x="4296" y="4085"/>
                    </a:cubicBezTo>
                    <a:cubicBezTo>
                      <a:pt x="4613" y="3540"/>
                      <a:pt x="4230" y="2646"/>
                      <a:pt x="3981" y="2151"/>
                    </a:cubicBezTo>
                    <a:cubicBezTo>
                      <a:pt x="3496" y="1191"/>
                      <a:pt x="2168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6503132" y="2269788"/>
                <a:ext cx="51011" cy="39907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214" extrusionOk="0">
                    <a:moveTo>
                      <a:pt x="2431" y="0"/>
                    </a:moveTo>
                    <a:cubicBezTo>
                      <a:pt x="2354" y="0"/>
                      <a:pt x="2272" y="30"/>
                      <a:pt x="2197" y="99"/>
                    </a:cubicBezTo>
                    <a:cubicBezTo>
                      <a:pt x="1872" y="402"/>
                      <a:pt x="1552" y="722"/>
                      <a:pt x="1182" y="968"/>
                    </a:cubicBezTo>
                    <a:cubicBezTo>
                      <a:pt x="841" y="1188"/>
                      <a:pt x="429" y="1300"/>
                      <a:pt x="163" y="1612"/>
                    </a:cubicBezTo>
                    <a:cubicBezTo>
                      <a:pt x="1" y="1803"/>
                      <a:pt x="63" y="2136"/>
                      <a:pt x="333" y="2191"/>
                    </a:cubicBezTo>
                    <a:cubicBezTo>
                      <a:pt x="409" y="2206"/>
                      <a:pt x="486" y="2213"/>
                      <a:pt x="564" y="2213"/>
                    </a:cubicBezTo>
                    <a:cubicBezTo>
                      <a:pt x="1461" y="2213"/>
                      <a:pt x="2419" y="1228"/>
                      <a:pt x="2725" y="485"/>
                    </a:cubicBezTo>
                    <a:cubicBezTo>
                      <a:pt x="2829" y="234"/>
                      <a:pt x="2648" y="0"/>
                      <a:pt x="24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6616401" y="2293364"/>
                <a:ext cx="489577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27161" h="10255" extrusionOk="0">
                    <a:moveTo>
                      <a:pt x="1901" y="0"/>
                    </a:moveTo>
                    <a:cubicBezTo>
                      <a:pt x="749" y="1169"/>
                      <a:pt x="1" y="1926"/>
                      <a:pt x="1" y="1926"/>
                    </a:cubicBezTo>
                    <a:cubicBezTo>
                      <a:pt x="4926" y="8699"/>
                      <a:pt x="12467" y="10255"/>
                      <a:pt x="18354" y="10255"/>
                    </a:cubicBezTo>
                    <a:cubicBezTo>
                      <a:pt x="23354" y="10255"/>
                      <a:pt x="27161" y="9133"/>
                      <a:pt x="27161" y="9133"/>
                    </a:cubicBezTo>
                    <a:cubicBezTo>
                      <a:pt x="27153" y="8534"/>
                      <a:pt x="25842" y="6672"/>
                      <a:pt x="25842" y="6672"/>
                    </a:cubicBezTo>
                    <a:cubicBezTo>
                      <a:pt x="25842" y="6672"/>
                      <a:pt x="22187" y="8180"/>
                      <a:pt x="17289" y="8180"/>
                    </a:cubicBezTo>
                    <a:cubicBezTo>
                      <a:pt x="15757" y="8180"/>
                      <a:pt x="14103" y="8032"/>
                      <a:pt x="12402" y="7645"/>
                    </a:cubicBezTo>
                    <a:cubicBezTo>
                      <a:pt x="4018" y="5731"/>
                      <a:pt x="1901" y="0"/>
                      <a:pt x="1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6897897" y="2691122"/>
                <a:ext cx="248637" cy="465279"/>
              </a:xfrm>
              <a:custGeom>
                <a:avLst/>
                <a:gdLst/>
                <a:ahLst/>
                <a:cxnLst/>
                <a:rect l="l" t="t" r="r" b="b"/>
                <a:pathLst>
                  <a:path w="13794" h="25813" extrusionOk="0">
                    <a:moveTo>
                      <a:pt x="3859" y="0"/>
                    </a:moveTo>
                    <a:cubicBezTo>
                      <a:pt x="3285" y="179"/>
                      <a:pt x="0" y="1941"/>
                      <a:pt x="0" y="1941"/>
                    </a:cubicBezTo>
                    <a:cubicBezTo>
                      <a:pt x="0" y="1941"/>
                      <a:pt x="5098" y="5569"/>
                      <a:pt x="5601" y="12876"/>
                    </a:cubicBezTo>
                    <a:cubicBezTo>
                      <a:pt x="6196" y="21450"/>
                      <a:pt x="998" y="23999"/>
                      <a:pt x="998" y="23999"/>
                    </a:cubicBezTo>
                    <a:cubicBezTo>
                      <a:pt x="1597" y="24628"/>
                      <a:pt x="4433" y="25813"/>
                      <a:pt x="4433" y="25813"/>
                    </a:cubicBezTo>
                    <a:cubicBezTo>
                      <a:pt x="13794" y="13469"/>
                      <a:pt x="3859" y="0"/>
                      <a:pt x="38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7143019" y="2525148"/>
                <a:ext cx="83221" cy="73326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068" extrusionOk="0">
                    <a:moveTo>
                      <a:pt x="1123" y="1"/>
                    </a:moveTo>
                    <a:lnTo>
                      <a:pt x="0" y="678"/>
                    </a:lnTo>
                    <a:cubicBezTo>
                      <a:pt x="607" y="3739"/>
                      <a:pt x="3818" y="4068"/>
                      <a:pt x="3818" y="4068"/>
                    </a:cubicBezTo>
                    <a:lnTo>
                      <a:pt x="4616" y="2757"/>
                    </a:lnTo>
                    <a:cubicBezTo>
                      <a:pt x="2041" y="1997"/>
                      <a:pt x="1123" y="1"/>
                      <a:pt x="1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7204629" y="2655739"/>
                <a:ext cx="227962" cy="154420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8567" extrusionOk="0">
                    <a:moveTo>
                      <a:pt x="2297" y="0"/>
                    </a:moveTo>
                    <a:cubicBezTo>
                      <a:pt x="1933" y="0"/>
                      <a:pt x="1561" y="22"/>
                      <a:pt x="1181" y="67"/>
                    </a:cubicBezTo>
                    <a:lnTo>
                      <a:pt x="0" y="2591"/>
                    </a:lnTo>
                    <a:cubicBezTo>
                      <a:pt x="0" y="2591"/>
                      <a:pt x="587" y="2439"/>
                      <a:pt x="1534" y="2439"/>
                    </a:cubicBezTo>
                    <a:cubicBezTo>
                      <a:pt x="3711" y="2439"/>
                      <a:pt x="7793" y="3245"/>
                      <a:pt x="11024" y="8567"/>
                    </a:cubicBezTo>
                    <a:lnTo>
                      <a:pt x="12646" y="6774"/>
                    </a:lnTo>
                    <a:cubicBezTo>
                      <a:pt x="12646" y="6774"/>
                      <a:pt x="8776" y="0"/>
                      <a:pt x="2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7483385" y="2336156"/>
                <a:ext cx="140883" cy="239985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3314" extrusionOk="0">
                    <a:moveTo>
                      <a:pt x="1736" y="1"/>
                    </a:moveTo>
                    <a:cubicBezTo>
                      <a:pt x="1736" y="1"/>
                      <a:pt x="5524" y="5403"/>
                      <a:pt x="1" y="12419"/>
                    </a:cubicBezTo>
                    <a:lnTo>
                      <a:pt x="2247" y="13313"/>
                    </a:lnTo>
                    <a:cubicBezTo>
                      <a:pt x="2247" y="13313"/>
                      <a:pt x="7816" y="6622"/>
                      <a:pt x="4513" y="221"/>
                    </a:cubicBez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>
                <a:off x="7052155" y="2137214"/>
                <a:ext cx="416864" cy="160116"/>
              </a:xfrm>
              <a:custGeom>
                <a:avLst/>
                <a:gdLst/>
                <a:ahLst/>
                <a:cxnLst/>
                <a:rect l="l" t="t" r="r" b="b"/>
                <a:pathLst>
                  <a:path w="23127" h="8883" extrusionOk="0">
                    <a:moveTo>
                      <a:pt x="1959" y="1"/>
                    </a:moveTo>
                    <a:lnTo>
                      <a:pt x="1" y="1885"/>
                    </a:lnTo>
                    <a:cubicBezTo>
                      <a:pt x="1" y="1885"/>
                      <a:pt x="4708" y="7928"/>
                      <a:pt x="11619" y="8780"/>
                    </a:cubicBezTo>
                    <a:cubicBezTo>
                      <a:pt x="12188" y="8850"/>
                      <a:pt x="12740" y="8882"/>
                      <a:pt x="13275" y="8882"/>
                    </a:cubicBezTo>
                    <a:cubicBezTo>
                      <a:pt x="19259" y="8882"/>
                      <a:pt x="23126" y="4871"/>
                      <a:pt x="23126" y="4871"/>
                    </a:cubicBezTo>
                    <a:lnTo>
                      <a:pt x="21859" y="1889"/>
                    </a:lnTo>
                    <a:cubicBezTo>
                      <a:pt x="21859" y="1889"/>
                      <a:pt x="18555" y="6783"/>
                      <a:pt x="13603" y="6783"/>
                    </a:cubicBezTo>
                    <a:cubicBezTo>
                      <a:pt x="13107" y="6783"/>
                      <a:pt x="12595" y="6734"/>
                      <a:pt x="12069" y="6626"/>
                    </a:cubicBezTo>
                    <a:cubicBezTo>
                      <a:pt x="6272" y="5444"/>
                      <a:pt x="1959" y="1"/>
                      <a:pt x="1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6820678" y="2528897"/>
                <a:ext cx="67486" cy="90035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995" extrusionOk="0">
                    <a:moveTo>
                      <a:pt x="1889" y="0"/>
                    </a:moveTo>
                    <a:cubicBezTo>
                      <a:pt x="1889" y="0"/>
                      <a:pt x="325" y="728"/>
                      <a:pt x="0" y="1098"/>
                    </a:cubicBezTo>
                    <a:cubicBezTo>
                      <a:pt x="0" y="1098"/>
                      <a:pt x="2092" y="2557"/>
                      <a:pt x="2350" y="4995"/>
                    </a:cubicBezTo>
                    <a:lnTo>
                      <a:pt x="3743" y="4567"/>
                    </a:lnTo>
                    <a:cubicBezTo>
                      <a:pt x="3743" y="4567"/>
                      <a:pt x="3543" y="1834"/>
                      <a:pt x="18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6521139" y="2464584"/>
                <a:ext cx="75867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3739" extrusionOk="0">
                    <a:moveTo>
                      <a:pt x="582" y="0"/>
                    </a:moveTo>
                    <a:lnTo>
                      <a:pt x="0" y="1360"/>
                    </a:lnTo>
                    <a:cubicBezTo>
                      <a:pt x="2387" y="1614"/>
                      <a:pt x="2837" y="3739"/>
                      <a:pt x="2837" y="3739"/>
                    </a:cubicBezTo>
                    <a:lnTo>
                      <a:pt x="4209" y="2916"/>
                    </a:lnTo>
                    <a:cubicBezTo>
                      <a:pt x="2998" y="1048"/>
                      <a:pt x="582" y="0"/>
                      <a:pt x="5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7547807" y="2174994"/>
                <a:ext cx="43783" cy="43657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422" extrusionOk="0">
                    <a:moveTo>
                      <a:pt x="319" y="1"/>
                    </a:moveTo>
                    <a:lnTo>
                      <a:pt x="0" y="1024"/>
                    </a:lnTo>
                    <a:cubicBezTo>
                      <a:pt x="1002" y="1166"/>
                      <a:pt x="1642" y="2421"/>
                      <a:pt x="1642" y="2421"/>
                    </a:cubicBezTo>
                    <a:lnTo>
                      <a:pt x="2428" y="1947"/>
                    </a:lnTo>
                    <a:cubicBezTo>
                      <a:pt x="1289" y="80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6983246" y="2874472"/>
                <a:ext cx="57374" cy="222681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12354" extrusionOk="0">
                    <a:moveTo>
                      <a:pt x="1751" y="0"/>
                    </a:moveTo>
                    <a:cubicBezTo>
                      <a:pt x="1516" y="0"/>
                      <a:pt x="1286" y="192"/>
                      <a:pt x="1258" y="474"/>
                    </a:cubicBezTo>
                    <a:cubicBezTo>
                      <a:pt x="1066" y="2337"/>
                      <a:pt x="1603" y="4230"/>
                      <a:pt x="1432" y="6130"/>
                    </a:cubicBezTo>
                    <a:cubicBezTo>
                      <a:pt x="1249" y="8118"/>
                      <a:pt x="642" y="9985"/>
                      <a:pt x="85" y="11890"/>
                    </a:cubicBezTo>
                    <a:cubicBezTo>
                      <a:pt x="0" y="12182"/>
                      <a:pt x="218" y="12353"/>
                      <a:pt x="449" y="12353"/>
                    </a:cubicBezTo>
                    <a:cubicBezTo>
                      <a:pt x="583" y="12353"/>
                      <a:pt x="721" y="12296"/>
                      <a:pt x="808" y="12173"/>
                    </a:cubicBezTo>
                    <a:cubicBezTo>
                      <a:pt x="2039" y="10430"/>
                      <a:pt x="2621" y="8301"/>
                      <a:pt x="2842" y="6201"/>
                    </a:cubicBezTo>
                    <a:cubicBezTo>
                      <a:pt x="3037" y="4329"/>
                      <a:pt x="3183" y="1871"/>
                      <a:pt x="2131" y="224"/>
                    </a:cubicBezTo>
                    <a:cubicBezTo>
                      <a:pt x="2030" y="68"/>
                      <a:pt x="1890" y="0"/>
                      <a:pt x="1751" y="0"/>
                    </a:cubicBezTo>
                    <a:close/>
                  </a:path>
                </a:pathLst>
              </a:custGeom>
              <a:solidFill>
                <a:srgbClr val="FFF6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6960102" y="2763619"/>
                <a:ext cx="55409" cy="88899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4932" extrusionOk="0">
                    <a:moveTo>
                      <a:pt x="617" y="1"/>
                    </a:moveTo>
                    <a:cubicBezTo>
                      <a:pt x="309" y="1"/>
                      <a:pt x="0" y="287"/>
                      <a:pt x="121" y="619"/>
                    </a:cubicBezTo>
                    <a:cubicBezTo>
                      <a:pt x="632" y="2000"/>
                      <a:pt x="1659" y="3027"/>
                      <a:pt x="1934" y="4532"/>
                    </a:cubicBezTo>
                    <a:cubicBezTo>
                      <a:pt x="1983" y="4811"/>
                      <a:pt x="2181" y="4932"/>
                      <a:pt x="2394" y="4932"/>
                    </a:cubicBezTo>
                    <a:cubicBezTo>
                      <a:pt x="2717" y="4932"/>
                      <a:pt x="3074" y="4654"/>
                      <a:pt x="2999" y="4232"/>
                    </a:cubicBezTo>
                    <a:cubicBezTo>
                      <a:pt x="2737" y="2760"/>
                      <a:pt x="2275" y="827"/>
                      <a:pt x="832" y="53"/>
                    </a:cubicBezTo>
                    <a:cubicBezTo>
                      <a:pt x="764" y="17"/>
                      <a:pt x="691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7278910" y="2684164"/>
                <a:ext cx="144380" cy="104996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5825" extrusionOk="0">
                    <a:moveTo>
                      <a:pt x="1130" y="0"/>
                    </a:moveTo>
                    <a:cubicBezTo>
                      <a:pt x="804" y="0"/>
                      <a:pt x="494" y="70"/>
                      <a:pt x="216" y="236"/>
                    </a:cubicBezTo>
                    <a:cubicBezTo>
                      <a:pt x="17" y="356"/>
                      <a:pt x="1" y="627"/>
                      <a:pt x="158" y="785"/>
                    </a:cubicBezTo>
                    <a:cubicBezTo>
                      <a:pt x="1003" y="1650"/>
                      <a:pt x="2525" y="1734"/>
                      <a:pt x="3565" y="2407"/>
                    </a:cubicBezTo>
                    <a:cubicBezTo>
                      <a:pt x="4970" y="3318"/>
                      <a:pt x="5943" y="4607"/>
                      <a:pt x="7170" y="5709"/>
                    </a:cubicBezTo>
                    <a:cubicBezTo>
                      <a:pt x="7261" y="5789"/>
                      <a:pt x="7361" y="5824"/>
                      <a:pt x="7456" y="5824"/>
                    </a:cubicBezTo>
                    <a:cubicBezTo>
                      <a:pt x="7752" y="5824"/>
                      <a:pt x="8009" y="5496"/>
                      <a:pt x="7840" y="5172"/>
                    </a:cubicBezTo>
                    <a:cubicBezTo>
                      <a:pt x="7020" y="3621"/>
                      <a:pt x="5636" y="2237"/>
                      <a:pt x="4189" y="1259"/>
                    </a:cubicBezTo>
                    <a:cubicBezTo>
                      <a:pt x="3420" y="744"/>
                      <a:pt x="2194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6796831" y="2427200"/>
                <a:ext cx="285318" cy="39583"/>
              </a:xfrm>
              <a:custGeom>
                <a:avLst/>
                <a:gdLst/>
                <a:ahLst/>
                <a:cxnLst/>
                <a:rect l="l" t="t" r="r" b="b"/>
                <a:pathLst>
                  <a:path w="15829" h="2196" extrusionOk="0">
                    <a:moveTo>
                      <a:pt x="1085" y="0"/>
                    </a:moveTo>
                    <a:cubicBezTo>
                      <a:pt x="838" y="0"/>
                      <a:pt x="599" y="35"/>
                      <a:pt x="375" y="124"/>
                    </a:cubicBezTo>
                    <a:cubicBezTo>
                      <a:pt x="162" y="207"/>
                      <a:pt x="1" y="460"/>
                      <a:pt x="154" y="681"/>
                    </a:cubicBezTo>
                    <a:cubicBezTo>
                      <a:pt x="811" y="1608"/>
                      <a:pt x="2214" y="1654"/>
                      <a:pt x="3273" y="1829"/>
                    </a:cubicBezTo>
                    <a:cubicBezTo>
                      <a:pt x="4642" y="2053"/>
                      <a:pt x="6026" y="2161"/>
                      <a:pt x="7412" y="2186"/>
                    </a:cubicBezTo>
                    <a:cubicBezTo>
                      <a:pt x="7754" y="2192"/>
                      <a:pt x="8101" y="2196"/>
                      <a:pt x="8451" y="2196"/>
                    </a:cubicBezTo>
                    <a:cubicBezTo>
                      <a:pt x="10859" y="2196"/>
                      <a:pt x="13394" y="2009"/>
                      <a:pt x="15533" y="959"/>
                    </a:cubicBezTo>
                    <a:cubicBezTo>
                      <a:pt x="15828" y="814"/>
                      <a:pt x="15633" y="435"/>
                      <a:pt x="15375" y="410"/>
                    </a:cubicBezTo>
                    <a:cubicBezTo>
                      <a:pt x="14932" y="365"/>
                      <a:pt x="14488" y="346"/>
                      <a:pt x="14043" y="346"/>
                    </a:cubicBezTo>
                    <a:cubicBezTo>
                      <a:pt x="11914" y="346"/>
                      <a:pt x="9771" y="776"/>
                      <a:pt x="7628" y="794"/>
                    </a:cubicBezTo>
                    <a:cubicBezTo>
                      <a:pt x="7544" y="794"/>
                      <a:pt x="7460" y="795"/>
                      <a:pt x="7375" y="795"/>
                    </a:cubicBezTo>
                    <a:cubicBezTo>
                      <a:pt x="6112" y="795"/>
                      <a:pt x="4850" y="710"/>
                      <a:pt x="3602" y="514"/>
                    </a:cubicBezTo>
                    <a:cubicBezTo>
                      <a:pt x="2825" y="393"/>
                      <a:pt x="1909" y="0"/>
                      <a:pt x="10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6992925" y="2536522"/>
                <a:ext cx="141532" cy="125472"/>
              </a:xfrm>
              <a:custGeom>
                <a:avLst/>
                <a:gdLst/>
                <a:ahLst/>
                <a:cxnLst/>
                <a:rect l="l" t="t" r="r" b="b"/>
                <a:pathLst>
                  <a:path w="7852" h="6961" extrusionOk="0">
                    <a:moveTo>
                      <a:pt x="4130" y="2081"/>
                    </a:moveTo>
                    <a:cubicBezTo>
                      <a:pt x="4846" y="2405"/>
                      <a:pt x="5527" y="2758"/>
                      <a:pt x="5794" y="3532"/>
                    </a:cubicBezTo>
                    <a:cubicBezTo>
                      <a:pt x="6218" y="4750"/>
                      <a:pt x="5316" y="5229"/>
                      <a:pt x="4305" y="5528"/>
                    </a:cubicBezTo>
                    <a:cubicBezTo>
                      <a:pt x="4268" y="5512"/>
                      <a:pt x="4226" y="5499"/>
                      <a:pt x="4180" y="5499"/>
                    </a:cubicBezTo>
                    <a:cubicBezTo>
                      <a:pt x="3216" y="5433"/>
                      <a:pt x="1485" y="4938"/>
                      <a:pt x="1997" y="3666"/>
                    </a:cubicBezTo>
                    <a:cubicBezTo>
                      <a:pt x="2404" y="2642"/>
                      <a:pt x="3357" y="2597"/>
                      <a:pt x="4130" y="2081"/>
                    </a:cubicBezTo>
                    <a:close/>
                    <a:moveTo>
                      <a:pt x="3659" y="0"/>
                    </a:moveTo>
                    <a:cubicBezTo>
                      <a:pt x="3293" y="0"/>
                      <a:pt x="2930" y="66"/>
                      <a:pt x="2583" y="209"/>
                    </a:cubicBezTo>
                    <a:cubicBezTo>
                      <a:pt x="2421" y="276"/>
                      <a:pt x="2322" y="388"/>
                      <a:pt x="2280" y="518"/>
                    </a:cubicBezTo>
                    <a:cubicBezTo>
                      <a:pt x="999" y="1211"/>
                      <a:pt x="1" y="2867"/>
                      <a:pt x="84" y="4140"/>
                    </a:cubicBezTo>
                    <a:cubicBezTo>
                      <a:pt x="170" y="5577"/>
                      <a:pt x="1555" y="6523"/>
                      <a:pt x="2892" y="6523"/>
                    </a:cubicBezTo>
                    <a:cubicBezTo>
                      <a:pt x="2921" y="6523"/>
                      <a:pt x="2949" y="6523"/>
                      <a:pt x="2978" y="6522"/>
                    </a:cubicBezTo>
                    <a:cubicBezTo>
                      <a:pt x="3407" y="6825"/>
                      <a:pt x="3905" y="6960"/>
                      <a:pt x="4413" y="6960"/>
                    </a:cubicBezTo>
                    <a:cubicBezTo>
                      <a:pt x="5971" y="6960"/>
                      <a:pt x="7630" y="5693"/>
                      <a:pt x="7728" y="4106"/>
                    </a:cubicBezTo>
                    <a:cubicBezTo>
                      <a:pt x="7851" y="2076"/>
                      <a:pt x="5715" y="0"/>
                      <a:pt x="3659" y="0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6970069" y="2547787"/>
                <a:ext cx="142722" cy="107898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5986" extrusionOk="0">
                    <a:moveTo>
                      <a:pt x="3873" y="2009"/>
                    </a:moveTo>
                    <a:cubicBezTo>
                      <a:pt x="4915" y="2009"/>
                      <a:pt x="5903" y="3018"/>
                      <a:pt x="5515" y="3755"/>
                    </a:cubicBezTo>
                    <a:cubicBezTo>
                      <a:pt x="5159" y="4434"/>
                      <a:pt x="4588" y="4701"/>
                      <a:pt x="4028" y="4701"/>
                    </a:cubicBezTo>
                    <a:cubicBezTo>
                      <a:pt x="2907" y="4701"/>
                      <a:pt x="1834" y="3626"/>
                      <a:pt x="2641" y="2624"/>
                    </a:cubicBezTo>
                    <a:cubicBezTo>
                      <a:pt x="2998" y="2184"/>
                      <a:pt x="3440" y="2009"/>
                      <a:pt x="3873" y="2009"/>
                    </a:cubicBezTo>
                    <a:close/>
                    <a:moveTo>
                      <a:pt x="3502" y="0"/>
                    </a:moveTo>
                    <a:cubicBezTo>
                      <a:pt x="2653" y="0"/>
                      <a:pt x="1919" y="330"/>
                      <a:pt x="1311" y="836"/>
                    </a:cubicBezTo>
                    <a:cubicBezTo>
                      <a:pt x="75" y="1855"/>
                      <a:pt x="0" y="5157"/>
                      <a:pt x="3119" y="5831"/>
                    </a:cubicBezTo>
                    <a:cubicBezTo>
                      <a:pt x="3611" y="5937"/>
                      <a:pt x="4055" y="5986"/>
                      <a:pt x="4452" y="5986"/>
                    </a:cubicBezTo>
                    <a:cubicBezTo>
                      <a:pt x="7907" y="5986"/>
                      <a:pt x="7917" y="2340"/>
                      <a:pt x="6459" y="1202"/>
                    </a:cubicBezTo>
                    <a:cubicBezTo>
                      <a:pt x="5361" y="346"/>
                      <a:pt x="4371" y="0"/>
                      <a:pt x="3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6645007" y="2453571"/>
                <a:ext cx="156691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6534" extrusionOk="0">
                    <a:moveTo>
                      <a:pt x="3151" y="0"/>
                    </a:moveTo>
                    <a:cubicBezTo>
                      <a:pt x="2540" y="0"/>
                      <a:pt x="1982" y="284"/>
                      <a:pt x="1570" y="972"/>
                    </a:cubicBezTo>
                    <a:cubicBezTo>
                      <a:pt x="1" y="3590"/>
                      <a:pt x="2945" y="6533"/>
                      <a:pt x="5418" y="6533"/>
                    </a:cubicBezTo>
                    <a:cubicBezTo>
                      <a:pt x="6116" y="6533"/>
                      <a:pt x="6777" y="6298"/>
                      <a:pt x="7288" y="5755"/>
                    </a:cubicBezTo>
                    <a:cubicBezTo>
                      <a:pt x="8693" y="4261"/>
                      <a:pt x="5521" y="0"/>
                      <a:pt x="31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6842236" y="2932747"/>
                <a:ext cx="100652" cy="71613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3973" extrusionOk="0">
                    <a:moveTo>
                      <a:pt x="1897" y="1"/>
                    </a:moveTo>
                    <a:cubicBezTo>
                      <a:pt x="1362" y="1"/>
                      <a:pt x="905" y="191"/>
                      <a:pt x="676" y="630"/>
                    </a:cubicBezTo>
                    <a:cubicBezTo>
                      <a:pt x="1" y="1925"/>
                      <a:pt x="2241" y="3973"/>
                      <a:pt x="3743" y="3973"/>
                    </a:cubicBezTo>
                    <a:cubicBezTo>
                      <a:pt x="4214" y="3973"/>
                      <a:pt x="4612" y="3771"/>
                      <a:pt x="4826" y="3283"/>
                    </a:cubicBezTo>
                    <a:cubicBezTo>
                      <a:pt x="5584" y="1558"/>
                      <a:pt x="3425" y="1"/>
                      <a:pt x="18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7174653" y="2719025"/>
                <a:ext cx="130086" cy="67125"/>
              </a:xfrm>
              <a:custGeom>
                <a:avLst/>
                <a:gdLst/>
                <a:ahLst/>
                <a:cxnLst/>
                <a:rect l="l" t="t" r="r" b="b"/>
                <a:pathLst>
                  <a:path w="7217" h="3724" extrusionOk="0">
                    <a:moveTo>
                      <a:pt x="3213" y="1"/>
                    </a:moveTo>
                    <a:cubicBezTo>
                      <a:pt x="1552" y="1"/>
                      <a:pt x="0" y="568"/>
                      <a:pt x="8" y="1775"/>
                    </a:cubicBezTo>
                    <a:cubicBezTo>
                      <a:pt x="16" y="3112"/>
                      <a:pt x="1890" y="3723"/>
                      <a:pt x="3718" y="3723"/>
                    </a:cubicBezTo>
                    <a:cubicBezTo>
                      <a:pt x="5448" y="3723"/>
                      <a:pt x="7137" y="3177"/>
                      <a:pt x="7169" y="2182"/>
                    </a:cubicBezTo>
                    <a:cubicBezTo>
                      <a:pt x="7216" y="765"/>
                      <a:pt x="5141" y="1"/>
                      <a:pt x="32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7416062" y="2468081"/>
                <a:ext cx="91603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293" extrusionOk="0">
                    <a:moveTo>
                      <a:pt x="2421" y="0"/>
                    </a:moveTo>
                    <a:cubicBezTo>
                      <a:pt x="2076" y="0"/>
                      <a:pt x="1719" y="177"/>
                      <a:pt x="1386" y="592"/>
                    </a:cubicBezTo>
                    <a:cubicBezTo>
                      <a:pt x="0" y="2322"/>
                      <a:pt x="1038" y="5292"/>
                      <a:pt x="2469" y="5292"/>
                    </a:cubicBezTo>
                    <a:cubicBezTo>
                      <a:pt x="2807" y="5292"/>
                      <a:pt x="3166" y="5127"/>
                      <a:pt x="3520" y="4743"/>
                    </a:cubicBezTo>
                    <a:cubicBezTo>
                      <a:pt x="5082" y="3046"/>
                      <a:pt x="3853" y="0"/>
                      <a:pt x="24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7000063" y="2220471"/>
                <a:ext cx="156187" cy="125778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6978" extrusionOk="0">
                    <a:moveTo>
                      <a:pt x="2810" y="1"/>
                    </a:moveTo>
                    <a:cubicBezTo>
                      <a:pt x="2405" y="1"/>
                      <a:pt x="2032" y="138"/>
                      <a:pt x="1726" y="451"/>
                    </a:cubicBezTo>
                    <a:cubicBezTo>
                      <a:pt x="1" y="2221"/>
                      <a:pt x="2611" y="6977"/>
                      <a:pt x="5281" y="6977"/>
                    </a:cubicBezTo>
                    <a:cubicBezTo>
                      <a:pt x="5842" y="6977"/>
                      <a:pt x="6406" y="6767"/>
                      <a:pt x="6933" y="6274"/>
                    </a:cubicBezTo>
                    <a:cubicBezTo>
                      <a:pt x="8665" y="4651"/>
                      <a:pt x="5172" y="1"/>
                      <a:pt x="28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6561100" y="2576122"/>
                <a:ext cx="101102" cy="89170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4947" extrusionOk="0">
                    <a:moveTo>
                      <a:pt x="1686" y="1"/>
                    </a:moveTo>
                    <a:cubicBezTo>
                      <a:pt x="1380" y="1"/>
                      <a:pt x="1112" y="116"/>
                      <a:pt x="923" y="379"/>
                    </a:cubicBezTo>
                    <a:cubicBezTo>
                      <a:pt x="1" y="1657"/>
                      <a:pt x="1449" y="4947"/>
                      <a:pt x="3036" y="4947"/>
                    </a:cubicBezTo>
                    <a:cubicBezTo>
                      <a:pt x="3375" y="4947"/>
                      <a:pt x="3720" y="4797"/>
                      <a:pt x="4050" y="4446"/>
                    </a:cubicBezTo>
                    <a:cubicBezTo>
                      <a:pt x="5609" y="2784"/>
                      <a:pt x="3190" y="1"/>
                      <a:pt x="16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7076219" y="2771189"/>
                <a:ext cx="42701" cy="34752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928" extrusionOk="0">
                    <a:moveTo>
                      <a:pt x="787" y="0"/>
                    </a:moveTo>
                    <a:cubicBezTo>
                      <a:pt x="621" y="0"/>
                      <a:pt x="475" y="75"/>
                      <a:pt x="378" y="253"/>
                    </a:cubicBezTo>
                    <a:cubicBezTo>
                      <a:pt x="1" y="949"/>
                      <a:pt x="709" y="1928"/>
                      <a:pt x="1357" y="1928"/>
                    </a:cubicBezTo>
                    <a:cubicBezTo>
                      <a:pt x="1522" y="1928"/>
                      <a:pt x="1683" y="1864"/>
                      <a:pt x="1822" y="1716"/>
                    </a:cubicBezTo>
                    <a:cubicBezTo>
                      <a:pt x="2368" y="1137"/>
                      <a:pt x="1431" y="0"/>
                      <a:pt x="7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6864894" y="2956126"/>
                <a:ext cx="40556" cy="33959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884" extrusionOk="0">
                    <a:moveTo>
                      <a:pt x="852" y="0"/>
                    </a:moveTo>
                    <a:cubicBezTo>
                      <a:pt x="615" y="0"/>
                      <a:pt x="384" y="111"/>
                      <a:pt x="238" y="314"/>
                    </a:cubicBezTo>
                    <a:cubicBezTo>
                      <a:pt x="1" y="635"/>
                      <a:pt x="67" y="1022"/>
                      <a:pt x="321" y="1309"/>
                    </a:cubicBezTo>
                    <a:cubicBezTo>
                      <a:pt x="616" y="1642"/>
                      <a:pt x="1157" y="1783"/>
                      <a:pt x="1548" y="1871"/>
                    </a:cubicBezTo>
                    <a:cubicBezTo>
                      <a:pt x="1588" y="1879"/>
                      <a:pt x="1627" y="1884"/>
                      <a:pt x="1664" y="1884"/>
                    </a:cubicBezTo>
                    <a:cubicBezTo>
                      <a:pt x="2030" y="1884"/>
                      <a:pt x="2250" y="1483"/>
                      <a:pt x="2081" y="1147"/>
                    </a:cubicBezTo>
                    <a:cubicBezTo>
                      <a:pt x="1897" y="773"/>
                      <a:pt x="1622" y="307"/>
                      <a:pt x="1211" y="90"/>
                    </a:cubicBezTo>
                    <a:cubicBezTo>
                      <a:pt x="1097" y="29"/>
                      <a:pt x="974" y="0"/>
                      <a:pt x="8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6783493" y="3032966"/>
                <a:ext cx="36969" cy="34139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894" extrusionOk="0">
                    <a:moveTo>
                      <a:pt x="945" y="0"/>
                    </a:moveTo>
                    <a:cubicBezTo>
                      <a:pt x="798" y="0"/>
                      <a:pt x="649" y="38"/>
                      <a:pt x="516" y="119"/>
                    </a:cubicBezTo>
                    <a:cubicBezTo>
                      <a:pt x="21" y="414"/>
                      <a:pt x="0" y="1059"/>
                      <a:pt x="366" y="1466"/>
                    </a:cubicBezTo>
                    <a:cubicBezTo>
                      <a:pt x="572" y="1691"/>
                      <a:pt x="925" y="1893"/>
                      <a:pt x="1254" y="1893"/>
                    </a:cubicBezTo>
                    <a:cubicBezTo>
                      <a:pt x="1297" y="1893"/>
                      <a:pt x="1340" y="1890"/>
                      <a:pt x="1382" y="1882"/>
                    </a:cubicBezTo>
                    <a:cubicBezTo>
                      <a:pt x="1460" y="1882"/>
                      <a:pt x="1539" y="1870"/>
                      <a:pt x="1614" y="1840"/>
                    </a:cubicBezTo>
                    <a:cubicBezTo>
                      <a:pt x="1756" y="1804"/>
                      <a:pt x="1876" y="1729"/>
                      <a:pt x="1950" y="1587"/>
                    </a:cubicBezTo>
                    <a:cubicBezTo>
                      <a:pt x="2034" y="1437"/>
                      <a:pt x="2050" y="1205"/>
                      <a:pt x="1942" y="1059"/>
                    </a:cubicBezTo>
                    <a:cubicBezTo>
                      <a:pt x="1938" y="1055"/>
                      <a:pt x="1930" y="1047"/>
                      <a:pt x="1925" y="1042"/>
                    </a:cubicBezTo>
                    <a:lnTo>
                      <a:pt x="1925" y="1038"/>
                    </a:lnTo>
                    <a:cubicBezTo>
                      <a:pt x="1910" y="976"/>
                      <a:pt x="1885" y="913"/>
                      <a:pt x="1851" y="847"/>
                    </a:cubicBezTo>
                    <a:lnTo>
                      <a:pt x="1851" y="847"/>
                    </a:lnTo>
                    <a:cubicBezTo>
                      <a:pt x="1852" y="848"/>
                      <a:pt x="1852" y="849"/>
                      <a:pt x="1853" y="849"/>
                    </a:cubicBezTo>
                    <a:cubicBezTo>
                      <a:pt x="1858" y="849"/>
                      <a:pt x="1825" y="779"/>
                      <a:pt x="1822" y="760"/>
                    </a:cubicBezTo>
                    <a:cubicBezTo>
                      <a:pt x="1806" y="714"/>
                      <a:pt x="1789" y="668"/>
                      <a:pt x="1776" y="618"/>
                    </a:cubicBezTo>
                    <a:cubicBezTo>
                      <a:pt x="1672" y="235"/>
                      <a:pt x="1312" y="0"/>
                      <a:pt x="9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7451842" y="2511972"/>
                <a:ext cx="35401" cy="40268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2234" extrusionOk="0">
                    <a:moveTo>
                      <a:pt x="835" y="1"/>
                    </a:moveTo>
                    <a:cubicBezTo>
                      <a:pt x="761" y="1"/>
                      <a:pt x="689" y="11"/>
                      <a:pt x="624" y="33"/>
                    </a:cubicBezTo>
                    <a:cubicBezTo>
                      <a:pt x="296" y="141"/>
                      <a:pt x="0" y="461"/>
                      <a:pt x="29" y="832"/>
                    </a:cubicBezTo>
                    <a:cubicBezTo>
                      <a:pt x="54" y="1206"/>
                      <a:pt x="171" y="1517"/>
                      <a:pt x="416" y="1800"/>
                    </a:cubicBezTo>
                    <a:cubicBezTo>
                      <a:pt x="597" y="2015"/>
                      <a:pt x="855" y="2234"/>
                      <a:pt x="1149" y="2234"/>
                    </a:cubicBezTo>
                    <a:cubicBezTo>
                      <a:pt x="1173" y="2234"/>
                      <a:pt x="1198" y="2232"/>
                      <a:pt x="1223" y="2229"/>
                    </a:cubicBezTo>
                    <a:cubicBezTo>
                      <a:pt x="1551" y="2183"/>
                      <a:pt x="1776" y="2024"/>
                      <a:pt x="1885" y="1705"/>
                    </a:cubicBezTo>
                    <a:cubicBezTo>
                      <a:pt x="1963" y="1450"/>
                      <a:pt x="1868" y="1239"/>
                      <a:pt x="1793" y="1006"/>
                    </a:cubicBezTo>
                    <a:cubicBezTo>
                      <a:pt x="1722" y="798"/>
                      <a:pt x="1639" y="598"/>
                      <a:pt x="1547" y="398"/>
                    </a:cubicBezTo>
                    <a:cubicBezTo>
                      <a:pt x="1436" y="152"/>
                      <a:pt x="1118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6077219" y="2079155"/>
                <a:ext cx="824049" cy="1346413"/>
              </a:xfrm>
              <a:custGeom>
                <a:avLst/>
                <a:gdLst/>
                <a:ahLst/>
                <a:cxnLst/>
                <a:rect l="l" t="t" r="r" b="b"/>
                <a:pathLst>
                  <a:path w="45717" h="74697" extrusionOk="0">
                    <a:moveTo>
                      <a:pt x="8553" y="1"/>
                    </a:moveTo>
                    <a:cubicBezTo>
                      <a:pt x="7898" y="1"/>
                      <a:pt x="7195" y="119"/>
                      <a:pt x="6446" y="406"/>
                    </a:cubicBezTo>
                    <a:cubicBezTo>
                      <a:pt x="6155" y="519"/>
                      <a:pt x="5889" y="665"/>
                      <a:pt x="5643" y="834"/>
                    </a:cubicBezTo>
                    <a:cubicBezTo>
                      <a:pt x="2491" y="1978"/>
                      <a:pt x="0" y="5472"/>
                      <a:pt x="1518" y="12458"/>
                    </a:cubicBezTo>
                    <a:cubicBezTo>
                      <a:pt x="3394" y="21121"/>
                      <a:pt x="7016" y="32121"/>
                      <a:pt x="14210" y="46094"/>
                    </a:cubicBezTo>
                    <a:cubicBezTo>
                      <a:pt x="21405" y="60067"/>
                      <a:pt x="31041" y="69516"/>
                      <a:pt x="34060" y="71574"/>
                    </a:cubicBezTo>
                    <a:cubicBezTo>
                      <a:pt x="36296" y="73368"/>
                      <a:pt x="38645" y="74697"/>
                      <a:pt x="40418" y="74697"/>
                    </a:cubicBezTo>
                    <a:cubicBezTo>
                      <a:pt x="40512" y="74697"/>
                      <a:pt x="40603" y="74693"/>
                      <a:pt x="40693" y="74685"/>
                    </a:cubicBezTo>
                    <a:cubicBezTo>
                      <a:pt x="45160" y="74311"/>
                      <a:pt x="45717" y="68726"/>
                      <a:pt x="45446" y="65670"/>
                    </a:cubicBezTo>
                    <a:cubicBezTo>
                      <a:pt x="45185" y="62413"/>
                      <a:pt x="35786" y="56088"/>
                      <a:pt x="33212" y="55410"/>
                    </a:cubicBezTo>
                    <a:cubicBezTo>
                      <a:pt x="33059" y="55371"/>
                      <a:pt x="32901" y="55352"/>
                      <a:pt x="32738" y="55352"/>
                    </a:cubicBezTo>
                    <a:cubicBezTo>
                      <a:pt x="31944" y="55352"/>
                      <a:pt x="31046" y="55805"/>
                      <a:pt x="30200" y="56516"/>
                    </a:cubicBezTo>
                    <a:cubicBezTo>
                      <a:pt x="30200" y="56516"/>
                      <a:pt x="30184" y="56533"/>
                      <a:pt x="30159" y="56553"/>
                    </a:cubicBezTo>
                    <a:cubicBezTo>
                      <a:pt x="30114" y="56595"/>
                      <a:pt x="30064" y="56637"/>
                      <a:pt x="30018" y="56678"/>
                    </a:cubicBezTo>
                    <a:cubicBezTo>
                      <a:pt x="29327" y="57271"/>
                      <a:pt x="26812" y="59331"/>
                      <a:pt x="25203" y="59331"/>
                    </a:cubicBezTo>
                    <a:cubicBezTo>
                      <a:pt x="24632" y="59331"/>
                      <a:pt x="24175" y="59072"/>
                      <a:pt x="23954" y="58395"/>
                    </a:cubicBezTo>
                    <a:cubicBezTo>
                      <a:pt x="23002" y="55493"/>
                      <a:pt x="28857" y="53967"/>
                      <a:pt x="28770" y="50004"/>
                    </a:cubicBezTo>
                    <a:cubicBezTo>
                      <a:pt x="28682" y="46044"/>
                      <a:pt x="25198" y="38537"/>
                      <a:pt x="21692" y="38263"/>
                    </a:cubicBezTo>
                    <a:cubicBezTo>
                      <a:pt x="21323" y="38235"/>
                      <a:pt x="20974" y="38223"/>
                      <a:pt x="20643" y="38223"/>
                    </a:cubicBezTo>
                    <a:cubicBezTo>
                      <a:pt x="19217" y="38223"/>
                      <a:pt x="18110" y="38437"/>
                      <a:pt x="17031" y="38437"/>
                    </a:cubicBezTo>
                    <a:cubicBezTo>
                      <a:pt x="15980" y="38437"/>
                      <a:pt x="14957" y="38234"/>
                      <a:pt x="13695" y="37436"/>
                    </a:cubicBezTo>
                    <a:cubicBezTo>
                      <a:pt x="10833" y="35631"/>
                      <a:pt x="7660" y="19957"/>
                      <a:pt x="8496" y="18572"/>
                    </a:cubicBezTo>
                    <a:cubicBezTo>
                      <a:pt x="9332" y="17187"/>
                      <a:pt x="5008" y="18089"/>
                      <a:pt x="4504" y="15295"/>
                    </a:cubicBezTo>
                    <a:cubicBezTo>
                      <a:pt x="4284" y="14072"/>
                      <a:pt x="5215" y="13627"/>
                      <a:pt x="6446" y="13381"/>
                    </a:cubicBezTo>
                    <a:cubicBezTo>
                      <a:pt x="7040" y="13597"/>
                      <a:pt x="7692" y="13678"/>
                      <a:pt x="8347" y="13678"/>
                    </a:cubicBezTo>
                    <a:cubicBezTo>
                      <a:pt x="10161" y="13678"/>
                      <a:pt x="11989" y="13056"/>
                      <a:pt x="12622" y="12936"/>
                    </a:cubicBezTo>
                    <a:cubicBezTo>
                      <a:pt x="13832" y="12708"/>
                      <a:pt x="14626" y="11036"/>
                      <a:pt x="14805" y="7202"/>
                    </a:cubicBezTo>
                    <a:cubicBezTo>
                      <a:pt x="14868" y="5925"/>
                      <a:pt x="14876" y="3297"/>
                      <a:pt x="13541" y="2241"/>
                    </a:cubicBezTo>
                    <a:cubicBezTo>
                      <a:pt x="12503" y="1418"/>
                      <a:pt x="10814" y="1"/>
                      <a:pt x="8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7522518" y="2220219"/>
                <a:ext cx="21251" cy="2496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385" extrusionOk="0">
                    <a:moveTo>
                      <a:pt x="234" y="0"/>
                    </a:moveTo>
                    <a:lnTo>
                      <a:pt x="1" y="1384"/>
                    </a:lnTo>
                    <a:lnTo>
                      <a:pt x="1178" y="116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7335959" y="2597338"/>
                <a:ext cx="31057" cy="26551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473" extrusionOk="0">
                    <a:moveTo>
                      <a:pt x="58" y="0"/>
                    </a:moveTo>
                    <a:lnTo>
                      <a:pt x="1" y="1119"/>
                    </a:lnTo>
                    <a:cubicBezTo>
                      <a:pt x="1" y="1119"/>
                      <a:pt x="780" y="1472"/>
                      <a:pt x="1278" y="1472"/>
                    </a:cubicBezTo>
                    <a:cubicBezTo>
                      <a:pt x="1505" y="1472"/>
                      <a:pt x="1674" y="1399"/>
                      <a:pt x="1684" y="1186"/>
                    </a:cubicBezTo>
                    <a:cubicBezTo>
                      <a:pt x="1722" y="503"/>
                      <a:pt x="58" y="0"/>
                      <a:pt x="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7082437" y="2686309"/>
                <a:ext cx="33292" cy="39222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176" extrusionOk="0">
                    <a:moveTo>
                      <a:pt x="1847" y="1"/>
                    </a:moveTo>
                    <a:lnTo>
                      <a:pt x="1847" y="1"/>
                    </a:lnTo>
                    <a:cubicBezTo>
                      <a:pt x="1156" y="142"/>
                      <a:pt x="0" y="1124"/>
                      <a:pt x="0" y="1124"/>
                    </a:cubicBezTo>
                    <a:lnTo>
                      <a:pt x="1647" y="2176"/>
                    </a:lnTo>
                    <a:lnTo>
                      <a:pt x="18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7087592" y="2989075"/>
                <a:ext cx="18998" cy="3091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15" extrusionOk="0">
                    <a:moveTo>
                      <a:pt x="1054" y="1"/>
                    </a:moveTo>
                    <a:lnTo>
                      <a:pt x="584" y="283"/>
                    </a:lnTo>
                    <a:lnTo>
                      <a:pt x="1" y="1615"/>
                    </a:lnTo>
                    <a:cubicBezTo>
                      <a:pt x="1" y="1615"/>
                      <a:pt x="123" y="1714"/>
                      <a:pt x="282" y="1714"/>
                    </a:cubicBezTo>
                    <a:cubicBezTo>
                      <a:pt x="372" y="1714"/>
                      <a:pt x="475" y="1682"/>
                      <a:pt x="575" y="1581"/>
                    </a:cubicBezTo>
                    <a:cubicBezTo>
                      <a:pt x="845" y="1298"/>
                      <a:pt x="1054" y="1"/>
                      <a:pt x="1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6857107" y="3020799"/>
                <a:ext cx="46721" cy="25343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1406" extrusionOk="0">
                    <a:moveTo>
                      <a:pt x="636" y="0"/>
                    </a:moveTo>
                    <a:cubicBezTo>
                      <a:pt x="636" y="0"/>
                      <a:pt x="0" y="964"/>
                      <a:pt x="129" y="993"/>
                    </a:cubicBezTo>
                    <a:cubicBezTo>
                      <a:pt x="258" y="1018"/>
                      <a:pt x="2591" y="1406"/>
                      <a:pt x="2591" y="1406"/>
                    </a:cubicBezTo>
                    <a:lnTo>
                      <a:pt x="2557" y="661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6883567" y="2826328"/>
                <a:ext cx="46126" cy="23901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1326" extrusionOk="0">
                    <a:moveTo>
                      <a:pt x="2428" y="0"/>
                    </a:moveTo>
                    <a:cubicBezTo>
                      <a:pt x="1961" y="0"/>
                      <a:pt x="400" y="484"/>
                      <a:pt x="400" y="484"/>
                    </a:cubicBezTo>
                    <a:cubicBezTo>
                      <a:pt x="400" y="484"/>
                      <a:pt x="1" y="1049"/>
                      <a:pt x="13" y="1269"/>
                    </a:cubicBezTo>
                    <a:cubicBezTo>
                      <a:pt x="15" y="1309"/>
                      <a:pt x="96" y="1326"/>
                      <a:pt x="227" y="1326"/>
                    </a:cubicBezTo>
                    <a:cubicBezTo>
                      <a:pt x="821" y="1326"/>
                      <a:pt x="2442" y="991"/>
                      <a:pt x="2442" y="991"/>
                    </a:cubicBezTo>
                    <a:cubicBezTo>
                      <a:pt x="2442" y="991"/>
                      <a:pt x="2554" y="292"/>
                      <a:pt x="2558" y="51"/>
                    </a:cubicBezTo>
                    <a:cubicBezTo>
                      <a:pt x="2558" y="15"/>
                      <a:pt x="2510" y="0"/>
                      <a:pt x="2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7615851" y="2323051"/>
                <a:ext cx="36519" cy="57374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3183" extrusionOk="0">
                    <a:moveTo>
                      <a:pt x="832" y="0"/>
                    </a:moveTo>
                    <a:lnTo>
                      <a:pt x="1" y="503"/>
                    </a:lnTo>
                    <a:lnTo>
                      <a:pt x="1619" y="3182"/>
                    </a:lnTo>
                    <a:lnTo>
                      <a:pt x="2026" y="2217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6667898" y="2459933"/>
                <a:ext cx="52182" cy="2595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440" extrusionOk="0">
                    <a:moveTo>
                      <a:pt x="2242" y="1"/>
                    </a:moveTo>
                    <a:lnTo>
                      <a:pt x="300" y="619"/>
                    </a:lnTo>
                    <a:cubicBezTo>
                      <a:pt x="300" y="619"/>
                      <a:pt x="0" y="1277"/>
                      <a:pt x="670" y="1414"/>
                    </a:cubicBezTo>
                    <a:cubicBezTo>
                      <a:pt x="758" y="1432"/>
                      <a:pt x="861" y="1440"/>
                      <a:pt x="974" y="1440"/>
                    </a:cubicBezTo>
                    <a:cubicBezTo>
                      <a:pt x="1723" y="1440"/>
                      <a:pt x="2895" y="1094"/>
                      <a:pt x="2895" y="1094"/>
                    </a:cubicBez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7156790" y="2303188"/>
                <a:ext cx="23036" cy="4162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09" extrusionOk="0">
                    <a:moveTo>
                      <a:pt x="1161" y="0"/>
                    </a:moveTo>
                    <a:lnTo>
                      <a:pt x="125" y="125"/>
                    </a:lnTo>
                    <a:lnTo>
                      <a:pt x="1" y="2309"/>
                    </a:lnTo>
                    <a:cubicBezTo>
                      <a:pt x="1" y="2309"/>
                      <a:pt x="724" y="2200"/>
                      <a:pt x="1003" y="1926"/>
                    </a:cubicBezTo>
                    <a:cubicBezTo>
                      <a:pt x="1277" y="1651"/>
                      <a:pt x="1161" y="0"/>
                      <a:pt x="11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6961219" y="2168325"/>
                <a:ext cx="43422" cy="3810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114" extrusionOk="0">
                    <a:moveTo>
                      <a:pt x="1040" y="1"/>
                    </a:moveTo>
                    <a:lnTo>
                      <a:pt x="0" y="628"/>
                    </a:lnTo>
                    <a:cubicBezTo>
                      <a:pt x="0" y="628"/>
                      <a:pt x="1547" y="2113"/>
                      <a:pt x="1981" y="2113"/>
                    </a:cubicBezTo>
                    <a:cubicBezTo>
                      <a:pt x="2409" y="2113"/>
                      <a:pt x="2080" y="812"/>
                      <a:pt x="2080" y="812"/>
                    </a:cubicBezTo>
                    <a:lnTo>
                      <a:pt x="10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6494588" y="2338950"/>
                <a:ext cx="53318" cy="23811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321" extrusionOk="0">
                    <a:moveTo>
                      <a:pt x="2408" y="0"/>
                    </a:moveTo>
                    <a:lnTo>
                      <a:pt x="1" y="462"/>
                    </a:lnTo>
                    <a:cubicBezTo>
                      <a:pt x="1" y="462"/>
                      <a:pt x="217" y="803"/>
                      <a:pt x="745" y="1198"/>
                    </a:cubicBezTo>
                    <a:cubicBezTo>
                      <a:pt x="862" y="1286"/>
                      <a:pt x="1037" y="1320"/>
                      <a:pt x="1239" y="1320"/>
                    </a:cubicBezTo>
                    <a:cubicBezTo>
                      <a:pt x="1939" y="1320"/>
                      <a:pt x="2957" y="907"/>
                      <a:pt x="2957" y="907"/>
                    </a:cubicBezTo>
                    <a:lnTo>
                      <a:pt x="24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6736880" y="2912541"/>
                <a:ext cx="38393" cy="20639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1145" extrusionOk="0">
                    <a:moveTo>
                      <a:pt x="0" y="1"/>
                    </a:moveTo>
                    <a:lnTo>
                      <a:pt x="154" y="999"/>
                    </a:lnTo>
                    <a:cubicBezTo>
                      <a:pt x="154" y="999"/>
                      <a:pt x="737" y="1145"/>
                      <a:pt x="1222" y="1145"/>
                    </a:cubicBezTo>
                    <a:cubicBezTo>
                      <a:pt x="1411" y="1145"/>
                      <a:pt x="1586" y="1123"/>
                      <a:pt x="1705" y="1061"/>
                    </a:cubicBezTo>
                    <a:cubicBezTo>
                      <a:pt x="2129" y="845"/>
                      <a:pt x="1937" y="175"/>
                      <a:pt x="1937" y="1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6555693" y="2601376"/>
                <a:ext cx="38465" cy="20603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143" extrusionOk="0">
                    <a:moveTo>
                      <a:pt x="0" y="1"/>
                    </a:moveTo>
                    <a:lnTo>
                      <a:pt x="154" y="995"/>
                    </a:lnTo>
                    <a:cubicBezTo>
                      <a:pt x="154" y="995"/>
                      <a:pt x="746" y="1143"/>
                      <a:pt x="1235" y="1143"/>
                    </a:cubicBezTo>
                    <a:cubicBezTo>
                      <a:pt x="1421" y="1143"/>
                      <a:pt x="1592" y="1121"/>
                      <a:pt x="1709" y="1062"/>
                    </a:cubicBezTo>
                    <a:cubicBezTo>
                      <a:pt x="2133" y="841"/>
                      <a:pt x="1938" y="171"/>
                      <a:pt x="1938" y="17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7041052" y="2560315"/>
                <a:ext cx="64710" cy="62529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469" extrusionOk="0">
                    <a:moveTo>
                      <a:pt x="754" y="1"/>
                    </a:moveTo>
                    <a:cubicBezTo>
                      <a:pt x="584" y="1"/>
                      <a:pt x="415" y="35"/>
                      <a:pt x="254" y="112"/>
                    </a:cubicBezTo>
                    <a:cubicBezTo>
                      <a:pt x="1" y="237"/>
                      <a:pt x="34" y="565"/>
                      <a:pt x="187" y="745"/>
                    </a:cubicBezTo>
                    <a:cubicBezTo>
                      <a:pt x="550" y="1164"/>
                      <a:pt x="1203" y="1239"/>
                      <a:pt x="1631" y="1626"/>
                    </a:cubicBezTo>
                    <a:cubicBezTo>
                      <a:pt x="2164" y="2104"/>
                      <a:pt x="2251" y="2553"/>
                      <a:pt x="2239" y="3235"/>
                    </a:cubicBezTo>
                    <a:cubicBezTo>
                      <a:pt x="2239" y="3352"/>
                      <a:pt x="2347" y="3469"/>
                      <a:pt x="2464" y="3469"/>
                    </a:cubicBezTo>
                    <a:cubicBezTo>
                      <a:pt x="2467" y="3469"/>
                      <a:pt x="2471" y="3469"/>
                      <a:pt x="2475" y="3468"/>
                    </a:cubicBezTo>
                    <a:cubicBezTo>
                      <a:pt x="3590" y="3360"/>
                      <a:pt x="3253" y="1942"/>
                      <a:pt x="2816" y="1330"/>
                    </a:cubicBezTo>
                    <a:cubicBezTo>
                      <a:pt x="2395" y="741"/>
                      <a:pt x="1549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24"/>
            <p:cNvGrpSpPr/>
            <p:nvPr/>
          </p:nvGrpSpPr>
          <p:grpSpPr>
            <a:xfrm rot="2238689">
              <a:off x="815978" y="2865239"/>
              <a:ext cx="1596565" cy="1375061"/>
              <a:chOff x="6249439" y="835322"/>
              <a:chExt cx="1788495" cy="1540362"/>
            </a:xfrm>
          </p:grpSpPr>
          <p:sp>
            <p:nvSpPr>
              <p:cNvPr id="193" name="Google Shape;193;p24"/>
              <p:cNvSpPr/>
              <p:nvPr/>
            </p:nvSpPr>
            <p:spPr>
              <a:xfrm>
                <a:off x="6249439" y="836241"/>
                <a:ext cx="1709329" cy="1342790"/>
              </a:xfrm>
              <a:custGeom>
                <a:avLst/>
                <a:gdLst/>
                <a:ahLst/>
                <a:cxnLst/>
                <a:rect l="l" t="t" r="r" b="b"/>
                <a:pathLst>
                  <a:path w="94831" h="74496" extrusionOk="0">
                    <a:moveTo>
                      <a:pt x="8938" y="1"/>
                    </a:moveTo>
                    <a:cubicBezTo>
                      <a:pt x="4706" y="1"/>
                      <a:pt x="1864" y="213"/>
                      <a:pt x="1339" y="644"/>
                    </a:cubicBezTo>
                    <a:cubicBezTo>
                      <a:pt x="0" y="1738"/>
                      <a:pt x="23381" y="38510"/>
                      <a:pt x="25364" y="40867"/>
                    </a:cubicBezTo>
                    <a:cubicBezTo>
                      <a:pt x="27348" y="43226"/>
                      <a:pt x="38024" y="60214"/>
                      <a:pt x="41126" y="65263"/>
                    </a:cubicBezTo>
                    <a:cubicBezTo>
                      <a:pt x="44224" y="70315"/>
                      <a:pt x="47621" y="73351"/>
                      <a:pt x="49177" y="74391"/>
                    </a:cubicBezTo>
                    <a:cubicBezTo>
                      <a:pt x="49281" y="74461"/>
                      <a:pt x="49459" y="74495"/>
                      <a:pt x="49703" y="74495"/>
                    </a:cubicBezTo>
                    <a:cubicBezTo>
                      <a:pt x="53119" y="74495"/>
                      <a:pt x="69460" y="67726"/>
                      <a:pt x="75821" y="55527"/>
                    </a:cubicBezTo>
                    <a:cubicBezTo>
                      <a:pt x="82642" y="42452"/>
                      <a:pt x="94831" y="17695"/>
                      <a:pt x="86522" y="8737"/>
                    </a:cubicBezTo>
                    <a:cubicBezTo>
                      <a:pt x="86522" y="8737"/>
                      <a:pt x="51239" y="3143"/>
                      <a:pt x="35145" y="1505"/>
                    </a:cubicBezTo>
                    <a:cubicBezTo>
                      <a:pt x="25370" y="510"/>
                      <a:pt x="15489" y="1"/>
                      <a:pt x="89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6327469" y="884350"/>
                <a:ext cx="1428842" cy="1194318"/>
              </a:xfrm>
              <a:custGeom>
                <a:avLst/>
                <a:gdLst/>
                <a:ahLst/>
                <a:cxnLst/>
                <a:rect l="l" t="t" r="r" b="b"/>
                <a:pathLst>
                  <a:path w="79270" h="66259" extrusionOk="0">
                    <a:moveTo>
                      <a:pt x="15214" y="0"/>
                    </a:moveTo>
                    <a:cubicBezTo>
                      <a:pt x="7662" y="0"/>
                      <a:pt x="1904" y="478"/>
                      <a:pt x="1202" y="1057"/>
                    </a:cubicBezTo>
                    <a:cubicBezTo>
                      <a:pt x="0" y="2038"/>
                      <a:pt x="22158" y="34019"/>
                      <a:pt x="23938" y="36131"/>
                    </a:cubicBezTo>
                    <a:cubicBezTo>
                      <a:pt x="25718" y="38244"/>
                      <a:pt x="35291" y="53478"/>
                      <a:pt x="38069" y="58006"/>
                    </a:cubicBezTo>
                    <a:cubicBezTo>
                      <a:pt x="40847" y="62531"/>
                      <a:pt x="43891" y="65255"/>
                      <a:pt x="45288" y="66187"/>
                    </a:cubicBezTo>
                    <a:cubicBezTo>
                      <a:pt x="45360" y="66235"/>
                      <a:pt x="45456" y="66258"/>
                      <a:pt x="45574" y="66258"/>
                    </a:cubicBezTo>
                    <a:cubicBezTo>
                      <a:pt x="47771" y="66258"/>
                      <a:pt x="57749" y="58176"/>
                      <a:pt x="63549" y="47056"/>
                    </a:cubicBezTo>
                    <a:cubicBezTo>
                      <a:pt x="69663" y="35338"/>
                      <a:pt x="79269" y="16236"/>
                      <a:pt x="76150" y="6921"/>
                    </a:cubicBezTo>
                    <a:cubicBezTo>
                      <a:pt x="76150" y="6921"/>
                      <a:pt x="47135" y="2313"/>
                      <a:pt x="32708" y="844"/>
                    </a:cubicBezTo>
                    <a:cubicBezTo>
                      <a:pt x="26746" y="238"/>
                      <a:pt x="20534" y="0"/>
                      <a:pt x="15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7113954" y="993239"/>
                <a:ext cx="690628" cy="1172761"/>
              </a:xfrm>
              <a:custGeom>
                <a:avLst/>
                <a:gdLst/>
                <a:ahLst/>
                <a:cxnLst/>
                <a:rect l="l" t="t" r="r" b="b"/>
                <a:pathLst>
                  <a:path w="38315" h="65063" extrusionOk="0">
                    <a:moveTo>
                      <a:pt x="37558" y="0"/>
                    </a:moveTo>
                    <a:cubicBezTo>
                      <a:pt x="37441" y="0"/>
                      <a:pt x="37318" y="29"/>
                      <a:pt x="37200" y="89"/>
                    </a:cubicBezTo>
                    <a:cubicBezTo>
                      <a:pt x="35578" y="934"/>
                      <a:pt x="34901" y="3936"/>
                      <a:pt x="34435" y="5575"/>
                    </a:cubicBezTo>
                    <a:cubicBezTo>
                      <a:pt x="33873" y="7554"/>
                      <a:pt x="33395" y="9575"/>
                      <a:pt x="32995" y="11600"/>
                    </a:cubicBezTo>
                    <a:cubicBezTo>
                      <a:pt x="32875" y="11435"/>
                      <a:pt x="32709" y="11301"/>
                      <a:pt x="32500" y="11231"/>
                    </a:cubicBezTo>
                    <a:cubicBezTo>
                      <a:pt x="32385" y="11190"/>
                      <a:pt x="32274" y="11170"/>
                      <a:pt x="32160" y="11170"/>
                    </a:cubicBezTo>
                    <a:cubicBezTo>
                      <a:pt x="32101" y="11170"/>
                      <a:pt x="32042" y="11175"/>
                      <a:pt x="31981" y="11185"/>
                    </a:cubicBezTo>
                    <a:cubicBezTo>
                      <a:pt x="31769" y="11222"/>
                      <a:pt x="31515" y="11331"/>
                      <a:pt x="31386" y="11510"/>
                    </a:cubicBezTo>
                    <a:cubicBezTo>
                      <a:pt x="31249" y="11705"/>
                      <a:pt x="31145" y="11875"/>
                      <a:pt x="31091" y="12112"/>
                    </a:cubicBezTo>
                    <a:cubicBezTo>
                      <a:pt x="31066" y="12220"/>
                      <a:pt x="31062" y="12333"/>
                      <a:pt x="31070" y="12441"/>
                    </a:cubicBezTo>
                    <a:cubicBezTo>
                      <a:pt x="30987" y="12719"/>
                      <a:pt x="31016" y="13032"/>
                      <a:pt x="31174" y="13306"/>
                    </a:cubicBezTo>
                    <a:cubicBezTo>
                      <a:pt x="31258" y="13452"/>
                      <a:pt x="31444" y="13634"/>
                      <a:pt x="31607" y="13692"/>
                    </a:cubicBezTo>
                    <a:cubicBezTo>
                      <a:pt x="31764" y="13772"/>
                      <a:pt x="31925" y="13805"/>
                      <a:pt x="32101" y="13805"/>
                    </a:cubicBezTo>
                    <a:cubicBezTo>
                      <a:pt x="32111" y="13805"/>
                      <a:pt x="32121" y="13805"/>
                      <a:pt x="32131" y="13805"/>
                    </a:cubicBezTo>
                    <a:cubicBezTo>
                      <a:pt x="32272" y="13801"/>
                      <a:pt x="32406" y="13767"/>
                      <a:pt x="32525" y="13696"/>
                    </a:cubicBezTo>
                    <a:cubicBezTo>
                      <a:pt x="32559" y="13680"/>
                      <a:pt x="32584" y="13659"/>
                      <a:pt x="32613" y="13642"/>
                    </a:cubicBezTo>
                    <a:lnTo>
                      <a:pt x="32613" y="13642"/>
                    </a:lnTo>
                    <a:cubicBezTo>
                      <a:pt x="32297" y="15539"/>
                      <a:pt x="32072" y="17452"/>
                      <a:pt x="31640" y="19328"/>
                    </a:cubicBezTo>
                    <a:cubicBezTo>
                      <a:pt x="31099" y="21690"/>
                      <a:pt x="30126" y="23752"/>
                      <a:pt x="28742" y="25736"/>
                    </a:cubicBezTo>
                    <a:cubicBezTo>
                      <a:pt x="27540" y="27450"/>
                      <a:pt x="26212" y="29080"/>
                      <a:pt x="25144" y="30885"/>
                    </a:cubicBezTo>
                    <a:cubicBezTo>
                      <a:pt x="24047" y="32740"/>
                      <a:pt x="23626" y="34661"/>
                      <a:pt x="22949" y="36677"/>
                    </a:cubicBezTo>
                    <a:cubicBezTo>
                      <a:pt x="22640" y="37597"/>
                      <a:pt x="22116" y="38379"/>
                      <a:pt x="21546" y="39136"/>
                    </a:cubicBezTo>
                    <a:cubicBezTo>
                      <a:pt x="21546" y="39123"/>
                      <a:pt x="21551" y="39115"/>
                      <a:pt x="21551" y="39103"/>
                    </a:cubicBezTo>
                    <a:cubicBezTo>
                      <a:pt x="21551" y="38691"/>
                      <a:pt x="21268" y="38295"/>
                      <a:pt x="20911" y="38113"/>
                    </a:cubicBezTo>
                    <a:cubicBezTo>
                      <a:pt x="20749" y="38032"/>
                      <a:pt x="20550" y="37986"/>
                      <a:pt x="20352" y="37986"/>
                    </a:cubicBezTo>
                    <a:cubicBezTo>
                      <a:pt x="20131" y="37986"/>
                      <a:pt x="19912" y="38043"/>
                      <a:pt x="19750" y="38175"/>
                    </a:cubicBezTo>
                    <a:cubicBezTo>
                      <a:pt x="19442" y="38424"/>
                      <a:pt x="19172" y="38683"/>
                      <a:pt x="19010" y="39053"/>
                    </a:cubicBezTo>
                    <a:cubicBezTo>
                      <a:pt x="18831" y="39460"/>
                      <a:pt x="18723" y="39917"/>
                      <a:pt x="18864" y="40358"/>
                    </a:cubicBezTo>
                    <a:cubicBezTo>
                      <a:pt x="19014" y="40835"/>
                      <a:pt x="19465" y="41115"/>
                      <a:pt x="19919" y="41115"/>
                    </a:cubicBezTo>
                    <a:cubicBezTo>
                      <a:pt x="19973" y="41115"/>
                      <a:pt x="20026" y="41111"/>
                      <a:pt x="20079" y="41103"/>
                    </a:cubicBezTo>
                    <a:lnTo>
                      <a:pt x="20079" y="41103"/>
                    </a:lnTo>
                    <a:cubicBezTo>
                      <a:pt x="19821" y="41489"/>
                      <a:pt x="19588" y="41898"/>
                      <a:pt x="19396" y="42330"/>
                    </a:cubicBezTo>
                    <a:cubicBezTo>
                      <a:pt x="19031" y="43174"/>
                      <a:pt x="18761" y="44047"/>
                      <a:pt x="18461" y="44912"/>
                    </a:cubicBezTo>
                    <a:cubicBezTo>
                      <a:pt x="18346" y="44892"/>
                      <a:pt x="18227" y="44883"/>
                      <a:pt x="18106" y="44883"/>
                    </a:cubicBezTo>
                    <a:cubicBezTo>
                      <a:pt x="16829" y="44883"/>
                      <a:pt x="15307" y="45915"/>
                      <a:pt x="14814" y="46888"/>
                    </a:cubicBezTo>
                    <a:cubicBezTo>
                      <a:pt x="14465" y="47582"/>
                      <a:pt x="14431" y="48364"/>
                      <a:pt x="14465" y="49125"/>
                    </a:cubicBezTo>
                    <a:cubicBezTo>
                      <a:pt x="14494" y="49762"/>
                      <a:pt x="14465" y="50431"/>
                      <a:pt x="14527" y="51067"/>
                    </a:cubicBezTo>
                    <a:cubicBezTo>
                      <a:pt x="13079" y="52735"/>
                      <a:pt x="12056" y="54752"/>
                      <a:pt x="10206" y="56033"/>
                    </a:cubicBezTo>
                    <a:cubicBezTo>
                      <a:pt x="8592" y="57147"/>
                      <a:pt x="5772" y="58361"/>
                      <a:pt x="3989" y="60092"/>
                    </a:cubicBezTo>
                    <a:cubicBezTo>
                      <a:pt x="2417" y="60478"/>
                      <a:pt x="745" y="61610"/>
                      <a:pt x="200" y="62998"/>
                    </a:cubicBezTo>
                    <a:cubicBezTo>
                      <a:pt x="1" y="63501"/>
                      <a:pt x="92" y="64225"/>
                      <a:pt x="678" y="64449"/>
                    </a:cubicBezTo>
                    <a:cubicBezTo>
                      <a:pt x="761" y="64483"/>
                      <a:pt x="853" y="64524"/>
                      <a:pt x="941" y="64541"/>
                    </a:cubicBezTo>
                    <a:cubicBezTo>
                      <a:pt x="1006" y="64555"/>
                      <a:pt x="1075" y="64562"/>
                      <a:pt x="1145" y="64562"/>
                    </a:cubicBezTo>
                    <a:cubicBezTo>
                      <a:pt x="1540" y="64562"/>
                      <a:pt x="1978" y="64346"/>
                      <a:pt x="2129" y="63971"/>
                    </a:cubicBezTo>
                    <a:cubicBezTo>
                      <a:pt x="2192" y="63818"/>
                      <a:pt x="2275" y="63676"/>
                      <a:pt x="2363" y="63539"/>
                    </a:cubicBezTo>
                    <a:cubicBezTo>
                      <a:pt x="2371" y="63814"/>
                      <a:pt x="2404" y="64100"/>
                      <a:pt x="2475" y="64396"/>
                    </a:cubicBezTo>
                    <a:cubicBezTo>
                      <a:pt x="2580" y="64846"/>
                      <a:pt x="2972" y="65063"/>
                      <a:pt x="3374" y="65063"/>
                    </a:cubicBezTo>
                    <a:cubicBezTo>
                      <a:pt x="3738" y="65063"/>
                      <a:pt x="4110" y="64885"/>
                      <a:pt x="4284" y="64541"/>
                    </a:cubicBezTo>
                    <a:cubicBezTo>
                      <a:pt x="4709" y="63697"/>
                      <a:pt x="4945" y="62820"/>
                      <a:pt x="5557" y="62067"/>
                    </a:cubicBezTo>
                    <a:cubicBezTo>
                      <a:pt x="6176" y="61305"/>
                      <a:pt x="6979" y="60728"/>
                      <a:pt x="7807" y="60213"/>
                    </a:cubicBezTo>
                    <a:cubicBezTo>
                      <a:pt x="9849" y="58944"/>
                      <a:pt x="12094" y="58012"/>
                      <a:pt x="13666" y="56120"/>
                    </a:cubicBezTo>
                    <a:cubicBezTo>
                      <a:pt x="15014" y="54498"/>
                      <a:pt x="16227" y="52702"/>
                      <a:pt x="17496" y="51009"/>
                    </a:cubicBezTo>
                    <a:cubicBezTo>
                      <a:pt x="18091" y="50219"/>
                      <a:pt x="18826" y="49266"/>
                      <a:pt x="19306" y="48251"/>
                    </a:cubicBezTo>
                    <a:cubicBezTo>
                      <a:pt x="20390" y="47146"/>
                      <a:pt x="20690" y="45099"/>
                      <a:pt x="21222" y="43752"/>
                    </a:cubicBezTo>
                    <a:cubicBezTo>
                      <a:pt x="22075" y="41573"/>
                      <a:pt x="23988" y="40134"/>
                      <a:pt x="24832" y="37959"/>
                    </a:cubicBezTo>
                    <a:cubicBezTo>
                      <a:pt x="25606" y="35971"/>
                      <a:pt x="25922" y="33950"/>
                      <a:pt x="26999" y="32074"/>
                    </a:cubicBezTo>
                    <a:cubicBezTo>
                      <a:pt x="28097" y="30153"/>
                      <a:pt x="29536" y="28452"/>
                      <a:pt x="30775" y="26627"/>
                    </a:cubicBezTo>
                    <a:cubicBezTo>
                      <a:pt x="33274" y="22946"/>
                      <a:pt x="33985" y="18991"/>
                      <a:pt x="34646" y="14674"/>
                    </a:cubicBezTo>
                    <a:cubicBezTo>
                      <a:pt x="35017" y="12249"/>
                      <a:pt x="35553" y="9854"/>
                      <a:pt x="36127" y="7471"/>
                    </a:cubicBezTo>
                    <a:cubicBezTo>
                      <a:pt x="36423" y="6261"/>
                      <a:pt x="36734" y="5047"/>
                      <a:pt x="37158" y="3874"/>
                    </a:cubicBezTo>
                    <a:cubicBezTo>
                      <a:pt x="37546" y="2809"/>
                      <a:pt x="38314" y="1761"/>
                      <a:pt x="38210" y="609"/>
                    </a:cubicBezTo>
                    <a:cubicBezTo>
                      <a:pt x="38177" y="224"/>
                      <a:pt x="37887" y="0"/>
                      <a:pt x="3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7319421" y="1856925"/>
                <a:ext cx="47838" cy="54057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999" extrusionOk="0">
                    <a:moveTo>
                      <a:pt x="1571" y="0"/>
                    </a:moveTo>
                    <a:cubicBezTo>
                      <a:pt x="1479" y="0"/>
                      <a:pt x="1384" y="13"/>
                      <a:pt x="1289" y="40"/>
                    </a:cubicBezTo>
                    <a:cubicBezTo>
                      <a:pt x="533" y="257"/>
                      <a:pt x="1" y="1101"/>
                      <a:pt x="116" y="1878"/>
                    </a:cubicBezTo>
                    <a:cubicBezTo>
                      <a:pt x="154" y="2124"/>
                      <a:pt x="216" y="2328"/>
                      <a:pt x="383" y="2519"/>
                    </a:cubicBezTo>
                    <a:cubicBezTo>
                      <a:pt x="496" y="2652"/>
                      <a:pt x="661" y="2785"/>
                      <a:pt x="836" y="2844"/>
                    </a:cubicBezTo>
                    <a:cubicBezTo>
                      <a:pt x="999" y="2944"/>
                      <a:pt x="1192" y="2998"/>
                      <a:pt x="1383" y="2998"/>
                    </a:cubicBezTo>
                    <a:cubicBezTo>
                      <a:pt x="1397" y="2998"/>
                      <a:pt x="1410" y="2998"/>
                      <a:pt x="1423" y="2997"/>
                    </a:cubicBezTo>
                    <a:cubicBezTo>
                      <a:pt x="1763" y="2980"/>
                      <a:pt x="2155" y="2769"/>
                      <a:pt x="2283" y="2440"/>
                    </a:cubicBezTo>
                    <a:cubicBezTo>
                      <a:pt x="2292" y="2423"/>
                      <a:pt x="2296" y="2406"/>
                      <a:pt x="2304" y="2390"/>
                    </a:cubicBezTo>
                    <a:cubicBezTo>
                      <a:pt x="2571" y="2120"/>
                      <a:pt x="2654" y="1721"/>
                      <a:pt x="2650" y="1330"/>
                    </a:cubicBezTo>
                    <a:cubicBezTo>
                      <a:pt x="2650" y="1205"/>
                      <a:pt x="2608" y="1059"/>
                      <a:pt x="2542" y="930"/>
                    </a:cubicBezTo>
                    <a:lnTo>
                      <a:pt x="2542" y="913"/>
                    </a:lnTo>
                    <a:cubicBezTo>
                      <a:pt x="2495" y="383"/>
                      <a:pt x="2072" y="0"/>
                      <a:pt x="1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7707499" y="1055858"/>
                <a:ext cx="30967" cy="28822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599" extrusionOk="0">
                    <a:moveTo>
                      <a:pt x="754" y="0"/>
                    </a:moveTo>
                    <a:cubicBezTo>
                      <a:pt x="548" y="0"/>
                      <a:pt x="331" y="76"/>
                      <a:pt x="212" y="241"/>
                    </a:cubicBezTo>
                    <a:cubicBezTo>
                      <a:pt x="87" y="416"/>
                      <a:pt x="1" y="596"/>
                      <a:pt x="8" y="815"/>
                    </a:cubicBezTo>
                    <a:cubicBezTo>
                      <a:pt x="12" y="1028"/>
                      <a:pt x="116" y="1260"/>
                      <a:pt x="283" y="1398"/>
                    </a:cubicBezTo>
                    <a:cubicBezTo>
                      <a:pt x="443" y="1534"/>
                      <a:pt x="630" y="1598"/>
                      <a:pt x="816" y="1598"/>
                    </a:cubicBezTo>
                    <a:cubicBezTo>
                      <a:pt x="1042" y="1598"/>
                      <a:pt x="1268" y="1503"/>
                      <a:pt x="1443" y="1323"/>
                    </a:cubicBezTo>
                    <a:cubicBezTo>
                      <a:pt x="1717" y="1040"/>
                      <a:pt x="1684" y="508"/>
                      <a:pt x="1377" y="258"/>
                    </a:cubicBezTo>
                    <a:cubicBezTo>
                      <a:pt x="1331" y="216"/>
                      <a:pt x="1273" y="188"/>
                      <a:pt x="1218" y="159"/>
                    </a:cubicBezTo>
                    <a:cubicBezTo>
                      <a:pt x="1156" y="109"/>
                      <a:pt x="1089" y="72"/>
                      <a:pt x="1007" y="42"/>
                    </a:cubicBezTo>
                    <a:cubicBezTo>
                      <a:pt x="930" y="14"/>
                      <a:pt x="843" y="0"/>
                      <a:pt x="7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6473561" y="947095"/>
                <a:ext cx="1219770" cy="1027749"/>
              </a:xfrm>
              <a:custGeom>
                <a:avLst/>
                <a:gdLst/>
                <a:ahLst/>
                <a:cxnLst/>
                <a:rect l="l" t="t" r="r" b="b"/>
                <a:pathLst>
                  <a:path w="67671" h="57018" extrusionOk="0">
                    <a:moveTo>
                      <a:pt x="8152" y="1"/>
                    </a:moveTo>
                    <a:cubicBezTo>
                      <a:pt x="4279" y="1"/>
                      <a:pt x="847" y="350"/>
                      <a:pt x="570" y="1290"/>
                    </a:cubicBezTo>
                    <a:cubicBezTo>
                      <a:pt x="0" y="3231"/>
                      <a:pt x="3939" y="9853"/>
                      <a:pt x="7108" y="14797"/>
                    </a:cubicBezTo>
                    <a:cubicBezTo>
                      <a:pt x="10277" y="19738"/>
                      <a:pt x="22882" y="37625"/>
                      <a:pt x="24529" y="42681"/>
                    </a:cubicBezTo>
                    <a:cubicBezTo>
                      <a:pt x="26179" y="47734"/>
                      <a:pt x="34555" y="56600"/>
                      <a:pt x="35961" y="56988"/>
                    </a:cubicBezTo>
                    <a:cubicBezTo>
                      <a:pt x="36034" y="57008"/>
                      <a:pt x="36118" y="57018"/>
                      <a:pt x="36213" y="57018"/>
                    </a:cubicBezTo>
                    <a:cubicBezTo>
                      <a:pt x="37922" y="57018"/>
                      <a:pt x="42909" y="53783"/>
                      <a:pt x="45980" y="50491"/>
                    </a:cubicBezTo>
                    <a:cubicBezTo>
                      <a:pt x="49219" y="47023"/>
                      <a:pt x="53344" y="39550"/>
                      <a:pt x="53569" y="36713"/>
                    </a:cubicBezTo>
                    <a:cubicBezTo>
                      <a:pt x="53798" y="33878"/>
                      <a:pt x="63176" y="20943"/>
                      <a:pt x="64024" y="17550"/>
                    </a:cubicBezTo>
                    <a:cubicBezTo>
                      <a:pt x="64876" y="14156"/>
                      <a:pt x="67671" y="5910"/>
                      <a:pt x="66112" y="5215"/>
                    </a:cubicBezTo>
                    <a:cubicBezTo>
                      <a:pt x="63805" y="4192"/>
                      <a:pt x="59816" y="3883"/>
                      <a:pt x="55503" y="3883"/>
                    </a:cubicBezTo>
                    <a:cubicBezTo>
                      <a:pt x="48940" y="3883"/>
                      <a:pt x="41629" y="4599"/>
                      <a:pt x="38370" y="4599"/>
                    </a:cubicBezTo>
                    <a:cubicBezTo>
                      <a:pt x="38038" y="4599"/>
                      <a:pt x="37747" y="4591"/>
                      <a:pt x="37504" y="4575"/>
                    </a:cubicBezTo>
                    <a:cubicBezTo>
                      <a:pt x="33320" y="4292"/>
                      <a:pt x="22316" y="1868"/>
                      <a:pt x="18728" y="895"/>
                    </a:cubicBezTo>
                    <a:cubicBezTo>
                      <a:pt x="16879" y="395"/>
                      <a:pt x="12267" y="1"/>
                      <a:pt x="8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7175203" y="1125452"/>
                <a:ext cx="481484" cy="508738"/>
              </a:xfrm>
              <a:custGeom>
                <a:avLst/>
                <a:gdLst/>
                <a:ahLst/>
                <a:cxnLst/>
                <a:rect l="l" t="t" r="r" b="b"/>
                <a:pathLst>
                  <a:path w="26712" h="28224" extrusionOk="0">
                    <a:moveTo>
                      <a:pt x="14175" y="0"/>
                    </a:moveTo>
                    <a:cubicBezTo>
                      <a:pt x="11077" y="0"/>
                      <a:pt x="7888" y="865"/>
                      <a:pt x="5510" y="2582"/>
                    </a:cubicBezTo>
                    <a:cubicBezTo>
                      <a:pt x="1838" y="5235"/>
                      <a:pt x="183" y="10229"/>
                      <a:pt x="92" y="14605"/>
                    </a:cubicBezTo>
                    <a:cubicBezTo>
                      <a:pt x="0" y="19167"/>
                      <a:pt x="1992" y="23753"/>
                      <a:pt x="5835" y="26344"/>
                    </a:cubicBezTo>
                    <a:cubicBezTo>
                      <a:pt x="7527" y="27486"/>
                      <a:pt x="9946" y="28223"/>
                      <a:pt x="12289" y="28223"/>
                    </a:cubicBezTo>
                    <a:cubicBezTo>
                      <a:pt x="14939" y="28223"/>
                      <a:pt x="17490" y="27280"/>
                      <a:pt x="18777" y="24914"/>
                    </a:cubicBezTo>
                    <a:cubicBezTo>
                      <a:pt x="19052" y="24410"/>
                      <a:pt x="18616" y="23985"/>
                      <a:pt x="18154" y="23985"/>
                    </a:cubicBezTo>
                    <a:cubicBezTo>
                      <a:pt x="18044" y="23985"/>
                      <a:pt x="17933" y="24009"/>
                      <a:pt x="17829" y="24062"/>
                    </a:cubicBezTo>
                    <a:cubicBezTo>
                      <a:pt x="15852" y="25076"/>
                      <a:pt x="14059" y="26098"/>
                      <a:pt x="11792" y="26098"/>
                    </a:cubicBezTo>
                    <a:cubicBezTo>
                      <a:pt x="11717" y="26098"/>
                      <a:pt x="11642" y="26097"/>
                      <a:pt x="11566" y="26095"/>
                    </a:cubicBezTo>
                    <a:cubicBezTo>
                      <a:pt x="9165" y="26024"/>
                      <a:pt x="6975" y="24856"/>
                      <a:pt x="5340" y="23142"/>
                    </a:cubicBezTo>
                    <a:cubicBezTo>
                      <a:pt x="1921" y="19557"/>
                      <a:pt x="1585" y="14143"/>
                      <a:pt x="3157" y="9647"/>
                    </a:cubicBezTo>
                    <a:cubicBezTo>
                      <a:pt x="3980" y="7302"/>
                      <a:pt x="5348" y="5098"/>
                      <a:pt x="7549" y="3833"/>
                    </a:cubicBezTo>
                    <a:cubicBezTo>
                      <a:pt x="9636" y="2627"/>
                      <a:pt x="12215" y="2062"/>
                      <a:pt x="14614" y="2050"/>
                    </a:cubicBezTo>
                    <a:cubicBezTo>
                      <a:pt x="14644" y="2049"/>
                      <a:pt x="14674" y="2049"/>
                      <a:pt x="14704" y="2049"/>
                    </a:cubicBezTo>
                    <a:cubicBezTo>
                      <a:pt x="17076" y="2049"/>
                      <a:pt x="19412" y="2716"/>
                      <a:pt x="21334" y="4129"/>
                    </a:cubicBezTo>
                    <a:cubicBezTo>
                      <a:pt x="23455" y="5684"/>
                      <a:pt x="24307" y="7684"/>
                      <a:pt x="25248" y="10038"/>
                    </a:cubicBezTo>
                    <a:cubicBezTo>
                      <a:pt x="25323" y="10225"/>
                      <a:pt x="25520" y="10331"/>
                      <a:pt x="25705" y="10331"/>
                    </a:cubicBezTo>
                    <a:cubicBezTo>
                      <a:pt x="25887" y="10331"/>
                      <a:pt x="26059" y="10228"/>
                      <a:pt x="26092" y="9996"/>
                    </a:cubicBezTo>
                    <a:cubicBezTo>
                      <a:pt x="26712" y="5759"/>
                      <a:pt x="22511" y="1937"/>
                      <a:pt x="18864" y="722"/>
                    </a:cubicBezTo>
                    <a:cubicBezTo>
                      <a:pt x="17414" y="240"/>
                      <a:pt x="15807" y="0"/>
                      <a:pt x="14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6636183" y="1348512"/>
                <a:ext cx="444587" cy="452824"/>
              </a:xfrm>
              <a:custGeom>
                <a:avLst/>
                <a:gdLst/>
                <a:ahLst/>
                <a:cxnLst/>
                <a:rect l="l" t="t" r="r" b="b"/>
                <a:pathLst>
                  <a:path w="24665" h="25122" extrusionOk="0">
                    <a:moveTo>
                      <a:pt x="9290" y="0"/>
                    </a:moveTo>
                    <a:cubicBezTo>
                      <a:pt x="6439" y="0"/>
                      <a:pt x="3537" y="815"/>
                      <a:pt x="1013" y="2375"/>
                    </a:cubicBezTo>
                    <a:cubicBezTo>
                      <a:pt x="1" y="3002"/>
                      <a:pt x="678" y="4401"/>
                      <a:pt x="1632" y="4401"/>
                    </a:cubicBezTo>
                    <a:cubicBezTo>
                      <a:pt x="1818" y="4401"/>
                      <a:pt x="2015" y="4348"/>
                      <a:pt x="2211" y="4226"/>
                    </a:cubicBezTo>
                    <a:cubicBezTo>
                      <a:pt x="4364" y="2895"/>
                      <a:pt x="6860" y="2188"/>
                      <a:pt x="9307" y="2188"/>
                    </a:cubicBezTo>
                    <a:cubicBezTo>
                      <a:pt x="12892" y="2188"/>
                      <a:pt x="16372" y="3705"/>
                      <a:pt x="18518" y="7000"/>
                    </a:cubicBezTo>
                    <a:cubicBezTo>
                      <a:pt x="20186" y="9562"/>
                      <a:pt x="20430" y="12664"/>
                      <a:pt x="19541" y="15554"/>
                    </a:cubicBezTo>
                    <a:cubicBezTo>
                      <a:pt x="18455" y="19072"/>
                      <a:pt x="15835" y="21380"/>
                      <a:pt x="13502" y="24063"/>
                    </a:cubicBezTo>
                    <a:cubicBezTo>
                      <a:pt x="13086" y="24541"/>
                      <a:pt x="13501" y="25122"/>
                      <a:pt x="14015" y="25122"/>
                    </a:cubicBezTo>
                    <a:cubicBezTo>
                      <a:pt x="14122" y="25122"/>
                      <a:pt x="14233" y="25097"/>
                      <a:pt x="14342" y="25040"/>
                    </a:cubicBezTo>
                    <a:cubicBezTo>
                      <a:pt x="21017" y="21551"/>
                      <a:pt x="24664" y="12148"/>
                      <a:pt x="20240" y="5623"/>
                    </a:cubicBezTo>
                    <a:cubicBezTo>
                      <a:pt x="17643" y="1798"/>
                      <a:pt x="13523" y="0"/>
                      <a:pt x="9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6559324" y="862828"/>
                <a:ext cx="546248" cy="304064"/>
              </a:xfrm>
              <a:custGeom>
                <a:avLst/>
                <a:gdLst/>
                <a:ahLst/>
                <a:cxnLst/>
                <a:rect l="l" t="t" r="r" b="b"/>
                <a:pathLst>
                  <a:path w="30305" h="16869" extrusionOk="0">
                    <a:moveTo>
                      <a:pt x="2153" y="1"/>
                    </a:moveTo>
                    <a:cubicBezTo>
                      <a:pt x="1993" y="1"/>
                      <a:pt x="1831" y="35"/>
                      <a:pt x="1684" y="109"/>
                    </a:cubicBezTo>
                    <a:cubicBezTo>
                      <a:pt x="0" y="957"/>
                      <a:pt x="911" y="3345"/>
                      <a:pt x="1264" y="4712"/>
                    </a:cubicBezTo>
                    <a:cubicBezTo>
                      <a:pt x="1809" y="6800"/>
                      <a:pt x="2462" y="8871"/>
                      <a:pt x="3502" y="10772"/>
                    </a:cubicBezTo>
                    <a:cubicBezTo>
                      <a:pt x="5527" y="14453"/>
                      <a:pt x="9108" y="16545"/>
                      <a:pt x="13258" y="16835"/>
                    </a:cubicBezTo>
                    <a:cubicBezTo>
                      <a:pt x="13582" y="16858"/>
                      <a:pt x="13909" y="16869"/>
                      <a:pt x="14236" y="16869"/>
                    </a:cubicBezTo>
                    <a:cubicBezTo>
                      <a:pt x="21742" y="16869"/>
                      <a:pt x="29869" y="11011"/>
                      <a:pt x="30279" y="3132"/>
                    </a:cubicBezTo>
                    <a:cubicBezTo>
                      <a:pt x="30305" y="2678"/>
                      <a:pt x="29862" y="2390"/>
                      <a:pt x="29447" y="2390"/>
                    </a:cubicBezTo>
                    <a:cubicBezTo>
                      <a:pt x="29168" y="2390"/>
                      <a:pt x="28900" y="2520"/>
                      <a:pt x="28795" y="2816"/>
                    </a:cubicBezTo>
                    <a:cubicBezTo>
                      <a:pt x="27738" y="5819"/>
                      <a:pt x="26628" y="8576"/>
                      <a:pt x="24275" y="10822"/>
                    </a:cubicBezTo>
                    <a:cubicBezTo>
                      <a:pt x="21725" y="13251"/>
                      <a:pt x="18256" y="14627"/>
                      <a:pt x="14747" y="14706"/>
                    </a:cubicBezTo>
                    <a:cubicBezTo>
                      <a:pt x="14648" y="14708"/>
                      <a:pt x="14548" y="14710"/>
                      <a:pt x="14449" y="14710"/>
                    </a:cubicBezTo>
                    <a:cubicBezTo>
                      <a:pt x="11219" y="14710"/>
                      <a:pt x="8104" y="13525"/>
                      <a:pt x="6176" y="10826"/>
                    </a:cubicBezTo>
                    <a:cubicBezTo>
                      <a:pt x="5091" y="9313"/>
                      <a:pt x="4413" y="7566"/>
                      <a:pt x="3864" y="5794"/>
                    </a:cubicBezTo>
                    <a:cubicBezTo>
                      <a:pt x="3410" y="4313"/>
                      <a:pt x="2674" y="2608"/>
                      <a:pt x="3074" y="1065"/>
                    </a:cubicBezTo>
                    <a:cubicBezTo>
                      <a:pt x="3241" y="414"/>
                      <a:pt x="2706" y="1"/>
                      <a:pt x="21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7212262" y="905818"/>
                <a:ext cx="265328" cy="151338"/>
              </a:xfrm>
              <a:custGeom>
                <a:avLst/>
                <a:gdLst/>
                <a:ahLst/>
                <a:cxnLst/>
                <a:rect l="l" t="t" r="r" b="b"/>
                <a:pathLst>
                  <a:path w="14720" h="8396" extrusionOk="0">
                    <a:moveTo>
                      <a:pt x="1414" y="1"/>
                    </a:moveTo>
                    <a:cubicBezTo>
                      <a:pt x="745" y="1"/>
                      <a:pt x="0" y="629"/>
                      <a:pt x="322" y="1354"/>
                    </a:cubicBezTo>
                    <a:cubicBezTo>
                      <a:pt x="1720" y="4498"/>
                      <a:pt x="3866" y="7859"/>
                      <a:pt x="7580" y="8346"/>
                    </a:cubicBezTo>
                    <a:cubicBezTo>
                      <a:pt x="7830" y="8379"/>
                      <a:pt x="8078" y="8395"/>
                      <a:pt x="8323" y="8395"/>
                    </a:cubicBezTo>
                    <a:cubicBezTo>
                      <a:pt x="9586" y="8395"/>
                      <a:pt x="10757" y="7957"/>
                      <a:pt x="11743" y="7106"/>
                    </a:cubicBezTo>
                    <a:cubicBezTo>
                      <a:pt x="12341" y="6590"/>
                      <a:pt x="12824" y="5979"/>
                      <a:pt x="13344" y="5388"/>
                    </a:cubicBezTo>
                    <a:cubicBezTo>
                      <a:pt x="13864" y="4803"/>
                      <a:pt x="14604" y="4365"/>
                      <a:pt x="14691" y="3550"/>
                    </a:cubicBezTo>
                    <a:cubicBezTo>
                      <a:pt x="14720" y="3317"/>
                      <a:pt x="14608" y="3151"/>
                      <a:pt x="14388" y="3081"/>
                    </a:cubicBezTo>
                    <a:cubicBezTo>
                      <a:pt x="14246" y="3034"/>
                      <a:pt x="14109" y="3012"/>
                      <a:pt x="13978" y="3012"/>
                    </a:cubicBezTo>
                    <a:cubicBezTo>
                      <a:pt x="13218" y="3012"/>
                      <a:pt x="12629" y="3729"/>
                      <a:pt x="12100" y="4283"/>
                    </a:cubicBezTo>
                    <a:cubicBezTo>
                      <a:pt x="11034" y="5409"/>
                      <a:pt x="10101" y="6513"/>
                      <a:pt x="8466" y="6513"/>
                    </a:cubicBezTo>
                    <a:cubicBezTo>
                      <a:pt x="8400" y="6513"/>
                      <a:pt x="8332" y="6511"/>
                      <a:pt x="8262" y="6507"/>
                    </a:cubicBezTo>
                    <a:cubicBezTo>
                      <a:pt x="4985" y="6325"/>
                      <a:pt x="3434" y="3047"/>
                      <a:pt x="2190" y="477"/>
                    </a:cubicBezTo>
                    <a:cubicBezTo>
                      <a:pt x="2029" y="141"/>
                      <a:pt x="1730" y="1"/>
                      <a:pt x="14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6940679" y="1872336"/>
                <a:ext cx="218643" cy="232018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872" extrusionOk="0">
                    <a:moveTo>
                      <a:pt x="1334" y="0"/>
                    </a:moveTo>
                    <a:cubicBezTo>
                      <a:pt x="126" y="0"/>
                      <a:pt x="0" y="1898"/>
                      <a:pt x="1180" y="2125"/>
                    </a:cubicBezTo>
                    <a:cubicBezTo>
                      <a:pt x="3467" y="2574"/>
                      <a:pt x="7026" y="2591"/>
                      <a:pt x="8524" y="4716"/>
                    </a:cubicBezTo>
                    <a:cubicBezTo>
                      <a:pt x="9222" y="5711"/>
                      <a:pt x="9481" y="7087"/>
                      <a:pt x="9526" y="8285"/>
                    </a:cubicBezTo>
                    <a:cubicBezTo>
                      <a:pt x="9581" y="9570"/>
                      <a:pt x="9147" y="10718"/>
                      <a:pt x="9032" y="11970"/>
                    </a:cubicBezTo>
                    <a:cubicBezTo>
                      <a:pt x="8987" y="12437"/>
                      <a:pt x="9378" y="12872"/>
                      <a:pt x="9792" y="12872"/>
                    </a:cubicBezTo>
                    <a:cubicBezTo>
                      <a:pt x="9967" y="12872"/>
                      <a:pt x="10146" y="12794"/>
                      <a:pt x="10299" y="12609"/>
                    </a:cubicBezTo>
                    <a:cubicBezTo>
                      <a:pt x="12130" y="10385"/>
                      <a:pt x="11851" y="6152"/>
                      <a:pt x="10466" y="3781"/>
                    </a:cubicBezTo>
                    <a:cubicBezTo>
                      <a:pt x="8811" y="949"/>
                      <a:pt x="4378" y="54"/>
                      <a:pt x="1354" y="0"/>
                    </a:cubicBezTo>
                    <a:cubicBezTo>
                      <a:pt x="1348" y="0"/>
                      <a:pt x="1341" y="0"/>
                      <a:pt x="1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070549" y="954557"/>
                <a:ext cx="967384" cy="1421127"/>
              </a:xfrm>
              <a:custGeom>
                <a:avLst/>
                <a:gdLst/>
                <a:ahLst/>
                <a:cxnLst/>
                <a:rect l="l" t="t" r="r" b="b"/>
                <a:pathLst>
                  <a:path w="53669" h="78842" extrusionOk="0">
                    <a:moveTo>
                      <a:pt x="44641" y="1"/>
                    </a:moveTo>
                    <a:cubicBezTo>
                      <a:pt x="42817" y="1"/>
                      <a:pt x="41258" y="475"/>
                      <a:pt x="40557" y="1300"/>
                    </a:cubicBezTo>
                    <a:cubicBezTo>
                      <a:pt x="38839" y="3325"/>
                      <a:pt x="38485" y="5375"/>
                      <a:pt x="37908" y="9397"/>
                    </a:cubicBezTo>
                    <a:cubicBezTo>
                      <a:pt x="37325" y="13418"/>
                      <a:pt x="34351" y="26048"/>
                      <a:pt x="33445" y="26406"/>
                    </a:cubicBezTo>
                    <a:cubicBezTo>
                      <a:pt x="30117" y="29704"/>
                      <a:pt x="27498" y="35501"/>
                      <a:pt x="26275" y="39934"/>
                    </a:cubicBezTo>
                    <a:cubicBezTo>
                      <a:pt x="25052" y="44372"/>
                      <a:pt x="15134" y="57176"/>
                      <a:pt x="14057" y="58328"/>
                    </a:cubicBezTo>
                    <a:cubicBezTo>
                      <a:pt x="12984" y="59484"/>
                      <a:pt x="3444" y="63390"/>
                      <a:pt x="1668" y="66246"/>
                    </a:cubicBezTo>
                    <a:cubicBezTo>
                      <a:pt x="0" y="68924"/>
                      <a:pt x="3994" y="78841"/>
                      <a:pt x="10167" y="78841"/>
                    </a:cubicBezTo>
                    <a:cubicBezTo>
                      <a:pt x="10581" y="78841"/>
                      <a:pt x="11005" y="78797"/>
                      <a:pt x="11437" y="78702"/>
                    </a:cubicBezTo>
                    <a:cubicBezTo>
                      <a:pt x="18320" y="77200"/>
                      <a:pt x="34002" y="61344"/>
                      <a:pt x="43538" y="41274"/>
                    </a:cubicBezTo>
                    <a:cubicBezTo>
                      <a:pt x="53070" y="21199"/>
                      <a:pt x="53668" y="4868"/>
                      <a:pt x="52455" y="3383"/>
                    </a:cubicBezTo>
                    <a:cubicBezTo>
                      <a:pt x="50506" y="1003"/>
                      <a:pt x="47293" y="1"/>
                      <a:pt x="44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6588687" y="835322"/>
                <a:ext cx="500933" cy="307056"/>
              </a:xfrm>
              <a:custGeom>
                <a:avLst/>
                <a:gdLst/>
                <a:ahLst/>
                <a:cxnLst/>
                <a:rect l="l" t="t" r="r" b="b"/>
                <a:pathLst>
                  <a:path w="27791" h="17035" extrusionOk="0">
                    <a:moveTo>
                      <a:pt x="193" y="0"/>
                    </a:moveTo>
                    <a:cubicBezTo>
                      <a:pt x="1" y="4375"/>
                      <a:pt x="2329" y="17035"/>
                      <a:pt x="12306" y="17035"/>
                    </a:cubicBezTo>
                    <a:cubicBezTo>
                      <a:pt x="13152" y="17035"/>
                      <a:pt x="14054" y="16943"/>
                      <a:pt x="15015" y="16748"/>
                    </a:cubicBezTo>
                    <a:cubicBezTo>
                      <a:pt x="27291" y="14257"/>
                      <a:pt x="27790" y="2929"/>
                      <a:pt x="27790" y="2929"/>
                    </a:cubicBez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6635750" y="864703"/>
                <a:ext cx="410898" cy="249953"/>
              </a:xfrm>
              <a:custGeom>
                <a:avLst/>
                <a:gdLst/>
                <a:ahLst/>
                <a:cxnLst/>
                <a:rect l="l" t="t" r="r" b="b"/>
                <a:pathLst>
                  <a:path w="22796" h="13867" extrusionOk="0">
                    <a:moveTo>
                      <a:pt x="2329" y="1"/>
                    </a:moveTo>
                    <a:cubicBezTo>
                      <a:pt x="1031" y="1"/>
                      <a:pt x="1" y="1157"/>
                      <a:pt x="189" y="2475"/>
                    </a:cubicBezTo>
                    <a:cubicBezTo>
                      <a:pt x="837" y="7018"/>
                      <a:pt x="3377" y="13866"/>
                      <a:pt x="10062" y="13866"/>
                    </a:cubicBezTo>
                    <a:cubicBezTo>
                      <a:pt x="10764" y="13866"/>
                      <a:pt x="11512" y="13791"/>
                      <a:pt x="12308" y="13629"/>
                    </a:cubicBezTo>
                    <a:cubicBezTo>
                      <a:pt x="19074" y="12257"/>
                      <a:pt x="21523" y="7645"/>
                      <a:pt x="22405" y="4704"/>
                    </a:cubicBezTo>
                    <a:cubicBezTo>
                      <a:pt x="22796" y="3403"/>
                      <a:pt x="21910" y="2068"/>
                      <a:pt x="20559" y="1922"/>
                    </a:cubicBezTo>
                    <a:lnTo>
                      <a:pt x="2563" y="13"/>
                    </a:lnTo>
                    <a:cubicBezTo>
                      <a:pt x="2484" y="5"/>
                      <a:pt x="2406" y="1"/>
                      <a:pt x="23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6808863" y="926745"/>
                <a:ext cx="97966" cy="77363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4292" extrusionOk="0">
                    <a:moveTo>
                      <a:pt x="1723" y="0"/>
                    </a:moveTo>
                    <a:cubicBezTo>
                      <a:pt x="772" y="0"/>
                      <a:pt x="1" y="493"/>
                      <a:pt x="13" y="1757"/>
                    </a:cubicBezTo>
                    <a:cubicBezTo>
                      <a:pt x="33" y="3565"/>
                      <a:pt x="1397" y="4292"/>
                      <a:pt x="2718" y="4292"/>
                    </a:cubicBezTo>
                    <a:cubicBezTo>
                      <a:pt x="3878" y="4292"/>
                      <a:pt x="5005" y="3733"/>
                      <a:pt x="5166" y="2855"/>
                    </a:cubicBezTo>
                    <a:cubicBezTo>
                      <a:pt x="5435" y="1397"/>
                      <a:pt x="3325" y="0"/>
                      <a:pt x="17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6687122" y="1006523"/>
                <a:ext cx="73560" cy="70117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890" extrusionOk="0">
                    <a:moveTo>
                      <a:pt x="1396" y="1"/>
                    </a:moveTo>
                    <a:cubicBezTo>
                      <a:pt x="1109" y="1"/>
                      <a:pt x="853" y="173"/>
                      <a:pt x="679" y="588"/>
                    </a:cubicBezTo>
                    <a:cubicBezTo>
                      <a:pt x="1" y="2205"/>
                      <a:pt x="1254" y="3889"/>
                      <a:pt x="2374" y="3889"/>
                    </a:cubicBezTo>
                    <a:cubicBezTo>
                      <a:pt x="2656" y="3889"/>
                      <a:pt x="2930" y="3782"/>
                      <a:pt x="3162" y="3540"/>
                    </a:cubicBezTo>
                    <a:cubicBezTo>
                      <a:pt x="4081" y="2582"/>
                      <a:pt x="2508" y="1"/>
                      <a:pt x="1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6859909" y="1014436"/>
                <a:ext cx="86286" cy="69991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883" extrusionOk="0">
                    <a:moveTo>
                      <a:pt x="3298" y="1"/>
                    </a:moveTo>
                    <a:cubicBezTo>
                      <a:pt x="2041" y="1"/>
                      <a:pt x="274" y="1046"/>
                      <a:pt x="96" y="2577"/>
                    </a:cubicBezTo>
                    <a:cubicBezTo>
                      <a:pt x="1" y="3400"/>
                      <a:pt x="765" y="3883"/>
                      <a:pt x="1690" y="3883"/>
                    </a:cubicBezTo>
                    <a:cubicBezTo>
                      <a:pt x="2771" y="3883"/>
                      <a:pt x="4074" y="3222"/>
                      <a:pt x="4480" y="1671"/>
                    </a:cubicBezTo>
                    <a:cubicBezTo>
                      <a:pt x="4787" y="497"/>
                      <a:pt x="4164" y="1"/>
                      <a:pt x="3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7012960" y="922491"/>
                <a:ext cx="34590" cy="3632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015" extrusionOk="0">
                    <a:moveTo>
                      <a:pt x="821" y="1"/>
                    </a:moveTo>
                    <a:cubicBezTo>
                      <a:pt x="654" y="1"/>
                      <a:pt x="490" y="101"/>
                      <a:pt x="372" y="342"/>
                    </a:cubicBezTo>
                    <a:cubicBezTo>
                      <a:pt x="1" y="1097"/>
                      <a:pt x="191" y="2014"/>
                      <a:pt x="686" y="2014"/>
                    </a:cubicBezTo>
                    <a:cubicBezTo>
                      <a:pt x="845" y="2014"/>
                      <a:pt x="1035" y="1919"/>
                      <a:pt x="1249" y="1694"/>
                    </a:cubicBezTo>
                    <a:cubicBezTo>
                      <a:pt x="1918" y="993"/>
                      <a:pt x="1349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6628036" y="885450"/>
                <a:ext cx="81545" cy="67774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0" extrusionOk="0">
                    <a:moveTo>
                      <a:pt x="1798" y="1"/>
                    </a:moveTo>
                    <a:cubicBezTo>
                      <a:pt x="1346" y="1"/>
                      <a:pt x="932" y="224"/>
                      <a:pt x="671" y="783"/>
                    </a:cubicBezTo>
                    <a:cubicBezTo>
                      <a:pt x="1" y="2217"/>
                      <a:pt x="1342" y="3759"/>
                      <a:pt x="2599" y="3759"/>
                    </a:cubicBezTo>
                    <a:cubicBezTo>
                      <a:pt x="3159" y="3759"/>
                      <a:pt x="3702" y="3454"/>
                      <a:pt x="4044" y="2697"/>
                    </a:cubicBezTo>
                    <a:cubicBezTo>
                      <a:pt x="4524" y="1637"/>
                      <a:pt x="3021" y="1"/>
                      <a:pt x="1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622430" y="1364374"/>
                <a:ext cx="466884" cy="446047"/>
              </a:xfrm>
              <a:custGeom>
                <a:avLst/>
                <a:gdLst/>
                <a:ahLst/>
                <a:cxnLst/>
                <a:rect l="l" t="t" r="r" b="b"/>
                <a:pathLst>
                  <a:path w="25902" h="24746" extrusionOk="0">
                    <a:moveTo>
                      <a:pt x="9790" y="0"/>
                    </a:moveTo>
                    <a:cubicBezTo>
                      <a:pt x="5357" y="0"/>
                      <a:pt x="1122" y="2140"/>
                      <a:pt x="1" y="4106"/>
                    </a:cubicBezTo>
                    <a:cubicBezTo>
                      <a:pt x="1" y="4106"/>
                      <a:pt x="10102" y="20338"/>
                      <a:pt x="13147" y="24746"/>
                    </a:cubicBezTo>
                    <a:cubicBezTo>
                      <a:pt x="13147" y="24746"/>
                      <a:pt x="25901" y="17619"/>
                      <a:pt x="19588" y="5770"/>
                    </a:cubicBezTo>
                    <a:cubicBezTo>
                      <a:pt x="17302" y="1480"/>
                      <a:pt x="13477" y="0"/>
                      <a:pt x="9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6663293" y="1391051"/>
                <a:ext cx="3613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010" extrusionOk="0">
                    <a:moveTo>
                      <a:pt x="7995" y="0"/>
                    </a:moveTo>
                    <a:cubicBezTo>
                      <a:pt x="5588" y="0"/>
                      <a:pt x="3250" y="741"/>
                      <a:pt x="1622" y="1712"/>
                    </a:cubicBezTo>
                    <a:cubicBezTo>
                      <a:pt x="387" y="2448"/>
                      <a:pt x="0" y="4053"/>
                      <a:pt x="761" y="5271"/>
                    </a:cubicBezTo>
                    <a:cubicBezTo>
                      <a:pt x="2716" y="8399"/>
                      <a:pt x="6804" y="14924"/>
                      <a:pt x="9357" y="18841"/>
                    </a:cubicBezTo>
                    <a:cubicBezTo>
                      <a:pt x="9857" y="19603"/>
                      <a:pt x="10684" y="20010"/>
                      <a:pt x="11519" y="20010"/>
                    </a:cubicBezTo>
                    <a:cubicBezTo>
                      <a:pt x="12103" y="20010"/>
                      <a:pt x="12690" y="19810"/>
                      <a:pt x="13171" y="19394"/>
                    </a:cubicBezTo>
                    <a:cubicBezTo>
                      <a:pt x="16024" y="16933"/>
                      <a:pt x="20049" y="11880"/>
                      <a:pt x="16340" y="4914"/>
                    </a:cubicBezTo>
                    <a:cubicBezTo>
                      <a:pt x="14391" y="1260"/>
                      <a:pt x="11135" y="0"/>
                      <a:pt x="7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6784258" y="1420071"/>
                <a:ext cx="115721" cy="79166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4392" extrusionOk="0">
                    <a:moveTo>
                      <a:pt x="1875" y="0"/>
                    </a:moveTo>
                    <a:cubicBezTo>
                      <a:pt x="1387" y="0"/>
                      <a:pt x="980" y="156"/>
                      <a:pt x="762" y="521"/>
                    </a:cubicBezTo>
                    <a:cubicBezTo>
                      <a:pt x="1" y="1800"/>
                      <a:pt x="2137" y="4392"/>
                      <a:pt x="3932" y="4392"/>
                    </a:cubicBezTo>
                    <a:cubicBezTo>
                      <a:pt x="4478" y="4392"/>
                      <a:pt x="4992" y="4152"/>
                      <a:pt x="5383" y="3562"/>
                    </a:cubicBezTo>
                    <a:cubicBezTo>
                      <a:pt x="6420" y="1998"/>
                      <a:pt x="3623" y="0"/>
                      <a:pt x="1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6808502" y="1619103"/>
                <a:ext cx="115973" cy="87241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4840" extrusionOk="0">
                    <a:moveTo>
                      <a:pt x="3286" y="1"/>
                    </a:moveTo>
                    <a:cubicBezTo>
                      <a:pt x="2929" y="1"/>
                      <a:pt x="2548" y="105"/>
                      <a:pt x="2154" y="343"/>
                    </a:cubicBezTo>
                    <a:cubicBezTo>
                      <a:pt x="0" y="1641"/>
                      <a:pt x="2216" y="4839"/>
                      <a:pt x="3980" y="4839"/>
                    </a:cubicBezTo>
                    <a:cubicBezTo>
                      <a:pt x="4294" y="4839"/>
                      <a:pt x="4594" y="4738"/>
                      <a:pt x="4853" y="4506"/>
                    </a:cubicBezTo>
                    <a:cubicBezTo>
                      <a:pt x="6434" y="3086"/>
                      <a:pt x="5228" y="1"/>
                      <a:pt x="3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6670989" y="1463583"/>
                <a:ext cx="115865" cy="8556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4747" extrusionOk="0">
                    <a:moveTo>
                      <a:pt x="2603" y="1"/>
                    </a:moveTo>
                    <a:cubicBezTo>
                      <a:pt x="2075" y="1"/>
                      <a:pt x="1582" y="294"/>
                      <a:pt x="1224" y="1019"/>
                    </a:cubicBezTo>
                    <a:cubicBezTo>
                      <a:pt x="1" y="3486"/>
                      <a:pt x="3092" y="4747"/>
                      <a:pt x="4663" y="4747"/>
                    </a:cubicBezTo>
                    <a:cubicBezTo>
                      <a:pt x="5057" y="4747"/>
                      <a:pt x="5355" y="4667"/>
                      <a:pt x="5466" y="4508"/>
                    </a:cubicBezTo>
                    <a:cubicBezTo>
                      <a:pt x="6427" y="3117"/>
                      <a:pt x="4326" y="1"/>
                      <a:pt x="2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6761781" y="1601817"/>
                <a:ext cx="42142" cy="40971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2273" extrusionOk="0">
                    <a:moveTo>
                      <a:pt x="1422" y="0"/>
                    </a:moveTo>
                    <a:cubicBezTo>
                      <a:pt x="874" y="0"/>
                      <a:pt x="1" y="1773"/>
                      <a:pt x="757" y="2179"/>
                    </a:cubicBezTo>
                    <a:cubicBezTo>
                      <a:pt x="878" y="2243"/>
                      <a:pt x="999" y="2273"/>
                      <a:pt x="1114" y="2273"/>
                    </a:cubicBezTo>
                    <a:cubicBezTo>
                      <a:pt x="1824" y="2273"/>
                      <a:pt x="2337" y="1145"/>
                      <a:pt x="1640" y="129"/>
                    </a:cubicBezTo>
                    <a:cubicBezTo>
                      <a:pt x="1579" y="40"/>
                      <a:pt x="1504" y="0"/>
                      <a:pt x="14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6923556" y="1541469"/>
                <a:ext cx="53733" cy="42990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2385" extrusionOk="0">
                    <a:moveTo>
                      <a:pt x="1134" y="0"/>
                    </a:moveTo>
                    <a:cubicBezTo>
                      <a:pt x="985" y="0"/>
                      <a:pt x="841" y="58"/>
                      <a:pt x="715" y="191"/>
                    </a:cubicBezTo>
                    <a:cubicBezTo>
                      <a:pt x="0" y="953"/>
                      <a:pt x="775" y="2384"/>
                      <a:pt x="1662" y="2384"/>
                    </a:cubicBezTo>
                    <a:cubicBezTo>
                      <a:pt x="1796" y="2384"/>
                      <a:pt x="1932" y="2352"/>
                      <a:pt x="2067" y="2279"/>
                    </a:cubicBezTo>
                    <a:cubicBezTo>
                      <a:pt x="2980" y="1782"/>
                      <a:pt x="1966" y="0"/>
                      <a:pt x="1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7237263" y="908179"/>
                <a:ext cx="244022" cy="126157"/>
              </a:xfrm>
              <a:custGeom>
                <a:avLst/>
                <a:gdLst/>
                <a:ahLst/>
                <a:cxnLst/>
                <a:rect l="l" t="t" r="r" b="b"/>
                <a:pathLst>
                  <a:path w="13538" h="6999" extrusionOk="0">
                    <a:moveTo>
                      <a:pt x="0" y="1"/>
                    </a:moveTo>
                    <a:cubicBezTo>
                      <a:pt x="0" y="1"/>
                      <a:pt x="1377" y="6422"/>
                      <a:pt x="5827" y="6962"/>
                    </a:cubicBezTo>
                    <a:cubicBezTo>
                      <a:pt x="6033" y="6987"/>
                      <a:pt x="6236" y="6999"/>
                      <a:pt x="6436" y="6999"/>
                    </a:cubicBezTo>
                    <a:cubicBezTo>
                      <a:pt x="10568" y="6999"/>
                      <a:pt x="13538" y="1964"/>
                      <a:pt x="13538" y="1964"/>
                    </a:cubicBezTo>
                    <a:cubicBezTo>
                      <a:pt x="9994" y="1432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7258262" y="922419"/>
                <a:ext cx="196851" cy="103121"/>
              </a:xfrm>
              <a:custGeom>
                <a:avLst/>
                <a:gdLst/>
                <a:ahLst/>
                <a:cxnLst/>
                <a:rect l="l" t="t" r="r" b="b"/>
                <a:pathLst>
                  <a:path w="10921" h="5721" extrusionOk="0">
                    <a:moveTo>
                      <a:pt x="930" y="1"/>
                    </a:moveTo>
                    <a:cubicBezTo>
                      <a:pt x="398" y="1"/>
                      <a:pt x="1" y="533"/>
                      <a:pt x="191" y="1053"/>
                    </a:cubicBezTo>
                    <a:cubicBezTo>
                      <a:pt x="774" y="2675"/>
                      <a:pt x="2125" y="5374"/>
                      <a:pt x="4724" y="5690"/>
                    </a:cubicBezTo>
                    <a:cubicBezTo>
                      <a:pt x="4896" y="5711"/>
                      <a:pt x="5067" y="5721"/>
                      <a:pt x="5235" y="5721"/>
                    </a:cubicBezTo>
                    <a:cubicBezTo>
                      <a:pt x="7730" y="5721"/>
                      <a:pt x="9719" y="3540"/>
                      <a:pt x="10646" y="2310"/>
                    </a:cubicBezTo>
                    <a:cubicBezTo>
                      <a:pt x="10920" y="1939"/>
                      <a:pt x="10701" y="1411"/>
                      <a:pt x="10243" y="1340"/>
                    </a:cubicBezTo>
                    <a:cubicBezTo>
                      <a:pt x="7648" y="957"/>
                      <a:pt x="3185" y="317"/>
                      <a:pt x="1044" y="9"/>
                    </a:cubicBezTo>
                    <a:cubicBezTo>
                      <a:pt x="1006" y="4"/>
                      <a:pt x="968" y="1"/>
                      <a:pt x="9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7329641" y="970870"/>
                <a:ext cx="88557" cy="52705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2924" extrusionOk="0">
                    <a:moveTo>
                      <a:pt x="3606" y="1"/>
                    </a:moveTo>
                    <a:cubicBezTo>
                      <a:pt x="2165" y="1"/>
                      <a:pt x="0" y="1176"/>
                      <a:pt x="789" y="2395"/>
                    </a:cubicBezTo>
                    <a:cubicBezTo>
                      <a:pt x="1034" y="2772"/>
                      <a:pt x="1378" y="2923"/>
                      <a:pt x="1762" y="2923"/>
                    </a:cubicBezTo>
                    <a:cubicBezTo>
                      <a:pt x="3096" y="2923"/>
                      <a:pt x="4913" y="1104"/>
                      <a:pt x="4736" y="578"/>
                    </a:cubicBezTo>
                    <a:cubicBezTo>
                      <a:pt x="4601" y="172"/>
                      <a:pt x="4157" y="1"/>
                      <a:pt x="3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7292942" y="962398"/>
                <a:ext cx="27722" cy="30679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702" extrusionOk="0">
                    <a:moveTo>
                      <a:pt x="759" y="1"/>
                    </a:moveTo>
                    <a:cubicBezTo>
                      <a:pt x="351" y="1"/>
                      <a:pt x="1" y="736"/>
                      <a:pt x="493" y="1368"/>
                    </a:cubicBezTo>
                    <a:cubicBezTo>
                      <a:pt x="676" y="1604"/>
                      <a:pt x="847" y="1702"/>
                      <a:pt x="988" y="1702"/>
                    </a:cubicBezTo>
                    <a:cubicBezTo>
                      <a:pt x="1366" y="1702"/>
                      <a:pt x="1537" y="1002"/>
                      <a:pt x="1195" y="345"/>
                    </a:cubicBezTo>
                    <a:cubicBezTo>
                      <a:pt x="1068" y="102"/>
                      <a:pt x="910" y="1"/>
                      <a:pt x="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7183296" y="1151859"/>
                <a:ext cx="492876" cy="467803"/>
              </a:xfrm>
              <a:custGeom>
                <a:avLst/>
                <a:gdLst/>
                <a:ahLst/>
                <a:cxnLst/>
                <a:rect l="l" t="t" r="r" b="b"/>
                <a:pathLst>
                  <a:path w="27344" h="25953" extrusionOk="0">
                    <a:moveTo>
                      <a:pt x="13823" y="0"/>
                    </a:moveTo>
                    <a:cubicBezTo>
                      <a:pt x="8587" y="0"/>
                      <a:pt x="3426" y="3026"/>
                      <a:pt x="1954" y="6468"/>
                    </a:cubicBezTo>
                    <a:cubicBezTo>
                      <a:pt x="0" y="11044"/>
                      <a:pt x="133" y="22530"/>
                      <a:pt x="7607" y="25129"/>
                    </a:cubicBezTo>
                    <a:cubicBezTo>
                      <a:pt x="9215" y="25688"/>
                      <a:pt x="10843" y="25953"/>
                      <a:pt x="12429" y="25953"/>
                    </a:cubicBezTo>
                    <a:cubicBezTo>
                      <a:pt x="18206" y="25953"/>
                      <a:pt x="23416" y="22444"/>
                      <a:pt x="25031" y="16936"/>
                    </a:cubicBezTo>
                    <a:cubicBezTo>
                      <a:pt x="27344" y="9026"/>
                      <a:pt x="25390" y="4094"/>
                      <a:pt x="18885" y="1075"/>
                    </a:cubicBezTo>
                    <a:cubicBezTo>
                      <a:pt x="17275" y="328"/>
                      <a:pt x="15545" y="0"/>
                      <a:pt x="13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7217778" y="1187963"/>
                <a:ext cx="432384" cy="410321"/>
              </a:xfrm>
              <a:custGeom>
                <a:avLst/>
                <a:gdLst/>
                <a:ahLst/>
                <a:cxnLst/>
                <a:rect l="l" t="t" r="r" b="b"/>
                <a:pathLst>
                  <a:path w="23988" h="22764" extrusionOk="0">
                    <a:moveTo>
                      <a:pt x="12123" y="0"/>
                    </a:moveTo>
                    <a:cubicBezTo>
                      <a:pt x="7531" y="0"/>
                      <a:pt x="3006" y="2652"/>
                      <a:pt x="1713" y="5672"/>
                    </a:cubicBezTo>
                    <a:cubicBezTo>
                      <a:pt x="0" y="9685"/>
                      <a:pt x="116" y="19761"/>
                      <a:pt x="6671" y="22041"/>
                    </a:cubicBezTo>
                    <a:cubicBezTo>
                      <a:pt x="8082" y="22532"/>
                      <a:pt x="9511" y="22763"/>
                      <a:pt x="10902" y="22763"/>
                    </a:cubicBezTo>
                    <a:cubicBezTo>
                      <a:pt x="15971" y="22763"/>
                      <a:pt x="20541" y="19687"/>
                      <a:pt x="21954" y="14855"/>
                    </a:cubicBezTo>
                    <a:cubicBezTo>
                      <a:pt x="23988" y="7918"/>
                      <a:pt x="22270" y="3588"/>
                      <a:pt x="16565" y="943"/>
                    </a:cubicBezTo>
                    <a:cubicBezTo>
                      <a:pt x="15152" y="287"/>
                      <a:pt x="13634" y="0"/>
                      <a:pt x="12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7286417" y="1243084"/>
                <a:ext cx="87349" cy="52597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918" extrusionOk="0">
                    <a:moveTo>
                      <a:pt x="3079" y="0"/>
                    </a:moveTo>
                    <a:cubicBezTo>
                      <a:pt x="1768" y="0"/>
                      <a:pt x="0" y="1418"/>
                      <a:pt x="1258" y="2385"/>
                    </a:cubicBezTo>
                    <a:cubicBezTo>
                      <a:pt x="1739" y="2754"/>
                      <a:pt x="2263" y="2917"/>
                      <a:pt x="2741" y="2917"/>
                    </a:cubicBezTo>
                    <a:cubicBezTo>
                      <a:pt x="3934" y="2917"/>
                      <a:pt x="4845" y="1904"/>
                      <a:pt x="4106" y="539"/>
                    </a:cubicBezTo>
                    <a:cubicBezTo>
                      <a:pt x="3900" y="157"/>
                      <a:pt x="3515" y="0"/>
                      <a:pt x="30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7272610" y="1363220"/>
                <a:ext cx="109286" cy="8962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4972" extrusionOk="0">
                    <a:moveTo>
                      <a:pt x="2634" y="0"/>
                    </a:moveTo>
                    <a:cubicBezTo>
                      <a:pt x="2398" y="0"/>
                      <a:pt x="2155" y="45"/>
                      <a:pt x="1907" y="141"/>
                    </a:cubicBezTo>
                    <a:cubicBezTo>
                      <a:pt x="1" y="882"/>
                      <a:pt x="704" y="4972"/>
                      <a:pt x="2704" y="4972"/>
                    </a:cubicBezTo>
                    <a:cubicBezTo>
                      <a:pt x="2995" y="4972"/>
                      <a:pt x="3313" y="4885"/>
                      <a:pt x="3654" y="4690"/>
                    </a:cubicBezTo>
                    <a:cubicBezTo>
                      <a:pt x="6062" y="3315"/>
                      <a:pt x="4671" y="0"/>
                      <a:pt x="2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410988" y="1450858"/>
                <a:ext cx="88268" cy="68874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821" extrusionOk="0">
                    <a:moveTo>
                      <a:pt x="2310" y="1"/>
                    </a:moveTo>
                    <a:cubicBezTo>
                      <a:pt x="2002" y="1"/>
                      <a:pt x="1684" y="138"/>
                      <a:pt x="1383" y="465"/>
                    </a:cubicBezTo>
                    <a:cubicBezTo>
                      <a:pt x="0" y="1973"/>
                      <a:pt x="1073" y="3820"/>
                      <a:pt x="2523" y="3820"/>
                    </a:cubicBezTo>
                    <a:cubicBezTo>
                      <a:pt x="2809" y="3820"/>
                      <a:pt x="3109" y="3748"/>
                      <a:pt x="3408" y="3588"/>
                    </a:cubicBezTo>
                    <a:cubicBezTo>
                      <a:pt x="4896" y="2795"/>
                      <a:pt x="3700" y="1"/>
                      <a:pt x="2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7435448" y="1279873"/>
                <a:ext cx="159701" cy="102959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5712" extrusionOk="0">
                    <a:moveTo>
                      <a:pt x="3422" y="1"/>
                    </a:moveTo>
                    <a:cubicBezTo>
                      <a:pt x="2670" y="1"/>
                      <a:pt x="1964" y="278"/>
                      <a:pt x="1457" y="947"/>
                    </a:cubicBezTo>
                    <a:cubicBezTo>
                      <a:pt x="0" y="2868"/>
                      <a:pt x="2668" y="5712"/>
                      <a:pt x="5077" y="5712"/>
                    </a:cubicBezTo>
                    <a:cubicBezTo>
                      <a:pt x="5770" y="5712"/>
                      <a:pt x="6442" y="5476"/>
                      <a:pt x="6988" y="4915"/>
                    </a:cubicBezTo>
                    <a:cubicBezTo>
                      <a:pt x="8859" y="2989"/>
                      <a:pt x="5890" y="1"/>
                      <a:pt x="34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7364051" y="1309470"/>
                <a:ext cx="63376" cy="50452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2799" extrusionOk="0">
                    <a:moveTo>
                      <a:pt x="1817" y="1"/>
                    </a:moveTo>
                    <a:cubicBezTo>
                      <a:pt x="1678" y="1"/>
                      <a:pt x="1537" y="39"/>
                      <a:pt x="1400" y="125"/>
                    </a:cubicBezTo>
                    <a:cubicBezTo>
                      <a:pt x="0" y="1000"/>
                      <a:pt x="473" y="2799"/>
                      <a:pt x="1519" y="2799"/>
                    </a:cubicBezTo>
                    <a:cubicBezTo>
                      <a:pt x="1734" y="2799"/>
                      <a:pt x="1975" y="2722"/>
                      <a:pt x="2228" y="2545"/>
                    </a:cubicBezTo>
                    <a:cubicBezTo>
                      <a:pt x="3516" y="1647"/>
                      <a:pt x="2723" y="1"/>
                      <a:pt x="1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6921519" y="1888739"/>
                <a:ext cx="255558" cy="248979"/>
              </a:xfrm>
              <a:custGeom>
                <a:avLst/>
                <a:gdLst/>
                <a:ahLst/>
                <a:cxnLst/>
                <a:rect l="l" t="t" r="r" b="b"/>
                <a:pathLst>
                  <a:path w="14178" h="13813" extrusionOk="0">
                    <a:moveTo>
                      <a:pt x="4680" y="0"/>
                    </a:moveTo>
                    <a:cubicBezTo>
                      <a:pt x="2215" y="0"/>
                      <a:pt x="1" y="708"/>
                      <a:pt x="1" y="708"/>
                    </a:cubicBezTo>
                    <a:cubicBezTo>
                      <a:pt x="1" y="708"/>
                      <a:pt x="5753" y="10448"/>
                      <a:pt x="9296" y="13812"/>
                    </a:cubicBezTo>
                    <a:cubicBezTo>
                      <a:pt x="9296" y="13812"/>
                      <a:pt x="14178" y="8381"/>
                      <a:pt x="10327" y="2442"/>
                    </a:cubicBezTo>
                    <a:cubicBezTo>
                      <a:pt x="9081" y="519"/>
                      <a:pt x="678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969429" y="1915723"/>
                <a:ext cx="152852" cy="161504"/>
              </a:xfrm>
              <a:custGeom>
                <a:avLst/>
                <a:gdLst/>
                <a:ahLst/>
                <a:cxnLst/>
                <a:rect l="l" t="t" r="r" b="b"/>
                <a:pathLst>
                  <a:path w="8480" h="8960" extrusionOk="0">
                    <a:moveTo>
                      <a:pt x="2827" y="0"/>
                    </a:moveTo>
                    <a:cubicBezTo>
                      <a:pt x="2450" y="0"/>
                      <a:pt x="2082" y="23"/>
                      <a:pt x="1735" y="60"/>
                    </a:cubicBezTo>
                    <a:cubicBezTo>
                      <a:pt x="612" y="176"/>
                      <a:pt x="1" y="1432"/>
                      <a:pt x="600" y="2388"/>
                    </a:cubicBezTo>
                    <a:cubicBezTo>
                      <a:pt x="1660" y="4073"/>
                      <a:pt x="3278" y="6555"/>
                      <a:pt x="4746" y="8381"/>
                    </a:cubicBezTo>
                    <a:cubicBezTo>
                      <a:pt x="5058" y="8772"/>
                      <a:pt x="5504" y="8960"/>
                      <a:pt x="5946" y="8960"/>
                    </a:cubicBezTo>
                    <a:cubicBezTo>
                      <a:pt x="6510" y="8960"/>
                      <a:pt x="7067" y="8653"/>
                      <a:pt x="7328" y="8069"/>
                    </a:cubicBezTo>
                    <a:cubicBezTo>
                      <a:pt x="8019" y="6522"/>
                      <a:pt x="8480" y="4202"/>
                      <a:pt x="6900" y="1760"/>
                    </a:cubicBezTo>
                    <a:cubicBezTo>
                      <a:pt x="6000" y="375"/>
                      <a:pt x="4347" y="0"/>
                      <a:pt x="28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6958596" y="1913938"/>
                <a:ext cx="44143" cy="37816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098" extrusionOk="0">
                    <a:moveTo>
                      <a:pt x="1242" y="0"/>
                    </a:moveTo>
                    <a:cubicBezTo>
                      <a:pt x="762" y="0"/>
                      <a:pt x="276" y="289"/>
                      <a:pt x="157" y="894"/>
                    </a:cubicBezTo>
                    <a:cubicBezTo>
                      <a:pt x="1" y="1673"/>
                      <a:pt x="636" y="2097"/>
                      <a:pt x="1255" y="2097"/>
                    </a:cubicBezTo>
                    <a:cubicBezTo>
                      <a:pt x="1724" y="2097"/>
                      <a:pt x="2183" y="1854"/>
                      <a:pt x="2282" y="1335"/>
                    </a:cubicBezTo>
                    <a:cubicBezTo>
                      <a:pt x="2449" y="464"/>
                      <a:pt x="1850" y="0"/>
                      <a:pt x="1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7025631" y="1954927"/>
                <a:ext cx="57806" cy="46378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2573" extrusionOk="0">
                    <a:moveTo>
                      <a:pt x="1403" y="0"/>
                    </a:moveTo>
                    <a:cubicBezTo>
                      <a:pt x="505" y="0"/>
                      <a:pt x="0" y="1199"/>
                      <a:pt x="1025" y="2193"/>
                    </a:cubicBezTo>
                    <a:cubicBezTo>
                      <a:pt x="1301" y="2461"/>
                      <a:pt x="1570" y="2572"/>
                      <a:pt x="1810" y="2572"/>
                    </a:cubicBezTo>
                    <a:cubicBezTo>
                      <a:pt x="2705" y="2572"/>
                      <a:pt x="3207" y="1033"/>
                      <a:pt x="2198" y="292"/>
                    </a:cubicBezTo>
                    <a:cubicBezTo>
                      <a:pt x="1919" y="88"/>
                      <a:pt x="1647" y="0"/>
                      <a:pt x="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7530584" y="1695205"/>
                <a:ext cx="103391" cy="67990"/>
              </a:xfrm>
              <a:custGeom>
                <a:avLst/>
                <a:gdLst/>
                <a:ahLst/>
                <a:cxnLst/>
                <a:rect l="l" t="t" r="r" b="b"/>
                <a:pathLst>
                  <a:path w="5736" h="3772" extrusionOk="0">
                    <a:moveTo>
                      <a:pt x="0" y="0"/>
                    </a:moveTo>
                    <a:cubicBezTo>
                      <a:pt x="0" y="0"/>
                      <a:pt x="13" y="125"/>
                      <a:pt x="63" y="334"/>
                    </a:cubicBezTo>
                    <a:cubicBezTo>
                      <a:pt x="113" y="537"/>
                      <a:pt x="204" y="828"/>
                      <a:pt x="375" y="1136"/>
                    </a:cubicBezTo>
                    <a:cubicBezTo>
                      <a:pt x="453" y="1294"/>
                      <a:pt x="545" y="1464"/>
                      <a:pt x="666" y="1626"/>
                    </a:cubicBezTo>
                    <a:cubicBezTo>
                      <a:pt x="787" y="1789"/>
                      <a:pt x="908" y="1963"/>
                      <a:pt x="1061" y="2121"/>
                    </a:cubicBezTo>
                    <a:cubicBezTo>
                      <a:pt x="1215" y="2275"/>
                      <a:pt x="1377" y="2438"/>
                      <a:pt x="1547" y="2591"/>
                    </a:cubicBezTo>
                    <a:cubicBezTo>
                      <a:pt x="1726" y="2733"/>
                      <a:pt x="1922" y="2866"/>
                      <a:pt x="2109" y="3003"/>
                    </a:cubicBezTo>
                    <a:cubicBezTo>
                      <a:pt x="2317" y="3115"/>
                      <a:pt x="2516" y="3236"/>
                      <a:pt x="2724" y="3336"/>
                    </a:cubicBezTo>
                    <a:cubicBezTo>
                      <a:pt x="2924" y="3444"/>
                      <a:pt x="3148" y="3506"/>
                      <a:pt x="3357" y="3577"/>
                    </a:cubicBezTo>
                    <a:cubicBezTo>
                      <a:pt x="3564" y="3643"/>
                      <a:pt x="3768" y="3693"/>
                      <a:pt x="3972" y="3718"/>
                    </a:cubicBezTo>
                    <a:cubicBezTo>
                      <a:pt x="4154" y="3749"/>
                      <a:pt x="4330" y="3768"/>
                      <a:pt x="4496" y="3768"/>
                    </a:cubicBezTo>
                    <a:cubicBezTo>
                      <a:pt x="4511" y="3768"/>
                      <a:pt x="4526" y="3768"/>
                      <a:pt x="4542" y="3768"/>
                    </a:cubicBezTo>
                    <a:cubicBezTo>
                      <a:pt x="4587" y="3770"/>
                      <a:pt x="4632" y="3771"/>
                      <a:pt x="4675" y="3771"/>
                    </a:cubicBezTo>
                    <a:cubicBezTo>
                      <a:pt x="4972" y="3771"/>
                      <a:pt x="5226" y="3725"/>
                      <a:pt x="5407" y="3681"/>
                    </a:cubicBezTo>
                    <a:cubicBezTo>
                      <a:pt x="5615" y="3618"/>
                      <a:pt x="5735" y="3581"/>
                      <a:pt x="5735" y="3581"/>
                    </a:cubicBezTo>
                    <a:cubicBezTo>
                      <a:pt x="5735" y="3581"/>
                      <a:pt x="5643" y="3497"/>
                      <a:pt x="5486" y="3353"/>
                    </a:cubicBezTo>
                    <a:cubicBezTo>
                      <a:pt x="5328" y="3219"/>
                      <a:pt x="5108" y="3032"/>
                      <a:pt x="4845" y="2841"/>
                    </a:cubicBezTo>
                    <a:cubicBezTo>
                      <a:pt x="4716" y="2741"/>
                      <a:pt x="4576" y="2637"/>
                      <a:pt x="4430" y="2541"/>
                    </a:cubicBezTo>
                    <a:cubicBezTo>
                      <a:pt x="4284" y="2438"/>
                      <a:pt x="4134" y="2325"/>
                      <a:pt x="3972" y="2230"/>
                    </a:cubicBezTo>
                    <a:cubicBezTo>
                      <a:pt x="3814" y="2121"/>
                      <a:pt x="3656" y="2013"/>
                      <a:pt x="3486" y="1918"/>
                    </a:cubicBezTo>
                    <a:cubicBezTo>
                      <a:pt x="3315" y="1822"/>
                      <a:pt x="3153" y="1710"/>
                      <a:pt x="2983" y="1606"/>
                    </a:cubicBezTo>
                    <a:cubicBezTo>
                      <a:pt x="2816" y="1501"/>
                      <a:pt x="2641" y="1406"/>
                      <a:pt x="2480" y="1298"/>
                    </a:cubicBezTo>
                    <a:cubicBezTo>
                      <a:pt x="2305" y="1207"/>
                      <a:pt x="2138" y="1102"/>
                      <a:pt x="1976" y="1007"/>
                    </a:cubicBezTo>
                    <a:cubicBezTo>
                      <a:pt x="1822" y="898"/>
                      <a:pt x="1639" y="833"/>
                      <a:pt x="1493" y="737"/>
                    </a:cubicBezTo>
                    <a:cubicBezTo>
                      <a:pt x="1344" y="641"/>
                      <a:pt x="1177" y="570"/>
                      <a:pt x="1040" y="491"/>
                    </a:cubicBezTo>
                    <a:cubicBezTo>
                      <a:pt x="474" y="18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7707337" y="1397756"/>
                <a:ext cx="128122" cy="37798"/>
              </a:xfrm>
              <a:custGeom>
                <a:avLst/>
                <a:gdLst/>
                <a:ahLst/>
                <a:cxnLst/>
                <a:rect l="l" t="t" r="r" b="b"/>
                <a:pathLst>
                  <a:path w="7108" h="2097" extrusionOk="0">
                    <a:moveTo>
                      <a:pt x="3033" y="1"/>
                    </a:moveTo>
                    <a:cubicBezTo>
                      <a:pt x="2783" y="5"/>
                      <a:pt x="2542" y="30"/>
                      <a:pt x="2309" y="51"/>
                    </a:cubicBezTo>
                    <a:cubicBezTo>
                      <a:pt x="2076" y="76"/>
                      <a:pt x="1856" y="133"/>
                      <a:pt x="1647" y="187"/>
                    </a:cubicBezTo>
                    <a:cubicBezTo>
                      <a:pt x="1440" y="237"/>
                      <a:pt x="1244" y="312"/>
                      <a:pt x="1073" y="387"/>
                    </a:cubicBezTo>
                    <a:cubicBezTo>
                      <a:pt x="724" y="529"/>
                      <a:pt x="454" y="699"/>
                      <a:pt x="275" y="836"/>
                    </a:cubicBezTo>
                    <a:cubicBezTo>
                      <a:pt x="96" y="974"/>
                      <a:pt x="1" y="1066"/>
                      <a:pt x="1" y="1066"/>
                    </a:cubicBezTo>
                    <a:cubicBezTo>
                      <a:pt x="1" y="1066"/>
                      <a:pt x="129" y="1103"/>
                      <a:pt x="346" y="1148"/>
                    </a:cubicBezTo>
                    <a:cubicBezTo>
                      <a:pt x="558" y="1190"/>
                      <a:pt x="853" y="1252"/>
                      <a:pt x="1190" y="1306"/>
                    </a:cubicBezTo>
                    <a:cubicBezTo>
                      <a:pt x="1361" y="1331"/>
                      <a:pt x="1540" y="1377"/>
                      <a:pt x="1726" y="1398"/>
                    </a:cubicBezTo>
                    <a:cubicBezTo>
                      <a:pt x="1914" y="1415"/>
                      <a:pt x="2109" y="1477"/>
                      <a:pt x="2309" y="1490"/>
                    </a:cubicBezTo>
                    <a:cubicBezTo>
                      <a:pt x="2509" y="1523"/>
                      <a:pt x="2712" y="1544"/>
                      <a:pt x="2916" y="1590"/>
                    </a:cubicBezTo>
                    <a:cubicBezTo>
                      <a:pt x="3124" y="1610"/>
                      <a:pt x="3332" y="1652"/>
                      <a:pt x="3540" y="1684"/>
                    </a:cubicBezTo>
                    <a:cubicBezTo>
                      <a:pt x="3747" y="1714"/>
                      <a:pt x="3956" y="1734"/>
                      <a:pt x="4160" y="1780"/>
                    </a:cubicBezTo>
                    <a:cubicBezTo>
                      <a:pt x="4363" y="1818"/>
                      <a:pt x="4567" y="1843"/>
                      <a:pt x="4766" y="1868"/>
                    </a:cubicBezTo>
                    <a:cubicBezTo>
                      <a:pt x="4962" y="1909"/>
                      <a:pt x="5162" y="1926"/>
                      <a:pt x="5349" y="1947"/>
                    </a:cubicBezTo>
                    <a:cubicBezTo>
                      <a:pt x="5536" y="1976"/>
                      <a:pt x="5715" y="1997"/>
                      <a:pt x="5889" y="2014"/>
                    </a:cubicBezTo>
                    <a:cubicBezTo>
                      <a:pt x="6227" y="2055"/>
                      <a:pt x="6530" y="2072"/>
                      <a:pt x="6751" y="2089"/>
                    </a:cubicBezTo>
                    <a:cubicBezTo>
                      <a:pt x="6975" y="2093"/>
                      <a:pt x="7108" y="2097"/>
                      <a:pt x="7108" y="2097"/>
                    </a:cubicBezTo>
                    <a:cubicBezTo>
                      <a:pt x="7108" y="2097"/>
                      <a:pt x="7037" y="1984"/>
                      <a:pt x="6916" y="1793"/>
                    </a:cubicBezTo>
                    <a:cubicBezTo>
                      <a:pt x="6784" y="1606"/>
                      <a:pt x="6576" y="1356"/>
                      <a:pt x="6281" y="1124"/>
                    </a:cubicBezTo>
                    <a:cubicBezTo>
                      <a:pt x="6139" y="991"/>
                      <a:pt x="5973" y="874"/>
                      <a:pt x="5789" y="766"/>
                    </a:cubicBezTo>
                    <a:cubicBezTo>
                      <a:pt x="5607" y="641"/>
                      <a:pt x="5403" y="542"/>
                      <a:pt x="5191" y="450"/>
                    </a:cubicBezTo>
                    <a:cubicBezTo>
                      <a:pt x="4970" y="362"/>
                      <a:pt x="4750" y="258"/>
                      <a:pt x="4509" y="208"/>
                    </a:cubicBezTo>
                    <a:cubicBezTo>
                      <a:pt x="4267" y="142"/>
                      <a:pt x="4022" y="100"/>
                      <a:pt x="3777" y="51"/>
                    </a:cubicBezTo>
                    <a:cubicBezTo>
                      <a:pt x="3528" y="34"/>
                      <a:pt x="3278" y="5"/>
                      <a:pt x="3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7790702" y="1000990"/>
                <a:ext cx="153609" cy="56833"/>
              </a:xfrm>
              <a:custGeom>
                <a:avLst/>
                <a:gdLst/>
                <a:ahLst/>
                <a:cxnLst/>
                <a:rect l="l" t="t" r="r" b="b"/>
                <a:pathLst>
                  <a:path w="8522" h="3153" extrusionOk="0">
                    <a:moveTo>
                      <a:pt x="5581" y="1"/>
                    </a:moveTo>
                    <a:cubicBezTo>
                      <a:pt x="5295" y="9"/>
                      <a:pt x="4995" y="9"/>
                      <a:pt x="4692" y="38"/>
                    </a:cubicBezTo>
                    <a:cubicBezTo>
                      <a:pt x="4387" y="76"/>
                      <a:pt x="4084" y="146"/>
                      <a:pt x="3780" y="204"/>
                    </a:cubicBezTo>
                    <a:cubicBezTo>
                      <a:pt x="3485" y="300"/>
                      <a:pt x="3186" y="383"/>
                      <a:pt x="2903" y="500"/>
                    </a:cubicBezTo>
                    <a:cubicBezTo>
                      <a:pt x="2616" y="600"/>
                      <a:pt x="2354" y="753"/>
                      <a:pt x="2101" y="895"/>
                    </a:cubicBezTo>
                    <a:cubicBezTo>
                      <a:pt x="1851" y="1040"/>
                      <a:pt x="1614" y="1189"/>
                      <a:pt x="1414" y="1369"/>
                    </a:cubicBezTo>
                    <a:cubicBezTo>
                      <a:pt x="1202" y="1531"/>
                      <a:pt x="1015" y="1697"/>
                      <a:pt x="861" y="1872"/>
                    </a:cubicBezTo>
                    <a:cubicBezTo>
                      <a:pt x="699" y="2034"/>
                      <a:pt x="562" y="2200"/>
                      <a:pt x="454" y="2354"/>
                    </a:cubicBezTo>
                    <a:cubicBezTo>
                      <a:pt x="341" y="2508"/>
                      <a:pt x="254" y="2646"/>
                      <a:pt x="187" y="2766"/>
                    </a:cubicBezTo>
                    <a:cubicBezTo>
                      <a:pt x="67" y="3011"/>
                      <a:pt x="1" y="3153"/>
                      <a:pt x="1" y="3153"/>
                    </a:cubicBezTo>
                    <a:cubicBezTo>
                      <a:pt x="1" y="3153"/>
                      <a:pt x="145" y="3107"/>
                      <a:pt x="408" y="3028"/>
                    </a:cubicBezTo>
                    <a:cubicBezTo>
                      <a:pt x="529" y="2982"/>
                      <a:pt x="682" y="2932"/>
                      <a:pt x="849" y="2878"/>
                    </a:cubicBezTo>
                    <a:cubicBezTo>
                      <a:pt x="1015" y="2820"/>
                      <a:pt x="1198" y="2753"/>
                      <a:pt x="1398" y="2687"/>
                    </a:cubicBezTo>
                    <a:cubicBezTo>
                      <a:pt x="1598" y="2617"/>
                      <a:pt x="1809" y="2550"/>
                      <a:pt x="2030" y="2471"/>
                    </a:cubicBezTo>
                    <a:cubicBezTo>
                      <a:pt x="2250" y="2392"/>
                      <a:pt x="2487" y="2329"/>
                      <a:pt x="2715" y="2237"/>
                    </a:cubicBezTo>
                    <a:cubicBezTo>
                      <a:pt x="2953" y="2168"/>
                      <a:pt x="3199" y="2093"/>
                      <a:pt x="3448" y="2018"/>
                    </a:cubicBezTo>
                    <a:cubicBezTo>
                      <a:pt x="3689" y="1926"/>
                      <a:pt x="3947" y="1868"/>
                      <a:pt x="4201" y="1797"/>
                    </a:cubicBezTo>
                    <a:cubicBezTo>
                      <a:pt x="4454" y="1734"/>
                      <a:pt x="4704" y="1656"/>
                      <a:pt x="4957" y="1610"/>
                    </a:cubicBezTo>
                    <a:cubicBezTo>
                      <a:pt x="5207" y="1535"/>
                      <a:pt x="5460" y="1489"/>
                      <a:pt x="5706" y="1435"/>
                    </a:cubicBezTo>
                    <a:cubicBezTo>
                      <a:pt x="5951" y="1402"/>
                      <a:pt x="6189" y="1319"/>
                      <a:pt x="6417" y="1289"/>
                    </a:cubicBezTo>
                    <a:cubicBezTo>
                      <a:pt x="6650" y="1256"/>
                      <a:pt x="6871" y="1198"/>
                      <a:pt x="7074" y="1169"/>
                    </a:cubicBezTo>
                    <a:cubicBezTo>
                      <a:pt x="7498" y="1099"/>
                      <a:pt x="7856" y="1036"/>
                      <a:pt x="8105" y="995"/>
                    </a:cubicBezTo>
                    <a:cubicBezTo>
                      <a:pt x="8364" y="949"/>
                      <a:pt x="8521" y="911"/>
                      <a:pt x="8521" y="911"/>
                    </a:cubicBezTo>
                    <a:cubicBezTo>
                      <a:pt x="8521" y="911"/>
                      <a:pt x="8397" y="820"/>
                      <a:pt x="8164" y="678"/>
                    </a:cubicBezTo>
                    <a:cubicBezTo>
                      <a:pt x="8047" y="608"/>
                      <a:pt x="7902" y="533"/>
                      <a:pt x="7731" y="458"/>
                    </a:cubicBezTo>
                    <a:cubicBezTo>
                      <a:pt x="7561" y="379"/>
                      <a:pt x="7362" y="304"/>
                      <a:pt x="7141" y="246"/>
                    </a:cubicBezTo>
                    <a:cubicBezTo>
                      <a:pt x="6920" y="175"/>
                      <a:pt x="6675" y="112"/>
                      <a:pt x="6413" y="80"/>
                    </a:cubicBezTo>
                    <a:cubicBezTo>
                      <a:pt x="6151" y="38"/>
                      <a:pt x="5872" y="1"/>
                      <a:pt x="55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6816433" y="1175364"/>
                <a:ext cx="245735" cy="144326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007" extrusionOk="0">
                    <a:moveTo>
                      <a:pt x="9098" y="1"/>
                    </a:moveTo>
                    <a:cubicBezTo>
                      <a:pt x="8153" y="1"/>
                      <a:pt x="7078" y="154"/>
                      <a:pt x="5902" y="507"/>
                    </a:cubicBezTo>
                    <a:cubicBezTo>
                      <a:pt x="994" y="1975"/>
                      <a:pt x="0" y="7922"/>
                      <a:pt x="4247" y="8005"/>
                    </a:cubicBezTo>
                    <a:cubicBezTo>
                      <a:pt x="4300" y="8006"/>
                      <a:pt x="4354" y="8006"/>
                      <a:pt x="4407" y="8006"/>
                    </a:cubicBezTo>
                    <a:cubicBezTo>
                      <a:pt x="8608" y="8006"/>
                      <a:pt x="12964" y="4964"/>
                      <a:pt x="13342" y="2944"/>
                    </a:cubicBezTo>
                    <a:cubicBezTo>
                      <a:pt x="13633" y="1409"/>
                      <a:pt x="11961" y="1"/>
                      <a:pt x="9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7012833" y="1387482"/>
                <a:ext cx="163613" cy="141370"/>
              </a:xfrm>
              <a:custGeom>
                <a:avLst/>
                <a:gdLst/>
                <a:ahLst/>
                <a:cxnLst/>
                <a:rect l="l" t="t" r="r" b="b"/>
                <a:pathLst>
                  <a:path w="9077" h="7843" extrusionOk="0">
                    <a:moveTo>
                      <a:pt x="6500" y="0"/>
                    </a:moveTo>
                    <a:cubicBezTo>
                      <a:pt x="5907" y="0"/>
                      <a:pt x="5179" y="181"/>
                      <a:pt x="4296" y="613"/>
                    </a:cubicBezTo>
                    <a:cubicBezTo>
                      <a:pt x="2595" y="1448"/>
                      <a:pt x="0" y="4825"/>
                      <a:pt x="1231" y="7100"/>
                    </a:cubicBezTo>
                    <a:cubicBezTo>
                      <a:pt x="1514" y="7626"/>
                      <a:pt x="2010" y="7842"/>
                      <a:pt x="2614" y="7842"/>
                    </a:cubicBezTo>
                    <a:cubicBezTo>
                      <a:pt x="4625" y="7842"/>
                      <a:pt x="7842" y="5448"/>
                      <a:pt x="8447" y="4156"/>
                    </a:cubicBezTo>
                    <a:cubicBezTo>
                      <a:pt x="9077" y="2815"/>
                      <a:pt x="8839" y="0"/>
                      <a:pt x="65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7204637" y="1043150"/>
                <a:ext cx="86015" cy="142632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7913" extrusionOk="0">
                    <a:moveTo>
                      <a:pt x="2561" y="1"/>
                    </a:moveTo>
                    <a:cubicBezTo>
                      <a:pt x="856" y="1"/>
                      <a:pt x="917" y="2181"/>
                      <a:pt x="438" y="3683"/>
                    </a:cubicBezTo>
                    <a:cubicBezTo>
                      <a:pt x="0" y="5070"/>
                      <a:pt x="1402" y="7912"/>
                      <a:pt x="2644" y="7912"/>
                    </a:cubicBezTo>
                    <a:cubicBezTo>
                      <a:pt x="2840" y="7912"/>
                      <a:pt x="3032" y="7842"/>
                      <a:pt x="3212" y="7684"/>
                    </a:cubicBezTo>
                    <a:cubicBezTo>
                      <a:pt x="4534" y="6524"/>
                      <a:pt x="4772" y="319"/>
                      <a:pt x="2937" y="32"/>
                    </a:cubicBezTo>
                    <a:cubicBezTo>
                      <a:pt x="2803" y="11"/>
                      <a:pt x="2678" y="1"/>
                      <a:pt x="25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7738159" y="1029650"/>
                <a:ext cx="283966" cy="375731"/>
              </a:xfrm>
              <a:custGeom>
                <a:avLst/>
                <a:gdLst/>
                <a:ahLst/>
                <a:cxnLst/>
                <a:rect l="l" t="t" r="r" b="b"/>
                <a:pathLst>
                  <a:path w="15754" h="20845" extrusionOk="0">
                    <a:moveTo>
                      <a:pt x="9365" y="0"/>
                    </a:moveTo>
                    <a:cubicBezTo>
                      <a:pt x="6994" y="0"/>
                      <a:pt x="4420" y="1450"/>
                      <a:pt x="2882" y="2636"/>
                    </a:cubicBezTo>
                    <a:lnTo>
                      <a:pt x="3630" y="2669"/>
                    </a:lnTo>
                    <a:cubicBezTo>
                      <a:pt x="1027" y="4640"/>
                      <a:pt x="0" y="15935"/>
                      <a:pt x="820" y="18472"/>
                    </a:cubicBezTo>
                    <a:cubicBezTo>
                      <a:pt x="1305" y="19982"/>
                      <a:pt x="3871" y="20845"/>
                      <a:pt x="6345" y="20845"/>
                    </a:cubicBezTo>
                    <a:cubicBezTo>
                      <a:pt x="8019" y="20845"/>
                      <a:pt x="9652" y="20449"/>
                      <a:pt x="10567" y="19591"/>
                    </a:cubicBezTo>
                    <a:cubicBezTo>
                      <a:pt x="12834" y="17461"/>
                      <a:pt x="15753" y="5355"/>
                      <a:pt x="13037" y="1791"/>
                    </a:cubicBezTo>
                    <a:cubicBezTo>
                      <a:pt x="12042" y="486"/>
                      <a:pt x="10737" y="0"/>
                      <a:pt x="9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7364537" y="1426524"/>
                <a:ext cx="511099" cy="675415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37471" extrusionOk="0">
                    <a:moveTo>
                      <a:pt x="22327" y="0"/>
                    </a:moveTo>
                    <a:cubicBezTo>
                      <a:pt x="20031" y="0"/>
                      <a:pt x="16742" y="2390"/>
                      <a:pt x="15193" y="4768"/>
                    </a:cubicBezTo>
                    <a:cubicBezTo>
                      <a:pt x="13725" y="7017"/>
                      <a:pt x="12091" y="11284"/>
                      <a:pt x="12335" y="13634"/>
                    </a:cubicBezTo>
                    <a:cubicBezTo>
                      <a:pt x="12373" y="14000"/>
                      <a:pt x="12523" y="14370"/>
                      <a:pt x="12756" y="14728"/>
                    </a:cubicBezTo>
                    <a:cubicBezTo>
                      <a:pt x="12756" y="14728"/>
                      <a:pt x="13729" y="16687"/>
                      <a:pt x="16341" y="17286"/>
                    </a:cubicBezTo>
                    <a:cubicBezTo>
                      <a:pt x="16623" y="17397"/>
                      <a:pt x="16915" y="17493"/>
                      <a:pt x="17206" y="17576"/>
                    </a:cubicBezTo>
                    <a:cubicBezTo>
                      <a:pt x="18166" y="18093"/>
                      <a:pt x="16822" y="18701"/>
                      <a:pt x="14975" y="18701"/>
                    </a:cubicBezTo>
                    <a:cubicBezTo>
                      <a:pt x="14727" y="18701"/>
                      <a:pt x="14469" y="18690"/>
                      <a:pt x="14207" y="18666"/>
                    </a:cubicBezTo>
                    <a:cubicBezTo>
                      <a:pt x="13940" y="18611"/>
                      <a:pt x="13672" y="18584"/>
                      <a:pt x="13401" y="18584"/>
                    </a:cubicBezTo>
                    <a:cubicBezTo>
                      <a:pt x="10146" y="18584"/>
                      <a:pt x="6676" y="22424"/>
                      <a:pt x="3827" y="26114"/>
                    </a:cubicBezTo>
                    <a:cubicBezTo>
                      <a:pt x="425" y="30518"/>
                      <a:pt x="1" y="34265"/>
                      <a:pt x="2538" y="36607"/>
                    </a:cubicBezTo>
                    <a:cubicBezTo>
                      <a:pt x="3171" y="37191"/>
                      <a:pt x="4055" y="37471"/>
                      <a:pt x="5080" y="37471"/>
                    </a:cubicBezTo>
                    <a:cubicBezTo>
                      <a:pt x="7615" y="37471"/>
                      <a:pt x="11017" y="35760"/>
                      <a:pt x="13650" y="32710"/>
                    </a:cubicBezTo>
                    <a:lnTo>
                      <a:pt x="13650" y="32706"/>
                    </a:lnTo>
                    <a:cubicBezTo>
                      <a:pt x="15888" y="30918"/>
                      <a:pt x="25939" y="17073"/>
                      <a:pt x="27312" y="9155"/>
                    </a:cubicBezTo>
                    <a:cubicBezTo>
                      <a:pt x="27452" y="8702"/>
                      <a:pt x="27565" y="8257"/>
                      <a:pt x="27640" y="7820"/>
                    </a:cubicBezTo>
                    <a:cubicBezTo>
                      <a:pt x="28355" y="3612"/>
                      <a:pt x="25527" y="1096"/>
                      <a:pt x="23310" y="180"/>
                    </a:cubicBezTo>
                    <a:cubicBezTo>
                      <a:pt x="23013" y="57"/>
                      <a:pt x="22682" y="0"/>
                      <a:pt x="22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7132988" y="1270680"/>
                <a:ext cx="43260" cy="71073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943" extrusionOk="0">
                    <a:moveTo>
                      <a:pt x="1616" y="0"/>
                    </a:moveTo>
                    <a:cubicBezTo>
                      <a:pt x="1551" y="0"/>
                      <a:pt x="1486" y="12"/>
                      <a:pt x="1423" y="39"/>
                    </a:cubicBezTo>
                    <a:cubicBezTo>
                      <a:pt x="770" y="314"/>
                      <a:pt x="467" y="1087"/>
                      <a:pt x="296" y="1732"/>
                    </a:cubicBezTo>
                    <a:cubicBezTo>
                      <a:pt x="100" y="2484"/>
                      <a:pt x="0" y="3379"/>
                      <a:pt x="753" y="3853"/>
                    </a:cubicBezTo>
                    <a:cubicBezTo>
                      <a:pt x="853" y="3914"/>
                      <a:pt x="977" y="3942"/>
                      <a:pt x="1104" y="3942"/>
                    </a:cubicBezTo>
                    <a:cubicBezTo>
                      <a:pt x="1269" y="3942"/>
                      <a:pt x="1438" y="3894"/>
                      <a:pt x="1561" y="3807"/>
                    </a:cubicBezTo>
                    <a:cubicBezTo>
                      <a:pt x="2146" y="3395"/>
                      <a:pt x="2047" y="2751"/>
                      <a:pt x="2117" y="2118"/>
                    </a:cubicBezTo>
                    <a:cubicBezTo>
                      <a:pt x="2171" y="1603"/>
                      <a:pt x="2400" y="966"/>
                      <a:pt x="2238" y="463"/>
                    </a:cubicBezTo>
                    <a:cubicBezTo>
                      <a:pt x="2154" y="211"/>
                      <a:pt x="1886" y="0"/>
                      <a:pt x="1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7151356" y="1453273"/>
                <a:ext cx="35401" cy="3062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1699" extrusionOk="0">
                    <a:moveTo>
                      <a:pt x="948" y="1"/>
                    </a:moveTo>
                    <a:cubicBezTo>
                      <a:pt x="420" y="1"/>
                      <a:pt x="1" y="536"/>
                      <a:pt x="167" y="1067"/>
                    </a:cubicBezTo>
                    <a:cubicBezTo>
                      <a:pt x="179" y="1109"/>
                      <a:pt x="192" y="1150"/>
                      <a:pt x="208" y="1192"/>
                    </a:cubicBezTo>
                    <a:cubicBezTo>
                      <a:pt x="327" y="1517"/>
                      <a:pt x="618" y="1698"/>
                      <a:pt x="917" y="1698"/>
                    </a:cubicBezTo>
                    <a:cubicBezTo>
                      <a:pt x="1111" y="1698"/>
                      <a:pt x="1309" y="1622"/>
                      <a:pt x="1465" y="1458"/>
                    </a:cubicBezTo>
                    <a:cubicBezTo>
                      <a:pt x="1498" y="1424"/>
                      <a:pt x="1527" y="1395"/>
                      <a:pt x="1556" y="1362"/>
                    </a:cubicBezTo>
                    <a:cubicBezTo>
                      <a:pt x="1964" y="900"/>
                      <a:pt x="1718" y="148"/>
                      <a:pt x="1115" y="19"/>
                    </a:cubicBezTo>
                    <a:cubicBezTo>
                      <a:pt x="1059" y="7"/>
                      <a:pt x="1003" y="1"/>
                      <a:pt x="9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7006993" y="1092431"/>
                <a:ext cx="56022" cy="43891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435" extrusionOk="0">
                    <a:moveTo>
                      <a:pt x="2237" y="0"/>
                    </a:moveTo>
                    <a:cubicBezTo>
                      <a:pt x="2116" y="0"/>
                      <a:pt x="1991" y="33"/>
                      <a:pt x="1871" y="109"/>
                    </a:cubicBezTo>
                    <a:cubicBezTo>
                      <a:pt x="1385" y="413"/>
                      <a:pt x="927" y="667"/>
                      <a:pt x="516" y="1091"/>
                    </a:cubicBezTo>
                    <a:cubicBezTo>
                      <a:pt x="1" y="1617"/>
                      <a:pt x="497" y="2434"/>
                      <a:pt x="1139" y="2434"/>
                    </a:cubicBezTo>
                    <a:cubicBezTo>
                      <a:pt x="1213" y="2434"/>
                      <a:pt x="1288" y="2423"/>
                      <a:pt x="1364" y="2400"/>
                    </a:cubicBezTo>
                    <a:cubicBezTo>
                      <a:pt x="2092" y="2180"/>
                      <a:pt x="2549" y="1669"/>
                      <a:pt x="2869" y="1003"/>
                    </a:cubicBezTo>
                    <a:cubicBezTo>
                      <a:pt x="3108" y="507"/>
                      <a:pt x="2706" y="0"/>
                      <a:pt x="2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6938480" y="1337535"/>
                <a:ext cx="24099" cy="2404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4" extrusionOk="0">
                    <a:moveTo>
                      <a:pt x="644" y="0"/>
                    </a:moveTo>
                    <a:cubicBezTo>
                      <a:pt x="527" y="0"/>
                      <a:pt x="414" y="29"/>
                      <a:pt x="312" y="94"/>
                    </a:cubicBezTo>
                    <a:cubicBezTo>
                      <a:pt x="179" y="181"/>
                      <a:pt x="79" y="322"/>
                      <a:pt x="50" y="476"/>
                    </a:cubicBezTo>
                    <a:cubicBezTo>
                      <a:pt x="0" y="705"/>
                      <a:pt x="87" y="888"/>
                      <a:pt x="237" y="1054"/>
                    </a:cubicBezTo>
                    <a:cubicBezTo>
                      <a:pt x="321" y="1142"/>
                      <a:pt x="420" y="1204"/>
                      <a:pt x="524" y="1271"/>
                    </a:cubicBezTo>
                    <a:cubicBezTo>
                      <a:pt x="593" y="1314"/>
                      <a:pt x="670" y="1333"/>
                      <a:pt x="748" y="1333"/>
                    </a:cubicBezTo>
                    <a:cubicBezTo>
                      <a:pt x="1036" y="1333"/>
                      <a:pt x="1336" y="1069"/>
                      <a:pt x="1294" y="772"/>
                    </a:cubicBezTo>
                    <a:cubicBezTo>
                      <a:pt x="1277" y="651"/>
                      <a:pt x="1264" y="530"/>
                      <a:pt x="1214" y="418"/>
                    </a:cubicBezTo>
                    <a:cubicBezTo>
                      <a:pt x="1127" y="223"/>
                      <a:pt x="989" y="52"/>
                      <a:pt x="765" y="10"/>
                    </a:cubicBezTo>
                    <a:cubicBezTo>
                      <a:pt x="724" y="4"/>
                      <a:pt x="684" y="0"/>
                      <a:pt x="6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7437268" y="1050198"/>
                <a:ext cx="31778" cy="2902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610" extrusionOk="0">
                    <a:moveTo>
                      <a:pt x="832" y="1"/>
                    </a:moveTo>
                    <a:cubicBezTo>
                      <a:pt x="689" y="1"/>
                      <a:pt x="544" y="41"/>
                      <a:pt x="411" y="127"/>
                    </a:cubicBezTo>
                    <a:cubicBezTo>
                      <a:pt x="150" y="298"/>
                      <a:pt x="0" y="564"/>
                      <a:pt x="12" y="880"/>
                    </a:cubicBezTo>
                    <a:cubicBezTo>
                      <a:pt x="25" y="1150"/>
                      <a:pt x="187" y="1400"/>
                      <a:pt x="424" y="1521"/>
                    </a:cubicBezTo>
                    <a:cubicBezTo>
                      <a:pt x="546" y="1581"/>
                      <a:pt x="672" y="1609"/>
                      <a:pt x="795" y="1609"/>
                    </a:cubicBezTo>
                    <a:cubicBezTo>
                      <a:pt x="962" y="1609"/>
                      <a:pt x="1126" y="1558"/>
                      <a:pt x="1277" y="1463"/>
                    </a:cubicBezTo>
                    <a:cubicBezTo>
                      <a:pt x="1626" y="1234"/>
                      <a:pt x="1763" y="710"/>
                      <a:pt x="1513" y="361"/>
                    </a:cubicBezTo>
                    <a:cubicBezTo>
                      <a:pt x="1352" y="135"/>
                      <a:pt x="1095" y="1"/>
                      <a:pt x="8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7205737" y="1870281"/>
                <a:ext cx="6069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785" extrusionOk="0">
                    <a:moveTo>
                      <a:pt x="2575" y="1"/>
                    </a:moveTo>
                    <a:cubicBezTo>
                      <a:pt x="2518" y="1"/>
                      <a:pt x="2459" y="11"/>
                      <a:pt x="2402" y="32"/>
                    </a:cubicBezTo>
                    <a:cubicBezTo>
                      <a:pt x="1949" y="197"/>
                      <a:pt x="1571" y="389"/>
                      <a:pt x="1172" y="667"/>
                    </a:cubicBezTo>
                    <a:cubicBezTo>
                      <a:pt x="793" y="934"/>
                      <a:pt x="327" y="1250"/>
                      <a:pt x="160" y="1699"/>
                    </a:cubicBezTo>
                    <a:cubicBezTo>
                      <a:pt x="1" y="2137"/>
                      <a:pt x="219" y="2784"/>
                      <a:pt x="754" y="2784"/>
                    </a:cubicBezTo>
                    <a:cubicBezTo>
                      <a:pt x="788" y="2784"/>
                      <a:pt x="823" y="2782"/>
                      <a:pt x="859" y="2776"/>
                    </a:cubicBezTo>
                    <a:cubicBezTo>
                      <a:pt x="1841" y="2639"/>
                      <a:pt x="2627" y="1669"/>
                      <a:pt x="3126" y="880"/>
                    </a:cubicBezTo>
                    <a:cubicBezTo>
                      <a:pt x="3367" y="493"/>
                      <a:pt x="2987" y="1"/>
                      <a:pt x="25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7283425" y="1909684"/>
                <a:ext cx="32355" cy="2258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253" extrusionOk="0">
                    <a:moveTo>
                      <a:pt x="887" y="1"/>
                    </a:moveTo>
                    <a:cubicBezTo>
                      <a:pt x="782" y="1"/>
                      <a:pt x="670" y="32"/>
                      <a:pt x="558" y="103"/>
                    </a:cubicBezTo>
                    <a:cubicBezTo>
                      <a:pt x="1" y="467"/>
                      <a:pt x="375" y="1252"/>
                      <a:pt x="904" y="1252"/>
                    </a:cubicBezTo>
                    <a:cubicBezTo>
                      <a:pt x="1011" y="1252"/>
                      <a:pt x="1123" y="1220"/>
                      <a:pt x="1236" y="1147"/>
                    </a:cubicBezTo>
                    <a:cubicBezTo>
                      <a:pt x="1795" y="787"/>
                      <a:pt x="1419" y="1"/>
                      <a:pt x="887" y="1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6665239" y="1332199"/>
                <a:ext cx="38249" cy="31093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725" extrusionOk="0">
                    <a:moveTo>
                      <a:pt x="1157" y="1"/>
                    </a:moveTo>
                    <a:cubicBezTo>
                      <a:pt x="819" y="1"/>
                      <a:pt x="488" y="143"/>
                      <a:pt x="271" y="427"/>
                    </a:cubicBezTo>
                    <a:cubicBezTo>
                      <a:pt x="29" y="739"/>
                      <a:pt x="0" y="1142"/>
                      <a:pt x="267" y="1450"/>
                    </a:cubicBezTo>
                    <a:cubicBezTo>
                      <a:pt x="418" y="1630"/>
                      <a:pt x="636" y="1725"/>
                      <a:pt x="859" y="1725"/>
                    </a:cubicBezTo>
                    <a:cubicBezTo>
                      <a:pt x="1002" y="1725"/>
                      <a:pt x="1147" y="1685"/>
                      <a:pt x="1277" y="1604"/>
                    </a:cubicBezTo>
                    <a:cubicBezTo>
                      <a:pt x="1298" y="1588"/>
                      <a:pt x="1323" y="1575"/>
                      <a:pt x="1348" y="1563"/>
                    </a:cubicBezTo>
                    <a:cubicBezTo>
                      <a:pt x="1426" y="1525"/>
                      <a:pt x="1514" y="1492"/>
                      <a:pt x="1597" y="1475"/>
                    </a:cubicBezTo>
                    <a:cubicBezTo>
                      <a:pt x="1876" y="1413"/>
                      <a:pt x="2075" y="1105"/>
                      <a:pt x="2096" y="839"/>
                    </a:cubicBezTo>
                    <a:cubicBezTo>
                      <a:pt x="2121" y="552"/>
                      <a:pt x="1967" y="261"/>
                      <a:pt x="1706" y="131"/>
                    </a:cubicBezTo>
                    <a:cubicBezTo>
                      <a:pt x="1533" y="44"/>
                      <a:pt x="1344" y="1"/>
                      <a:pt x="11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6649413" y="1121397"/>
                <a:ext cx="88917" cy="60870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3377" extrusionOk="0">
                    <a:moveTo>
                      <a:pt x="648" y="1"/>
                    </a:moveTo>
                    <a:cubicBezTo>
                      <a:pt x="319" y="1"/>
                      <a:pt x="87" y="238"/>
                      <a:pt x="72" y="582"/>
                    </a:cubicBezTo>
                    <a:cubicBezTo>
                      <a:pt x="1" y="2229"/>
                      <a:pt x="2550" y="3039"/>
                      <a:pt x="3790" y="3352"/>
                    </a:cubicBezTo>
                    <a:cubicBezTo>
                      <a:pt x="3857" y="3368"/>
                      <a:pt x="3921" y="3376"/>
                      <a:pt x="3981" y="3376"/>
                    </a:cubicBezTo>
                    <a:cubicBezTo>
                      <a:pt x="4738" y="3376"/>
                      <a:pt x="4932" y="2141"/>
                      <a:pt x="4093" y="1929"/>
                    </a:cubicBezTo>
                    <a:cubicBezTo>
                      <a:pt x="3423" y="1759"/>
                      <a:pt x="2845" y="1417"/>
                      <a:pt x="2304" y="997"/>
                    </a:cubicBezTo>
                    <a:cubicBezTo>
                      <a:pt x="1826" y="623"/>
                      <a:pt x="1377" y="95"/>
                      <a:pt x="749" y="8"/>
                    </a:cubicBezTo>
                    <a:cubicBezTo>
                      <a:pt x="715" y="3"/>
                      <a:pt x="681" y="1"/>
                      <a:pt x="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6613688" y="1103318"/>
                <a:ext cx="18349" cy="1278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9" extrusionOk="0">
                    <a:moveTo>
                      <a:pt x="505" y="0"/>
                    </a:moveTo>
                    <a:cubicBezTo>
                      <a:pt x="445" y="0"/>
                      <a:pt x="382" y="18"/>
                      <a:pt x="319" y="59"/>
                    </a:cubicBezTo>
                    <a:cubicBezTo>
                      <a:pt x="1" y="262"/>
                      <a:pt x="212" y="709"/>
                      <a:pt x="513" y="709"/>
                    </a:cubicBezTo>
                    <a:cubicBezTo>
                      <a:pt x="574" y="709"/>
                      <a:pt x="638" y="690"/>
                      <a:pt x="702" y="649"/>
                    </a:cubicBezTo>
                    <a:cubicBezTo>
                      <a:pt x="1018" y="444"/>
                      <a:pt x="805" y="0"/>
                      <a:pt x="505" y="0"/>
                    </a:cubicBezTo>
                    <a:close/>
                  </a:path>
                </a:pathLst>
              </a:custGeom>
              <a:solidFill>
                <a:srgbClr val="FFC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24"/>
            <p:cNvSpPr/>
            <p:nvPr/>
          </p:nvSpPr>
          <p:spPr>
            <a:xfrm rot="9822390" flipH="1">
              <a:off x="2547836" y="1397619"/>
              <a:ext cx="613462" cy="101937"/>
            </a:xfrm>
            <a:custGeom>
              <a:avLst/>
              <a:gdLst/>
              <a:ahLst/>
              <a:cxnLst/>
              <a:rect l="l" t="t" r="r" b="b"/>
              <a:pathLst>
                <a:path w="22706" h="3773" extrusionOk="0">
                  <a:moveTo>
                    <a:pt x="2872" y="0"/>
                  </a:moveTo>
                  <a:cubicBezTo>
                    <a:pt x="2139" y="0"/>
                    <a:pt x="1712" y="466"/>
                    <a:pt x="1339" y="881"/>
                  </a:cubicBezTo>
                  <a:cubicBezTo>
                    <a:pt x="983" y="1269"/>
                    <a:pt x="671" y="1608"/>
                    <a:pt x="137" y="1608"/>
                  </a:cubicBezTo>
                  <a:cubicBezTo>
                    <a:pt x="104" y="1608"/>
                    <a:pt x="70" y="1606"/>
                    <a:pt x="35" y="1604"/>
                  </a:cubicBezTo>
                  <a:lnTo>
                    <a:pt x="1" y="2056"/>
                  </a:lnTo>
                  <a:cubicBezTo>
                    <a:pt x="48" y="2060"/>
                    <a:pt x="94" y="2062"/>
                    <a:pt x="138" y="2062"/>
                  </a:cubicBezTo>
                  <a:cubicBezTo>
                    <a:pt x="871" y="2062"/>
                    <a:pt x="1294" y="1596"/>
                    <a:pt x="1672" y="1186"/>
                  </a:cubicBezTo>
                  <a:cubicBezTo>
                    <a:pt x="2030" y="796"/>
                    <a:pt x="2344" y="455"/>
                    <a:pt x="2880" y="455"/>
                  </a:cubicBezTo>
                  <a:cubicBezTo>
                    <a:pt x="2909" y="455"/>
                    <a:pt x="2940" y="456"/>
                    <a:pt x="2971" y="458"/>
                  </a:cubicBezTo>
                  <a:cubicBezTo>
                    <a:pt x="3575" y="503"/>
                    <a:pt x="3841" y="910"/>
                    <a:pt x="4151" y="1373"/>
                  </a:cubicBezTo>
                  <a:cubicBezTo>
                    <a:pt x="4479" y="1864"/>
                    <a:pt x="4852" y="2424"/>
                    <a:pt x="5671" y="2485"/>
                  </a:cubicBezTo>
                  <a:cubicBezTo>
                    <a:pt x="5722" y="2489"/>
                    <a:pt x="5771" y="2491"/>
                    <a:pt x="5819" y="2491"/>
                  </a:cubicBezTo>
                  <a:cubicBezTo>
                    <a:pt x="6550" y="2491"/>
                    <a:pt x="6972" y="2024"/>
                    <a:pt x="7342" y="1616"/>
                  </a:cubicBezTo>
                  <a:cubicBezTo>
                    <a:pt x="7699" y="1227"/>
                    <a:pt x="8006" y="883"/>
                    <a:pt x="8548" y="883"/>
                  </a:cubicBezTo>
                  <a:cubicBezTo>
                    <a:pt x="8580" y="883"/>
                    <a:pt x="8613" y="884"/>
                    <a:pt x="8647" y="886"/>
                  </a:cubicBezTo>
                  <a:cubicBezTo>
                    <a:pt x="9240" y="933"/>
                    <a:pt x="9511" y="1339"/>
                    <a:pt x="9821" y="1801"/>
                  </a:cubicBezTo>
                  <a:cubicBezTo>
                    <a:pt x="10149" y="2293"/>
                    <a:pt x="10522" y="2852"/>
                    <a:pt x="11341" y="2914"/>
                  </a:cubicBezTo>
                  <a:cubicBezTo>
                    <a:pt x="11391" y="2918"/>
                    <a:pt x="11439" y="2920"/>
                    <a:pt x="11487" y="2920"/>
                  </a:cubicBezTo>
                  <a:cubicBezTo>
                    <a:pt x="12210" y="2920"/>
                    <a:pt x="12637" y="2452"/>
                    <a:pt x="13013" y="2044"/>
                  </a:cubicBezTo>
                  <a:cubicBezTo>
                    <a:pt x="13365" y="1651"/>
                    <a:pt x="13671" y="1312"/>
                    <a:pt x="14211" y="1312"/>
                  </a:cubicBezTo>
                  <a:cubicBezTo>
                    <a:pt x="14244" y="1312"/>
                    <a:pt x="14277" y="1314"/>
                    <a:pt x="14312" y="1316"/>
                  </a:cubicBezTo>
                  <a:cubicBezTo>
                    <a:pt x="14911" y="1361"/>
                    <a:pt x="15176" y="1762"/>
                    <a:pt x="15487" y="2231"/>
                  </a:cubicBezTo>
                  <a:cubicBezTo>
                    <a:pt x="15814" y="2722"/>
                    <a:pt x="16187" y="3282"/>
                    <a:pt x="17005" y="3344"/>
                  </a:cubicBezTo>
                  <a:cubicBezTo>
                    <a:pt x="17053" y="3348"/>
                    <a:pt x="17099" y="3349"/>
                    <a:pt x="17143" y="3349"/>
                  </a:cubicBezTo>
                  <a:cubicBezTo>
                    <a:pt x="17877" y="3349"/>
                    <a:pt x="18300" y="2884"/>
                    <a:pt x="18678" y="2474"/>
                  </a:cubicBezTo>
                  <a:cubicBezTo>
                    <a:pt x="19027" y="2083"/>
                    <a:pt x="19331" y="1741"/>
                    <a:pt x="19864" y="1741"/>
                  </a:cubicBezTo>
                  <a:cubicBezTo>
                    <a:pt x="19900" y="1741"/>
                    <a:pt x="19938" y="1743"/>
                    <a:pt x="19977" y="1746"/>
                  </a:cubicBezTo>
                  <a:cubicBezTo>
                    <a:pt x="20576" y="1791"/>
                    <a:pt x="20842" y="2192"/>
                    <a:pt x="21152" y="2661"/>
                  </a:cubicBezTo>
                  <a:cubicBezTo>
                    <a:pt x="21479" y="3152"/>
                    <a:pt x="21851" y="3711"/>
                    <a:pt x="22671" y="3772"/>
                  </a:cubicBezTo>
                  <a:lnTo>
                    <a:pt x="22705" y="3321"/>
                  </a:lnTo>
                  <a:cubicBezTo>
                    <a:pt x="22106" y="3276"/>
                    <a:pt x="21841" y="2870"/>
                    <a:pt x="21530" y="2406"/>
                  </a:cubicBezTo>
                  <a:cubicBezTo>
                    <a:pt x="21202" y="1915"/>
                    <a:pt x="20829" y="1355"/>
                    <a:pt x="20011" y="1293"/>
                  </a:cubicBezTo>
                  <a:cubicBezTo>
                    <a:pt x="19964" y="1290"/>
                    <a:pt x="19918" y="1288"/>
                    <a:pt x="19874" y="1288"/>
                  </a:cubicBezTo>
                  <a:cubicBezTo>
                    <a:pt x="19145" y="1288"/>
                    <a:pt x="18717" y="1753"/>
                    <a:pt x="18339" y="2163"/>
                  </a:cubicBezTo>
                  <a:cubicBezTo>
                    <a:pt x="17988" y="2556"/>
                    <a:pt x="17682" y="2895"/>
                    <a:pt x="17143" y="2895"/>
                  </a:cubicBezTo>
                  <a:cubicBezTo>
                    <a:pt x="17109" y="2895"/>
                    <a:pt x="17075" y="2894"/>
                    <a:pt x="17039" y="2891"/>
                  </a:cubicBezTo>
                  <a:cubicBezTo>
                    <a:pt x="16442" y="2847"/>
                    <a:pt x="16176" y="2445"/>
                    <a:pt x="15865" y="1976"/>
                  </a:cubicBezTo>
                  <a:cubicBezTo>
                    <a:pt x="15537" y="1486"/>
                    <a:pt x="15165" y="926"/>
                    <a:pt x="14346" y="865"/>
                  </a:cubicBezTo>
                  <a:cubicBezTo>
                    <a:pt x="14299" y="861"/>
                    <a:pt x="14253" y="859"/>
                    <a:pt x="14209" y="859"/>
                  </a:cubicBezTo>
                  <a:cubicBezTo>
                    <a:pt x="13480" y="859"/>
                    <a:pt x="13051" y="1324"/>
                    <a:pt x="12675" y="1734"/>
                  </a:cubicBezTo>
                  <a:cubicBezTo>
                    <a:pt x="12319" y="2126"/>
                    <a:pt x="12019" y="2468"/>
                    <a:pt x="11485" y="2468"/>
                  </a:cubicBezTo>
                  <a:cubicBezTo>
                    <a:pt x="11449" y="2468"/>
                    <a:pt x="11413" y="2466"/>
                    <a:pt x="11375" y="2463"/>
                  </a:cubicBezTo>
                  <a:cubicBezTo>
                    <a:pt x="10777" y="2417"/>
                    <a:pt x="10511" y="2017"/>
                    <a:pt x="10201" y="1548"/>
                  </a:cubicBezTo>
                  <a:cubicBezTo>
                    <a:pt x="9867" y="1056"/>
                    <a:pt x="9500" y="497"/>
                    <a:pt x="8681" y="435"/>
                  </a:cubicBezTo>
                  <a:cubicBezTo>
                    <a:pt x="8634" y="432"/>
                    <a:pt x="8588" y="430"/>
                    <a:pt x="8544" y="430"/>
                  </a:cubicBezTo>
                  <a:cubicBezTo>
                    <a:pt x="7810" y="430"/>
                    <a:pt x="7382" y="896"/>
                    <a:pt x="7009" y="1311"/>
                  </a:cubicBezTo>
                  <a:cubicBezTo>
                    <a:pt x="6652" y="1699"/>
                    <a:pt x="6346" y="2037"/>
                    <a:pt x="5810" y="2037"/>
                  </a:cubicBezTo>
                  <a:cubicBezTo>
                    <a:pt x="5778" y="2037"/>
                    <a:pt x="5744" y="2036"/>
                    <a:pt x="5710" y="2033"/>
                  </a:cubicBezTo>
                  <a:cubicBezTo>
                    <a:pt x="5111" y="1989"/>
                    <a:pt x="4840" y="1587"/>
                    <a:pt x="4529" y="1118"/>
                  </a:cubicBezTo>
                  <a:cubicBezTo>
                    <a:pt x="4203" y="628"/>
                    <a:pt x="3830" y="68"/>
                    <a:pt x="3010" y="5"/>
                  </a:cubicBezTo>
                  <a:cubicBezTo>
                    <a:pt x="2963" y="2"/>
                    <a:pt x="2917" y="0"/>
                    <a:pt x="2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875001" y="3895155"/>
              <a:ext cx="142516" cy="206756"/>
            </a:xfrm>
            <a:custGeom>
              <a:avLst/>
              <a:gdLst/>
              <a:ahLst/>
              <a:cxnLst/>
              <a:rect l="l" t="t" r="r" b="b"/>
              <a:pathLst>
                <a:path w="2660" h="3859" extrusionOk="0">
                  <a:moveTo>
                    <a:pt x="2428" y="0"/>
                  </a:moveTo>
                  <a:lnTo>
                    <a:pt x="0" y="2057"/>
                  </a:lnTo>
                  <a:lnTo>
                    <a:pt x="2660" y="3858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2551260" y="1024355"/>
              <a:ext cx="207023" cy="139569"/>
            </a:xfrm>
            <a:custGeom>
              <a:avLst/>
              <a:gdLst/>
              <a:ahLst/>
              <a:cxnLst/>
              <a:rect l="l" t="t" r="r" b="b"/>
              <a:pathLst>
                <a:path w="3864" h="2605" extrusionOk="0">
                  <a:moveTo>
                    <a:pt x="2034" y="1"/>
                  </a:moveTo>
                  <a:lnTo>
                    <a:pt x="0" y="2497"/>
                  </a:lnTo>
                  <a:lnTo>
                    <a:pt x="3864" y="2604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 rot="-9454580" flipH="1">
              <a:off x="826396" y="4224393"/>
              <a:ext cx="239737" cy="39828"/>
            </a:xfrm>
            <a:custGeom>
              <a:avLst/>
              <a:gdLst/>
              <a:ahLst/>
              <a:cxnLst/>
              <a:rect l="l" t="t" r="r" b="b"/>
              <a:pathLst>
                <a:path w="22706" h="3773" extrusionOk="0">
                  <a:moveTo>
                    <a:pt x="2872" y="0"/>
                  </a:moveTo>
                  <a:cubicBezTo>
                    <a:pt x="2139" y="0"/>
                    <a:pt x="1712" y="466"/>
                    <a:pt x="1339" y="881"/>
                  </a:cubicBezTo>
                  <a:cubicBezTo>
                    <a:pt x="983" y="1269"/>
                    <a:pt x="671" y="1608"/>
                    <a:pt x="137" y="1608"/>
                  </a:cubicBezTo>
                  <a:cubicBezTo>
                    <a:pt x="104" y="1608"/>
                    <a:pt x="70" y="1606"/>
                    <a:pt x="35" y="1604"/>
                  </a:cubicBezTo>
                  <a:lnTo>
                    <a:pt x="1" y="2056"/>
                  </a:lnTo>
                  <a:cubicBezTo>
                    <a:pt x="48" y="2060"/>
                    <a:pt x="94" y="2062"/>
                    <a:pt x="138" y="2062"/>
                  </a:cubicBezTo>
                  <a:cubicBezTo>
                    <a:pt x="871" y="2062"/>
                    <a:pt x="1294" y="1596"/>
                    <a:pt x="1672" y="1186"/>
                  </a:cubicBezTo>
                  <a:cubicBezTo>
                    <a:pt x="2030" y="796"/>
                    <a:pt x="2344" y="455"/>
                    <a:pt x="2880" y="455"/>
                  </a:cubicBezTo>
                  <a:cubicBezTo>
                    <a:pt x="2909" y="455"/>
                    <a:pt x="2940" y="456"/>
                    <a:pt x="2971" y="458"/>
                  </a:cubicBezTo>
                  <a:cubicBezTo>
                    <a:pt x="3575" y="503"/>
                    <a:pt x="3841" y="910"/>
                    <a:pt x="4151" y="1373"/>
                  </a:cubicBezTo>
                  <a:cubicBezTo>
                    <a:pt x="4479" y="1864"/>
                    <a:pt x="4852" y="2424"/>
                    <a:pt x="5671" y="2485"/>
                  </a:cubicBezTo>
                  <a:cubicBezTo>
                    <a:pt x="5722" y="2489"/>
                    <a:pt x="5771" y="2491"/>
                    <a:pt x="5819" y="2491"/>
                  </a:cubicBezTo>
                  <a:cubicBezTo>
                    <a:pt x="6550" y="2491"/>
                    <a:pt x="6972" y="2024"/>
                    <a:pt x="7342" y="1616"/>
                  </a:cubicBezTo>
                  <a:cubicBezTo>
                    <a:pt x="7699" y="1227"/>
                    <a:pt x="8006" y="883"/>
                    <a:pt x="8548" y="883"/>
                  </a:cubicBezTo>
                  <a:cubicBezTo>
                    <a:pt x="8580" y="883"/>
                    <a:pt x="8613" y="884"/>
                    <a:pt x="8647" y="886"/>
                  </a:cubicBezTo>
                  <a:cubicBezTo>
                    <a:pt x="9240" y="933"/>
                    <a:pt x="9511" y="1339"/>
                    <a:pt x="9821" y="1801"/>
                  </a:cubicBezTo>
                  <a:cubicBezTo>
                    <a:pt x="10149" y="2293"/>
                    <a:pt x="10522" y="2852"/>
                    <a:pt x="11341" y="2914"/>
                  </a:cubicBezTo>
                  <a:cubicBezTo>
                    <a:pt x="11391" y="2918"/>
                    <a:pt x="11439" y="2920"/>
                    <a:pt x="11487" y="2920"/>
                  </a:cubicBezTo>
                  <a:cubicBezTo>
                    <a:pt x="12210" y="2920"/>
                    <a:pt x="12637" y="2452"/>
                    <a:pt x="13013" y="2044"/>
                  </a:cubicBezTo>
                  <a:cubicBezTo>
                    <a:pt x="13365" y="1651"/>
                    <a:pt x="13671" y="1312"/>
                    <a:pt x="14211" y="1312"/>
                  </a:cubicBezTo>
                  <a:cubicBezTo>
                    <a:pt x="14244" y="1312"/>
                    <a:pt x="14277" y="1314"/>
                    <a:pt x="14312" y="1316"/>
                  </a:cubicBezTo>
                  <a:cubicBezTo>
                    <a:pt x="14911" y="1361"/>
                    <a:pt x="15176" y="1762"/>
                    <a:pt x="15487" y="2231"/>
                  </a:cubicBezTo>
                  <a:cubicBezTo>
                    <a:pt x="15814" y="2722"/>
                    <a:pt x="16187" y="3282"/>
                    <a:pt x="17005" y="3344"/>
                  </a:cubicBezTo>
                  <a:cubicBezTo>
                    <a:pt x="17053" y="3348"/>
                    <a:pt x="17099" y="3349"/>
                    <a:pt x="17143" y="3349"/>
                  </a:cubicBezTo>
                  <a:cubicBezTo>
                    <a:pt x="17877" y="3349"/>
                    <a:pt x="18300" y="2884"/>
                    <a:pt x="18678" y="2474"/>
                  </a:cubicBezTo>
                  <a:cubicBezTo>
                    <a:pt x="19027" y="2083"/>
                    <a:pt x="19331" y="1741"/>
                    <a:pt x="19864" y="1741"/>
                  </a:cubicBezTo>
                  <a:cubicBezTo>
                    <a:pt x="19900" y="1741"/>
                    <a:pt x="19938" y="1743"/>
                    <a:pt x="19977" y="1746"/>
                  </a:cubicBezTo>
                  <a:cubicBezTo>
                    <a:pt x="20576" y="1791"/>
                    <a:pt x="20842" y="2192"/>
                    <a:pt x="21152" y="2661"/>
                  </a:cubicBezTo>
                  <a:cubicBezTo>
                    <a:pt x="21479" y="3152"/>
                    <a:pt x="21851" y="3711"/>
                    <a:pt x="22671" y="3772"/>
                  </a:cubicBezTo>
                  <a:lnTo>
                    <a:pt x="22705" y="3321"/>
                  </a:lnTo>
                  <a:cubicBezTo>
                    <a:pt x="22106" y="3276"/>
                    <a:pt x="21841" y="2870"/>
                    <a:pt x="21530" y="2406"/>
                  </a:cubicBezTo>
                  <a:cubicBezTo>
                    <a:pt x="21202" y="1915"/>
                    <a:pt x="20829" y="1355"/>
                    <a:pt x="20011" y="1293"/>
                  </a:cubicBezTo>
                  <a:cubicBezTo>
                    <a:pt x="19964" y="1290"/>
                    <a:pt x="19918" y="1288"/>
                    <a:pt x="19874" y="1288"/>
                  </a:cubicBezTo>
                  <a:cubicBezTo>
                    <a:pt x="19145" y="1288"/>
                    <a:pt x="18717" y="1753"/>
                    <a:pt x="18339" y="2163"/>
                  </a:cubicBezTo>
                  <a:cubicBezTo>
                    <a:pt x="17988" y="2556"/>
                    <a:pt x="17682" y="2895"/>
                    <a:pt x="17143" y="2895"/>
                  </a:cubicBezTo>
                  <a:cubicBezTo>
                    <a:pt x="17109" y="2895"/>
                    <a:pt x="17075" y="2894"/>
                    <a:pt x="17039" y="2891"/>
                  </a:cubicBezTo>
                  <a:cubicBezTo>
                    <a:pt x="16442" y="2847"/>
                    <a:pt x="16176" y="2445"/>
                    <a:pt x="15865" y="1976"/>
                  </a:cubicBezTo>
                  <a:cubicBezTo>
                    <a:pt x="15537" y="1486"/>
                    <a:pt x="15165" y="926"/>
                    <a:pt x="14346" y="865"/>
                  </a:cubicBezTo>
                  <a:cubicBezTo>
                    <a:pt x="14299" y="861"/>
                    <a:pt x="14253" y="859"/>
                    <a:pt x="14209" y="859"/>
                  </a:cubicBezTo>
                  <a:cubicBezTo>
                    <a:pt x="13480" y="859"/>
                    <a:pt x="13051" y="1324"/>
                    <a:pt x="12675" y="1734"/>
                  </a:cubicBezTo>
                  <a:cubicBezTo>
                    <a:pt x="12319" y="2126"/>
                    <a:pt x="12019" y="2468"/>
                    <a:pt x="11485" y="2468"/>
                  </a:cubicBezTo>
                  <a:cubicBezTo>
                    <a:pt x="11449" y="2468"/>
                    <a:pt x="11413" y="2466"/>
                    <a:pt x="11375" y="2463"/>
                  </a:cubicBezTo>
                  <a:cubicBezTo>
                    <a:pt x="10777" y="2417"/>
                    <a:pt x="10511" y="2017"/>
                    <a:pt x="10201" y="1548"/>
                  </a:cubicBezTo>
                  <a:cubicBezTo>
                    <a:pt x="9867" y="1056"/>
                    <a:pt x="9500" y="497"/>
                    <a:pt x="8681" y="435"/>
                  </a:cubicBezTo>
                  <a:cubicBezTo>
                    <a:pt x="8634" y="432"/>
                    <a:pt x="8588" y="430"/>
                    <a:pt x="8544" y="430"/>
                  </a:cubicBezTo>
                  <a:cubicBezTo>
                    <a:pt x="7810" y="430"/>
                    <a:pt x="7382" y="896"/>
                    <a:pt x="7009" y="1311"/>
                  </a:cubicBezTo>
                  <a:cubicBezTo>
                    <a:pt x="6652" y="1699"/>
                    <a:pt x="6346" y="2037"/>
                    <a:pt x="5810" y="2037"/>
                  </a:cubicBezTo>
                  <a:cubicBezTo>
                    <a:pt x="5778" y="2037"/>
                    <a:pt x="5744" y="2036"/>
                    <a:pt x="5710" y="2033"/>
                  </a:cubicBezTo>
                  <a:cubicBezTo>
                    <a:pt x="5111" y="1989"/>
                    <a:pt x="4840" y="1587"/>
                    <a:pt x="4529" y="1118"/>
                  </a:cubicBezTo>
                  <a:cubicBezTo>
                    <a:pt x="4203" y="628"/>
                    <a:pt x="3830" y="68"/>
                    <a:pt x="3010" y="5"/>
                  </a:cubicBezTo>
                  <a:cubicBezTo>
                    <a:pt x="2963" y="2"/>
                    <a:pt x="2917" y="0"/>
                    <a:pt x="2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2929768" y="1547128"/>
              <a:ext cx="96226" cy="139619"/>
            </a:xfrm>
            <a:custGeom>
              <a:avLst/>
              <a:gdLst/>
              <a:ahLst/>
              <a:cxnLst/>
              <a:rect l="l" t="t" r="r" b="b"/>
              <a:pathLst>
                <a:path w="2660" h="3859" extrusionOk="0">
                  <a:moveTo>
                    <a:pt x="2428" y="0"/>
                  </a:moveTo>
                  <a:lnTo>
                    <a:pt x="0" y="2057"/>
                  </a:lnTo>
                  <a:lnTo>
                    <a:pt x="2660" y="3858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 rot="3600028">
              <a:off x="2497282" y="3895155"/>
              <a:ext cx="142525" cy="206768"/>
            </a:xfrm>
            <a:custGeom>
              <a:avLst/>
              <a:gdLst/>
              <a:ahLst/>
              <a:cxnLst/>
              <a:rect l="l" t="t" r="r" b="b"/>
              <a:pathLst>
                <a:path w="2660" h="3859" extrusionOk="0">
                  <a:moveTo>
                    <a:pt x="2428" y="0"/>
                  </a:moveTo>
                  <a:lnTo>
                    <a:pt x="0" y="2057"/>
                  </a:lnTo>
                  <a:lnTo>
                    <a:pt x="2660" y="3858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877690" y="3596688"/>
              <a:ext cx="96232" cy="139570"/>
            </a:xfrm>
            <a:custGeom>
              <a:avLst/>
              <a:gdLst/>
              <a:ahLst/>
              <a:cxnLst/>
              <a:rect l="l" t="t" r="r" b="b"/>
              <a:pathLst>
                <a:path w="2660" h="3859" extrusionOk="0">
                  <a:moveTo>
                    <a:pt x="2428" y="0"/>
                  </a:moveTo>
                  <a:lnTo>
                    <a:pt x="0" y="2057"/>
                  </a:lnTo>
                  <a:lnTo>
                    <a:pt x="2660" y="3858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3137157-F844-D107-571D-0CFF6313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198" y="2916968"/>
            <a:ext cx="5077302" cy="968164"/>
          </a:xfrm>
        </p:spPr>
        <p:txBody>
          <a:bodyPr/>
          <a:lstStyle/>
          <a:p>
            <a:r>
              <a:rPr lang="en-US" dirty="0"/>
              <a:t>Analyze pizza sales data to identify trends, performance metrics, and areas for improvement.</a:t>
            </a:r>
            <a:endParaRPr lang="en-IN" dirty="0"/>
          </a:p>
        </p:txBody>
      </p:sp>
      <p:pic>
        <p:nvPicPr>
          <p:cNvPr id="1026" name="Picture 2" descr="Linkedin png images | PNGWing">
            <a:hlinkClick r:id="rId4"/>
            <a:extLst>
              <a:ext uri="{FF2B5EF4-FFF2-40B4-BE49-F238E27FC236}">
                <a16:creationId xmlns:a16="http://schemas.microsoft.com/office/drawing/2014/main" id="{8785FD93-71CF-44EE-E70B-E341907F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7" y="4583475"/>
            <a:ext cx="464552" cy="4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9519D98-9516-6358-240F-EC3F36E8FC9F}"/>
              </a:ext>
            </a:extLst>
          </p:cNvPr>
          <p:cNvSpPr txBox="1">
            <a:spLocks/>
          </p:cNvSpPr>
          <p:nvPr/>
        </p:nvSpPr>
        <p:spPr>
          <a:xfrm>
            <a:off x="5069841" y="4701404"/>
            <a:ext cx="3634557" cy="27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Presented by : </a:t>
            </a:r>
            <a:r>
              <a:rPr lang="en-US" b="1" dirty="0"/>
              <a:t>Durvesh Marathe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83322F6-1D9E-44A1-C612-70C1DC6B430C}"/>
              </a:ext>
            </a:extLst>
          </p:cNvPr>
          <p:cNvSpPr txBox="1">
            <a:spLocks/>
          </p:cNvSpPr>
          <p:nvPr/>
        </p:nvSpPr>
        <p:spPr>
          <a:xfrm>
            <a:off x="378878" y="4675829"/>
            <a:ext cx="323847" cy="27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200" dirty="0"/>
              <a:t>|</a:t>
            </a:r>
            <a:endParaRPr lang="en-IN" sz="3200" dirty="0"/>
          </a:p>
        </p:txBody>
      </p:sp>
      <p:pic>
        <p:nvPicPr>
          <p:cNvPr id="1028" name="Picture 4" descr="GitHub | San Francisco CA">
            <a:hlinkClick r:id="rId7"/>
            <a:extLst>
              <a:ext uri="{FF2B5EF4-FFF2-40B4-BE49-F238E27FC236}">
                <a16:creationId xmlns:a16="http://schemas.microsoft.com/office/drawing/2014/main" id="{6AC6AB08-C504-5221-46A6-0497486B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6" y="4609544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A6ABB-A6DC-CEE5-D305-5CE2B791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05" y="1121625"/>
            <a:ext cx="7087589" cy="3315163"/>
          </a:xfrm>
          <a:prstGeom prst="rect">
            <a:avLst/>
          </a:prstGeom>
        </p:spPr>
      </p:pic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Total order quantity for each pizza category 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3984698" y="4021874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594A910-C4BC-2437-546D-E1DBCD2BF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171" y="3589920"/>
            <a:ext cx="206721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Determine  the distribution of orders by hour of day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59371-550B-6690-CEA1-66E056DA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53" y="1227470"/>
            <a:ext cx="6849431" cy="30007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5025478" y="3367204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0DF939-9304-3F68-55D4-4688A343D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38" y="1670938"/>
            <a:ext cx="175284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114F1-14C2-8D33-B12B-C3311537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4" y="1299985"/>
            <a:ext cx="6849431" cy="2543530"/>
          </a:xfrm>
          <a:prstGeom prst="rect">
            <a:avLst/>
          </a:prstGeom>
        </p:spPr>
      </p:pic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Category wise distribution of pizzas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4222590" y="3374638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0F163E-414D-EEF5-D3EB-17EA72A15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87" y="3058826"/>
            <a:ext cx="201958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80D59-8526-4695-0423-6EE0783A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22" y="1117960"/>
            <a:ext cx="5972535" cy="3881732"/>
          </a:xfrm>
          <a:prstGeom prst="rect">
            <a:avLst/>
          </a:prstGeom>
        </p:spPr>
      </p:pic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Group the orders by date and calculate the average no. of pizzas ordered per day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4222589" y="4095750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DDE584-46C5-732B-7F54-D9CF93C2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110" y="3947380"/>
            <a:ext cx="142894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091320-53E3-C553-DA83-20CD4BA7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5" y="1052786"/>
            <a:ext cx="7240010" cy="3867690"/>
          </a:xfrm>
          <a:prstGeom prst="rect">
            <a:avLst/>
          </a:prstGeom>
        </p:spPr>
      </p:pic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Top 3 pizza types based on the revenue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3783974" y="4557504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72CD4A-A7AF-9080-91D3-76E8B57F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711" y="4090714"/>
            <a:ext cx="321037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4FF33-5214-42E9-2227-77474A68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5" y="1109234"/>
            <a:ext cx="7196254" cy="3915060"/>
          </a:xfrm>
          <a:prstGeom prst="rect">
            <a:avLst/>
          </a:prstGeom>
        </p:spPr>
      </p:pic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Calculate the percentage contribution of each pizza type to total revenue.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3783974" y="4557504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CEFE4F1-AD28-9220-550F-EC0DAE695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347" y="3982170"/>
            <a:ext cx="260068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4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Cumulative revenue generated over time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4393574" y="4654148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488B77-EF4B-BFBF-6490-920BFB77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11" y="1087164"/>
            <a:ext cx="6830378" cy="340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97DF80-E2B2-2BD2-4466-E8DC3C07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024" y="2354916"/>
            <a:ext cx="2046430" cy="25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7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Top 3 most ordered pizza  types based on revenue for each pizza category.</a:t>
            </a:r>
            <a:endParaRPr b="0" dirty="0"/>
          </a:p>
        </p:txBody>
      </p:sp>
      <p:sp>
        <p:nvSpPr>
          <p:cNvPr id="2" name="Google Shape;566;p27">
            <a:extLst>
              <a:ext uri="{FF2B5EF4-FFF2-40B4-BE49-F238E27FC236}">
                <a16:creationId xmlns:a16="http://schemas.microsoft.com/office/drawing/2014/main" id="{5D13F877-620E-956F-0705-D56F3533DFAD}"/>
              </a:ext>
            </a:extLst>
          </p:cNvPr>
          <p:cNvSpPr txBox="1">
            <a:spLocks/>
          </p:cNvSpPr>
          <p:nvPr/>
        </p:nvSpPr>
        <p:spPr>
          <a:xfrm>
            <a:off x="720000" y="770828"/>
            <a:ext cx="7704000" cy="360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400" b="0" dirty="0"/>
              <a:t>WITH </a:t>
            </a:r>
            <a:r>
              <a:rPr lang="en-US" sz="1400" b="0" dirty="0" err="1"/>
              <a:t>pizza_revenue</a:t>
            </a:r>
            <a:r>
              <a:rPr lang="en-US" sz="1400" b="0" dirty="0"/>
              <a:t> AS (   </a:t>
            </a:r>
          </a:p>
          <a:p>
            <a:pPr algn="l"/>
            <a:r>
              <a:rPr lang="en-US" sz="1400" b="0" dirty="0"/>
              <a:t> 	SELECT  </a:t>
            </a:r>
            <a:r>
              <a:rPr lang="en-US" sz="1400" b="0" dirty="0" err="1"/>
              <a:t>pt.category</a:t>
            </a:r>
            <a:r>
              <a:rPr lang="en-US" sz="1400" b="0" dirty="0"/>
              <a:t>, pt.name, SUM(</a:t>
            </a:r>
            <a:r>
              <a:rPr lang="en-US" sz="1400" b="0" dirty="0" err="1"/>
              <a:t>od.quantity</a:t>
            </a:r>
            <a:r>
              <a:rPr lang="en-US" sz="1400" b="0" dirty="0"/>
              <a:t> * </a:t>
            </a:r>
            <a:r>
              <a:rPr lang="en-US" sz="1400" b="0" dirty="0" err="1"/>
              <a:t>p.price</a:t>
            </a:r>
            <a:r>
              <a:rPr lang="en-US" sz="1400" b="0" dirty="0"/>
              <a:t>) AS revenue FROM </a:t>
            </a:r>
            <a:r>
              <a:rPr lang="en-US" sz="1400" b="0" dirty="0" err="1"/>
              <a:t>pizza_types</a:t>
            </a:r>
            <a:r>
              <a:rPr lang="en-US" sz="1400" b="0" dirty="0"/>
              <a:t> pt    </a:t>
            </a:r>
          </a:p>
          <a:p>
            <a:pPr algn="l"/>
            <a:r>
              <a:rPr lang="en-US" sz="1400" b="0" dirty="0"/>
              <a:t>	JOIN pizzas p ON </a:t>
            </a:r>
            <a:r>
              <a:rPr lang="en-US" sz="1400" b="0" dirty="0" err="1"/>
              <a:t>pt.pizza_type_id</a:t>
            </a:r>
            <a:r>
              <a:rPr lang="en-US" sz="1400" b="0" dirty="0"/>
              <a:t> = </a:t>
            </a:r>
            <a:r>
              <a:rPr lang="en-US" sz="1400" b="0" dirty="0" err="1"/>
              <a:t>p.pizza_type_id</a:t>
            </a:r>
            <a:r>
              <a:rPr lang="en-US" sz="1400" b="0" dirty="0"/>
              <a:t>  JOIN </a:t>
            </a:r>
            <a:r>
              <a:rPr lang="en-US" sz="1400" b="0" dirty="0" err="1"/>
              <a:t>order_details</a:t>
            </a:r>
            <a:r>
              <a:rPr lang="en-US" sz="1400" b="0" dirty="0"/>
              <a:t> od </a:t>
            </a:r>
          </a:p>
          <a:p>
            <a:pPr algn="l"/>
            <a:r>
              <a:rPr lang="en-US" sz="1400" b="0" dirty="0"/>
              <a:t>	ON </a:t>
            </a:r>
            <a:r>
              <a:rPr lang="en-US" sz="1400" b="0" dirty="0" err="1"/>
              <a:t>od.pizza_id</a:t>
            </a:r>
            <a:r>
              <a:rPr lang="en-US" sz="1400" b="0" dirty="0"/>
              <a:t> = </a:t>
            </a:r>
            <a:r>
              <a:rPr lang="en-US" sz="1400" b="0" dirty="0" err="1"/>
              <a:t>p.pizza_id</a:t>
            </a:r>
            <a:r>
              <a:rPr lang="en-US" sz="1400" b="0" dirty="0"/>
              <a:t>   GROUP BY  </a:t>
            </a:r>
            <a:r>
              <a:rPr lang="en-US" sz="1400" b="0" dirty="0" err="1"/>
              <a:t>pt.category</a:t>
            </a:r>
            <a:r>
              <a:rPr lang="en-US" sz="1400" b="0" dirty="0"/>
              <a:t>, pt.name)                                                      </a:t>
            </a:r>
          </a:p>
          <a:p>
            <a:pPr algn="l"/>
            <a:r>
              <a:rPr lang="en-US" sz="1400" b="0" dirty="0"/>
              <a:t>         ,</a:t>
            </a:r>
            <a:r>
              <a:rPr lang="en-US" sz="1400" b="0" dirty="0" err="1"/>
              <a:t>ranked_pizza</a:t>
            </a:r>
            <a:r>
              <a:rPr lang="en-US" sz="1400" b="0" dirty="0"/>
              <a:t> AS (    SELECT  category,  name, revenue, </a:t>
            </a:r>
          </a:p>
          <a:p>
            <a:pPr algn="l"/>
            <a:r>
              <a:rPr lang="en-US" sz="1400" b="0" dirty="0"/>
              <a:t>	DENSE_RANK() OVER (PARTITION BY category ORDER BY revenue DESC) AS </a:t>
            </a:r>
            <a:r>
              <a:rPr lang="en-US" sz="1400" b="0" dirty="0" err="1"/>
              <a:t>rnk</a:t>
            </a:r>
            <a:r>
              <a:rPr lang="en-US" sz="1400" b="0" dirty="0"/>
              <a:t>    	FROM        	</a:t>
            </a:r>
            <a:r>
              <a:rPr lang="en-US" sz="1400" b="0" dirty="0" err="1"/>
              <a:t>pizza_revenue</a:t>
            </a:r>
            <a:r>
              <a:rPr lang="en-US" sz="1400" b="0" dirty="0"/>
              <a:t>)</a:t>
            </a:r>
          </a:p>
          <a:p>
            <a:pPr algn="l"/>
            <a:r>
              <a:rPr lang="en-US" sz="1400" b="0" dirty="0"/>
              <a:t>SELECT   </a:t>
            </a:r>
          </a:p>
          <a:p>
            <a:pPr algn="l"/>
            <a:r>
              <a:rPr lang="en-US" sz="1400" b="0" dirty="0"/>
              <a:t>	 category,    name,    revenue</a:t>
            </a:r>
          </a:p>
          <a:p>
            <a:pPr algn="l"/>
            <a:r>
              <a:rPr lang="en-US" sz="1400" b="0" dirty="0"/>
              <a:t>FROM    </a:t>
            </a:r>
          </a:p>
          <a:p>
            <a:pPr algn="l"/>
            <a:r>
              <a:rPr lang="en-US" sz="1400" b="0" dirty="0"/>
              <a:t>	</a:t>
            </a:r>
            <a:r>
              <a:rPr lang="en-US" sz="1400" b="0" dirty="0" err="1"/>
              <a:t>ranked_pizza</a:t>
            </a:r>
            <a:endParaRPr lang="en-US" sz="1400" b="0" dirty="0"/>
          </a:p>
          <a:p>
            <a:pPr algn="l"/>
            <a:r>
              <a:rPr lang="en-US" sz="1400" b="0" dirty="0"/>
              <a:t>WHERE    </a:t>
            </a:r>
            <a:r>
              <a:rPr lang="en-US" sz="1400" b="0" dirty="0" err="1"/>
              <a:t>rnk</a:t>
            </a:r>
            <a:r>
              <a:rPr lang="en-US" sz="1400" b="0" dirty="0"/>
              <a:t> &lt;= 3</a:t>
            </a:r>
          </a:p>
          <a:p>
            <a:pPr algn="l"/>
            <a:r>
              <a:rPr lang="en-US" sz="1400" b="0" dirty="0"/>
              <a:t>ORDER BY    category,    </a:t>
            </a:r>
            <a:r>
              <a:rPr lang="en-US" sz="1400" b="0" dirty="0" err="1"/>
              <a:t>rnk</a:t>
            </a:r>
            <a:r>
              <a:rPr lang="en-US" sz="1400" b="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22EE5-4C19-908D-06A9-7AECD98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916" y="2638139"/>
            <a:ext cx="3577280" cy="22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zza Delivery PNG - art, boy, cartoon, cartoon pizza, hand | Pizza delivery,  Pizza, Pizza delivery boy">
            <a:extLst>
              <a:ext uri="{FF2B5EF4-FFF2-40B4-BE49-F238E27FC236}">
                <a16:creationId xmlns:a16="http://schemas.microsoft.com/office/drawing/2014/main" id="{5A0D62C8-AFBC-EE56-071D-5B58E9F0B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94" b="98037" l="0" r="98352">
                        <a14:foregroundMark x1="46154" y1="32217" x2="45467" y2="8891"/>
                        <a14:foregroundMark x1="45467" y1="8891" x2="41621" y2="5312"/>
                        <a14:foregroundMark x1="52473" y1="7506" x2="52473" y2="8776"/>
                        <a14:foregroundMark x1="94368" y1="14550" x2="85027" y2="13741"/>
                        <a14:foregroundMark x1="98489" y1="15012" x2="98077" y2="15473"/>
                        <a14:foregroundMark x1="75137" y1="6467" x2="74451" y2="6351"/>
                        <a14:foregroundMark x1="69368" y1="2194" x2="68956" y2="2194"/>
                        <a14:foregroundMark x1="8104" y1="58776" x2="7555" y2="59584"/>
                        <a14:foregroundMark x1="2610" y1="62702" x2="0" y2="63741"/>
                        <a14:foregroundMark x1="19780" y1="91339" x2="19780" y2="93649"/>
                        <a14:foregroundMark x1="24176" y1="92263" x2="17857" y2="98037"/>
                        <a14:foregroundMark x1="79808" y1="81524" x2="82830" y2="771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49" y="1375317"/>
            <a:ext cx="3168065" cy="37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3" name="Google Shape;643;p28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Thank</a:t>
            </a:r>
            <a:r>
              <a:rPr lang="en" sz="4000" dirty="0"/>
              <a:t> </a:t>
            </a:r>
            <a:r>
              <a:rPr lang="en" sz="9100" dirty="0"/>
              <a:t>You</a:t>
            </a:r>
            <a:endParaRPr sz="9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5"/>
          <p:cNvGrpSpPr/>
          <p:nvPr/>
        </p:nvGrpSpPr>
        <p:grpSpPr>
          <a:xfrm>
            <a:off x="3207038" y="3014700"/>
            <a:ext cx="2730749" cy="1124100"/>
            <a:chOff x="3207038" y="3014700"/>
            <a:chExt cx="2730749" cy="1124100"/>
          </a:xfrm>
        </p:grpSpPr>
        <p:sp>
          <p:nvSpPr>
            <p:cNvPr id="265" name="Google Shape;265;p25"/>
            <p:cNvSpPr/>
            <p:nvPr/>
          </p:nvSpPr>
          <p:spPr>
            <a:xfrm>
              <a:off x="3207038" y="3014700"/>
              <a:ext cx="2164200" cy="1124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Generate menaningful Insights</a:t>
              </a:r>
              <a:endParaRPr sz="1500" dirty="0"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479987" y="3347850"/>
              <a:ext cx="457800" cy="45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7" name="Google Shape;267;p25"/>
          <p:cNvGrpSpPr/>
          <p:nvPr/>
        </p:nvGrpSpPr>
        <p:grpSpPr>
          <a:xfrm>
            <a:off x="6052263" y="3014700"/>
            <a:ext cx="2724199" cy="1124100"/>
            <a:chOff x="6052263" y="3014700"/>
            <a:chExt cx="2724199" cy="1124100"/>
          </a:xfrm>
        </p:grpSpPr>
        <p:sp>
          <p:nvSpPr>
            <p:cNvPr id="269" name="Google Shape;269;p25"/>
            <p:cNvSpPr/>
            <p:nvPr/>
          </p:nvSpPr>
          <p:spPr>
            <a:xfrm>
              <a:off x="6052263" y="3014700"/>
              <a:ext cx="2164200" cy="112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Provide actionable insights.</a:t>
              </a:r>
              <a:endParaRPr lang="en-US" sz="1800" dirty="0"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8318662" y="3347850"/>
              <a:ext cx="457800" cy="457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71" name="Google Shape;271;p25"/>
            <p:cNvCxnSpPr>
              <a:cxnSpLocks/>
              <a:stCxn id="270" idx="2"/>
              <a:endCxn id="269" idx="3"/>
            </p:cNvCxnSpPr>
            <p:nvPr/>
          </p:nvCxnSpPr>
          <p:spPr>
            <a:xfrm flipH="1">
              <a:off x="8216362" y="3576750"/>
              <a:ext cx="102300" cy="600"/>
            </a:xfrm>
            <a:prstGeom prst="bentConnector3">
              <a:avLst>
                <a:gd name="adj1" fmla="val 49950"/>
              </a:avLst>
            </a:prstGeom>
            <a:noFill/>
            <a:ln w="19050" cap="flat" cmpd="sng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5"/>
          <p:cNvGrpSpPr/>
          <p:nvPr/>
        </p:nvGrpSpPr>
        <p:grpSpPr>
          <a:xfrm>
            <a:off x="365889" y="1776150"/>
            <a:ext cx="2731574" cy="1124100"/>
            <a:chOff x="367538" y="1767875"/>
            <a:chExt cx="2731574" cy="1124100"/>
          </a:xfrm>
        </p:grpSpPr>
        <p:sp>
          <p:nvSpPr>
            <p:cNvPr id="274" name="Google Shape;274;p25"/>
            <p:cNvSpPr/>
            <p:nvPr/>
          </p:nvSpPr>
          <p:spPr>
            <a:xfrm>
              <a:off x="367538" y="1767875"/>
              <a:ext cx="2164200" cy="112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Understand sales performance.</a:t>
              </a:r>
            </a:p>
          </p:txBody>
        </p:sp>
        <p:cxnSp>
          <p:nvCxnSpPr>
            <p:cNvPr id="275" name="Google Shape;275;p25"/>
            <p:cNvCxnSpPr>
              <a:stCxn id="274" idx="3"/>
              <a:endCxn id="276" idx="2"/>
            </p:cNvCxnSpPr>
            <p:nvPr/>
          </p:nvCxnSpPr>
          <p:spPr>
            <a:xfrm>
              <a:off x="2531738" y="2329925"/>
              <a:ext cx="109500" cy="600"/>
            </a:xfrm>
            <a:prstGeom prst="bentConnector3">
              <a:avLst>
                <a:gd name="adj1" fmla="val 50033"/>
              </a:avLst>
            </a:prstGeom>
            <a:noFill/>
            <a:ln w="19050" cap="flat" cmpd="sng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sp>
          <p:nvSpPr>
            <p:cNvPr id="276" name="Google Shape;276;p25"/>
            <p:cNvSpPr/>
            <p:nvPr/>
          </p:nvSpPr>
          <p:spPr>
            <a:xfrm>
              <a:off x="2641312" y="2101025"/>
              <a:ext cx="457800" cy="45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</a:p>
        </p:txBody>
      </p:sp>
      <p:cxnSp>
        <p:nvCxnSpPr>
          <p:cNvPr id="278" name="Google Shape;278;p25"/>
          <p:cNvCxnSpPr>
            <a:stCxn id="279" idx="3"/>
            <a:endCxn id="280" idx="2"/>
          </p:cNvCxnSpPr>
          <p:nvPr/>
        </p:nvCxnSpPr>
        <p:spPr>
          <a:xfrm>
            <a:off x="8210738" y="2329925"/>
            <a:ext cx="108000" cy="600"/>
          </a:xfrm>
          <a:prstGeom prst="bentConnector3">
            <a:avLst>
              <a:gd name="adj1" fmla="val 49964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5"/>
          <p:cNvCxnSpPr>
            <a:stCxn id="265" idx="3"/>
            <a:endCxn id="266" idx="2"/>
          </p:cNvCxnSpPr>
          <p:nvPr/>
        </p:nvCxnSpPr>
        <p:spPr>
          <a:xfrm>
            <a:off x="5371238" y="3576750"/>
            <a:ext cx="108600" cy="600"/>
          </a:xfrm>
          <a:prstGeom prst="bentConnector3">
            <a:avLst>
              <a:gd name="adj1" fmla="val 50068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5"/>
          <p:cNvCxnSpPr>
            <a:stCxn id="276" idx="6"/>
            <a:endCxn id="319" idx="1"/>
          </p:cNvCxnSpPr>
          <p:nvPr/>
        </p:nvCxnSpPr>
        <p:spPr>
          <a:xfrm flipV="1">
            <a:off x="3097463" y="2329925"/>
            <a:ext cx="109575" cy="82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25"/>
          <p:cNvGrpSpPr/>
          <p:nvPr/>
        </p:nvGrpSpPr>
        <p:grpSpPr>
          <a:xfrm>
            <a:off x="3207038" y="1767875"/>
            <a:ext cx="2730749" cy="1124100"/>
            <a:chOff x="3207038" y="1767875"/>
            <a:chExt cx="2730749" cy="1124100"/>
          </a:xfrm>
        </p:grpSpPr>
        <p:sp>
          <p:nvSpPr>
            <p:cNvPr id="319" name="Google Shape;319;p25"/>
            <p:cNvSpPr/>
            <p:nvPr/>
          </p:nvSpPr>
          <p:spPr>
            <a:xfrm>
              <a:off x="3207038" y="1767875"/>
              <a:ext cx="2164200" cy="112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Identify top-selling pizzas.</a:t>
              </a:r>
              <a:endParaRPr lang="en-US" sz="1800" dirty="0"/>
            </a:p>
          </p:txBody>
        </p:sp>
        <p:cxnSp>
          <p:nvCxnSpPr>
            <p:cNvPr id="322" name="Google Shape;322;p25"/>
            <p:cNvCxnSpPr>
              <a:stCxn id="319" idx="3"/>
              <a:endCxn id="323" idx="2"/>
            </p:cNvCxnSpPr>
            <p:nvPr/>
          </p:nvCxnSpPr>
          <p:spPr>
            <a:xfrm>
              <a:off x="5371238" y="2329925"/>
              <a:ext cx="108600" cy="600"/>
            </a:xfrm>
            <a:prstGeom prst="bentConnector3">
              <a:avLst>
                <a:gd name="adj1" fmla="val 50068"/>
              </a:avLst>
            </a:prstGeom>
            <a:noFill/>
            <a:ln w="19050" cap="flat" cmpd="sng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25"/>
            <p:cNvSpPr/>
            <p:nvPr/>
          </p:nvSpPr>
          <p:spPr>
            <a:xfrm>
              <a:off x="5479987" y="2101025"/>
              <a:ext cx="457800" cy="4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4" name="Google Shape;324;p25"/>
          <p:cNvGrpSpPr/>
          <p:nvPr/>
        </p:nvGrpSpPr>
        <p:grpSpPr>
          <a:xfrm>
            <a:off x="6046538" y="1767875"/>
            <a:ext cx="2729924" cy="1124100"/>
            <a:chOff x="6046538" y="1767875"/>
            <a:chExt cx="2729924" cy="1124100"/>
          </a:xfrm>
        </p:grpSpPr>
        <p:sp>
          <p:nvSpPr>
            <p:cNvPr id="279" name="Google Shape;279;p25"/>
            <p:cNvSpPr/>
            <p:nvPr/>
          </p:nvSpPr>
          <p:spPr>
            <a:xfrm>
              <a:off x="6046538" y="1767875"/>
              <a:ext cx="2164200" cy="1124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Analyze customer preferences.</a:t>
              </a:r>
              <a:endParaRPr lang="en-US" sz="1800" dirty="0"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8318662" y="2101025"/>
              <a:ext cx="457800" cy="45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6" name="Google Shape;326;p25"/>
          <p:cNvGrpSpPr/>
          <p:nvPr/>
        </p:nvGrpSpPr>
        <p:grpSpPr>
          <a:xfrm>
            <a:off x="367538" y="3014700"/>
            <a:ext cx="2731574" cy="1124100"/>
            <a:chOff x="367538" y="3014700"/>
            <a:chExt cx="2731574" cy="1124100"/>
          </a:xfrm>
        </p:grpSpPr>
        <p:sp>
          <p:nvSpPr>
            <p:cNvPr id="328" name="Google Shape;328;p25"/>
            <p:cNvSpPr/>
            <p:nvPr/>
          </p:nvSpPr>
          <p:spPr>
            <a:xfrm>
              <a:off x="367538" y="3014700"/>
              <a:ext cx="2164200" cy="112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All Questions are answered</a:t>
              </a:r>
              <a:endParaRPr lang="en-US" sz="1600" dirty="0"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641312" y="3347850"/>
              <a:ext cx="457800" cy="4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30" name="Google Shape;330;p25"/>
          <p:cNvCxnSpPr>
            <a:stCxn id="323" idx="6"/>
            <a:endCxn id="279" idx="1"/>
          </p:cNvCxnSpPr>
          <p:nvPr/>
        </p:nvCxnSpPr>
        <p:spPr>
          <a:xfrm>
            <a:off x="5937787" y="2329925"/>
            <a:ext cx="108900" cy="600"/>
          </a:xfrm>
          <a:prstGeom prst="bentConnector3">
            <a:avLst>
              <a:gd name="adj1" fmla="val 3777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5"/>
          <p:cNvCxnSpPr>
            <a:cxnSpLocks/>
            <a:stCxn id="280" idx="6"/>
            <a:endCxn id="270" idx="6"/>
          </p:cNvCxnSpPr>
          <p:nvPr/>
        </p:nvCxnSpPr>
        <p:spPr>
          <a:xfrm>
            <a:off x="8776462" y="2329925"/>
            <a:ext cx="600" cy="12468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5"/>
          <p:cNvCxnSpPr>
            <a:stCxn id="328" idx="3"/>
            <a:endCxn id="329" idx="2"/>
          </p:cNvCxnSpPr>
          <p:nvPr/>
        </p:nvCxnSpPr>
        <p:spPr>
          <a:xfrm>
            <a:off x="2531738" y="3576750"/>
            <a:ext cx="109500" cy="600"/>
          </a:xfrm>
          <a:prstGeom prst="bentConnector3">
            <a:avLst>
              <a:gd name="adj1" fmla="val 50033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5"/>
          <p:cNvCxnSpPr>
            <a:stCxn id="329" idx="6"/>
            <a:endCxn id="265" idx="1"/>
          </p:cNvCxnSpPr>
          <p:nvPr/>
        </p:nvCxnSpPr>
        <p:spPr>
          <a:xfrm>
            <a:off x="3099112" y="3576750"/>
            <a:ext cx="108000" cy="600"/>
          </a:xfrm>
          <a:prstGeom prst="bentConnector3">
            <a:avLst>
              <a:gd name="adj1" fmla="val 49966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5"/>
          <p:cNvCxnSpPr>
            <a:cxnSpLocks/>
            <a:stCxn id="266" idx="6"/>
            <a:endCxn id="269" idx="1"/>
          </p:cNvCxnSpPr>
          <p:nvPr/>
        </p:nvCxnSpPr>
        <p:spPr>
          <a:xfrm>
            <a:off x="5937787" y="3576750"/>
            <a:ext cx="114600" cy="600"/>
          </a:xfrm>
          <a:prstGeom prst="bentConnector3">
            <a:avLst>
              <a:gd name="adj1" fmla="val 49946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Schema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E5FF8-DBB0-4232-15C9-F51F7CDE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59" y="1017725"/>
            <a:ext cx="5625881" cy="3965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ry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C9C0F963-87F1-D1AD-8121-5A35B846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556" l="10000" r="90000">
                        <a14:foregroundMark x1="41667" y1="90556" x2="48333" y2="89444"/>
                        <a14:foregroundMark x1="15833" y1="20000" x2="17222" y2="20000"/>
                        <a14:foregroundMark x1="89722" y1="27778" x2="89722" y2="27778"/>
                        <a14:foregroundMark x1="89722" y1="27778" x2="89722" y2="2777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599" y="244862"/>
            <a:ext cx="5099360" cy="50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4252562" y="2224368"/>
            <a:ext cx="4400783" cy="694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>
                <a:solidFill>
                  <a:srgbClr val="5717FF"/>
                </a:solidFill>
              </a:rPr>
              <a:t>Queries</a:t>
            </a:r>
            <a:endParaRPr sz="9100" dirty="0">
              <a:solidFill>
                <a:srgbClr val="571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9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Retrieve total numbers of orders placed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86619-49A4-A1E6-FF7A-D982CA1D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2" y="1040220"/>
            <a:ext cx="7643416" cy="3063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B0A4B-EAB8-BC35-817B-4FC6EF12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64" y="3674595"/>
            <a:ext cx="1571844" cy="4286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4772719" y="3806283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Calculate the total revenue generated from Pizza Sales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4505089" y="4438186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6B89398-F2B2-D77A-4C26-F206D32F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7039957" cy="1880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C62C5-56B4-6E40-DB84-098A2E421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942" y="1515941"/>
            <a:ext cx="1752058" cy="33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0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26231-D28F-7634-153E-A436970A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58" y="927479"/>
            <a:ext cx="7049484" cy="3600953"/>
          </a:xfrm>
          <a:prstGeom prst="rect">
            <a:avLst/>
          </a:prstGeom>
        </p:spPr>
      </p:pic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Highest Pizza prize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4505089" y="3791415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7B06937-544E-1738-45AB-907F4F9C1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18" y="3548493"/>
            <a:ext cx="2019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Most common pizza size ordered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C77B2-6F61-7011-F304-7745A1C4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53" y="1109164"/>
            <a:ext cx="6944694" cy="32484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4505089" y="3791415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FE2DF01-F23E-86C7-8796-B13F5486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204" y="3567546"/>
            <a:ext cx="168616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1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33CB0-DB7D-0B12-5E15-CA2EE9BC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6" y="1109164"/>
            <a:ext cx="8802328" cy="3419952"/>
          </a:xfrm>
          <a:prstGeom prst="rect">
            <a:avLst/>
          </a:prstGeom>
        </p:spPr>
      </p:pic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20000" y="223024"/>
            <a:ext cx="7704000" cy="79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Top 5 most ordered pizza types along with their quantities</a:t>
            </a:r>
            <a:endParaRPr b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34F7A-3E9E-12B7-8641-03FFB6DC8138}"/>
              </a:ext>
            </a:extLst>
          </p:cNvPr>
          <p:cNvCxnSpPr/>
          <p:nvPr/>
        </p:nvCxnSpPr>
        <p:spPr>
          <a:xfrm>
            <a:off x="3984698" y="4021874"/>
            <a:ext cx="1799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F56F972-BA98-1F0A-AEA0-A235822A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90" y="3605843"/>
            <a:ext cx="280074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9713"/>
      </p:ext>
    </p:extLst>
  </p:cSld>
  <p:clrMapOvr>
    <a:masterClrMapping/>
  </p:clrMapOvr>
</p:sld>
</file>

<file path=ppt/theme/theme1.xml><?xml version="1.0" encoding="utf-8"?>
<a:theme xmlns:a="http://schemas.openxmlformats.org/drawingml/2006/main" name="Fast Food Infographics by Slidesgo">
  <a:themeElements>
    <a:clrScheme name="Simple Light">
      <a:dk1>
        <a:srgbClr val="191919"/>
      </a:dk1>
      <a:lt1>
        <a:srgbClr val="FFFFFF"/>
      </a:lt1>
      <a:dk2>
        <a:srgbClr val="6B311B"/>
      </a:dk2>
      <a:lt2>
        <a:srgbClr val="D1894B"/>
      </a:lt2>
      <a:accent1>
        <a:srgbClr val="DF264E"/>
      </a:accent1>
      <a:accent2>
        <a:srgbClr val="F3C855"/>
      </a:accent2>
      <a:accent3>
        <a:srgbClr val="5CB87E"/>
      </a:accent3>
      <a:accent4>
        <a:srgbClr val="F66277"/>
      </a:accent4>
      <a:accent5>
        <a:srgbClr val="4AC3AF"/>
      </a:accent5>
      <a:accent6>
        <a:srgbClr val="EBBB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310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</vt:lpstr>
      <vt:lpstr>Bebas Neue</vt:lpstr>
      <vt:lpstr>Fira Sans Extra Condensed</vt:lpstr>
      <vt:lpstr>Fast Food Infographics by Slidesgo</vt:lpstr>
      <vt:lpstr>Pizza Sales</vt:lpstr>
      <vt:lpstr>Objectives</vt:lpstr>
      <vt:lpstr>Database Schema</vt:lpstr>
      <vt:lpstr>Queries</vt:lpstr>
      <vt:lpstr>Retrieve total numbers of orders placed</vt:lpstr>
      <vt:lpstr>Calculate the total revenue generated from Pizza Sales</vt:lpstr>
      <vt:lpstr>Highest Pizza prize</vt:lpstr>
      <vt:lpstr>Most common pizza size ordered</vt:lpstr>
      <vt:lpstr>Top 5 most ordered pizza types along with their quantities</vt:lpstr>
      <vt:lpstr>Total order quantity for each pizza category </vt:lpstr>
      <vt:lpstr>Determine  the distribution of orders by hour of day</vt:lpstr>
      <vt:lpstr>Category wise distribution of pizzas</vt:lpstr>
      <vt:lpstr>Group the orders by date and calculate the average no. of pizzas ordered per day</vt:lpstr>
      <vt:lpstr>Top 3 pizza types based on the revenue</vt:lpstr>
      <vt:lpstr>Calculate the percentage contribution of each pizza type to total revenue.</vt:lpstr>
      <vt:lpstr>Cumulative revenue generated over time</vt:lpstr>
      <vt:lpstr>Top 3 most ordered pizza  types based on revenue for each pizza category.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</dc:title>
  <dc:creator>hp</dc:creator>
  <cp:lastModifiedBy>Krutika Marathe</cp:lastModifiedBy>
  <cp:revision>6</cp:revision>
  <dcterms:modified xsi:type="dcterms:W3CDTF">2024-05-29T17:36:18Z</dcterms:modified>
</cp:coreProperties>
</file>