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0DD9-92D6-45DE-8523-1DE7C1955FE0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5EA-970A-480D-A07E-9E1787620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4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0DD9-92D6-45DE-8523-1DE7C1955FE0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5EA-970A-480D-A07E-9E1787620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34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0DD9-92D6-45DE-8523-1DE7C1955FE0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5EA-970A-480D-A07E-9E1787620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4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0DD9-92D6-45DE-8523-1DE7C1955FE0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5EA-970A-480D-A07E-9E1787620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7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0DD9-92D6-45DE-8523-1DE7C1955FE0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5EA-970A-480D-A07E-9E1787620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87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0DD9-92D6-45DE-8523-1DE7C1955FE0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5EA-970A-480D-A07E-9E1787620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75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0DD9-92D6-45DE-8523-1DE7C1955FE0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5EA-970A-480D-A07E-9E1787620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5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0DD9-92D6-45DE-8523-1DE7C1955FE0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5EA-970A-480D-A07E-9E1787620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25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0DD9-92D6-45DE-8523-1DE7C1955FE0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5EA-970A-480D-A07E-9E1787620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0DD9-92D6-45DE-8523-1DE7C1955FE0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5EA-970A-480D-A07E-9E1787620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48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0DD9-92D6-45DE-8523-1DE7C1955FE0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1E5EA-970A-480D-A07E-9E1787620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30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A0DD9-92D6-45DE-8523-1DE7C1955FE0}" type="datetimeFigureOut">
              <a:rPr lang="en-GB" smtClean="0"/>
              <a:t>08/02/2013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E5EA-970A-480D-A07E-9E1787620C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7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11560" y="1664804"/>
            <a:ext cx="180020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Student</a:t>
            </a:r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3779912" y="1628800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Checks availability</a:t>
            </a:r>
            <a:endParaRPr lang="en-GB" dirty="0"/>
          </a:p>
        </p:txBody>
      </p:sp>
      <p:sp>
        <p:nvSpPr>
          <p:cNvPr id="21" name="Can 20"/>
          <p:cNvSpPr/>
          <p:nvPr/>
        </p:nvSpPr>
        <p:spPr>
          <a:xfrm>
            <a:off x="6913320" y="1448780"/>
            <a:ext cx="1368152" cy="1368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Teacher’s booking  Form</a:t>
            </a:r>
            <a:endParaRPr lang="en-GB" dirty="0"/>
          </a:p>
        </p:txBody>
      </p: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2411760" y="1776435"/>
            <a:ext cx="16212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411760" y="2492896"/>
            <a:ext cx="16212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312635" y="1788445"/>
            <a:ext cx="16212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779912" y="2816932"/>
            <a:ext cx="172819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40" dirty="0" smtClean="0"/>
              <a:t>Books appointment</a:t>
            </a:r>
            <a:endParaRPr lang="en-GB" sz="154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444480" y="2816932"/>
            <a:ext cx="1719808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060104" y="2672916"/>
            <a:ext cx="1719808" cy="468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Can 37"/>
          <p:cNvSpPr/>
          <p:nvPr/>
        </p:nvSpPr>
        <p:spPr>
          <a:xfrm>
            <a:off x="6913320" y="3717032"/>
            <a:ext cx="1368152" cy="1368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Student’s booking  Form</a:t>
            </a:r>
            <a:endParaRPr lang="en-GB" dirty="0"/>
          </a:p>
        </p:txBody>
      </p:sp>
      <p:cxnSp>
        <p:nvCxnSpPr>
          <p:cNvPr id="39" name="Straight Arrow Connector 38"/>
          <p:cNvCxnSpPr>
            <a:stCxn id="31" idx="5"/>
          </p:cNvCxnSpPr>
          <p:nvPr/>
        </p:nvCxnSpPr>
        <p:spPr>
          <a:xfrm>
            <a:off x="5255016" y="3677409"/>
            <a:ext cx="1658304" cy="390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2411760" y="1293042"/>
            <a:ext cx="1296144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Name and available times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5508104" y="1328130"/>
            <a:ext cx="11906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Available times.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5560392" y="2312286"/>
            <a:ext cx="11906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Students name and time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5333804" y="3924055"/>
            <a:ext cx="11906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Teacher’s name and time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2523844" y="1964555"/>
            <a:ext cx="1296144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Confirm</a:t>
            </a:r>
            <a:r>
              <a:rPr kumimoji="0" lang="en-GB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Availability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2060104" y="2902150"/>
            <a:ext cx="1296144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Chosen time teaches name and students</a:t>
            </a:r>
            <a:r>
              <a:rPr kumimoji="0" lang="en-GB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name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8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112544</dc:creator>
  <cp:lastModifiedBy>112544</cp:lastModifiedBy>
  <cp:revision>3</cp:revision>
  <dcterms:created xsi:type="dcterms:W3CDTF">2013-02-08T15:26:03Z</dcterms:created>
  <dcterms:modified xsi:type="dcterms:W3CDTF">2013-02-08T15:41:33Z</dcterms:modified>
</cp:coreProperties>
</file>