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4" r:id="rId1"/>
    <p:sldMasterId id="2147483652" r:id="rId2"/>
    <p:sldMasterId id="2147483659" r:id="rId3"/>
    <p:sldMasterId id="2147483697" r:id="rId4"/>
    <p:sldMasterId id="2147483648" r:id="rId5"/>
    <p:sldMasterId id="2147483683" r:id="rId6"/>
    <p:sldMasterId id="2147483669" r:id="rId7"/>
    <p:sldMasterId id="2147483677" r:id="rId8"/>
  </p:sldMasterIdLst>
  <p:notesMasterIdLst>
    <p:notesMasterId r:id="rId26"/>
  </p:notesMasterIdLst>
  <p:handoutMasterIdLst>
    <p:handoutMasterId r:id="rId27"/>
  </p:handoutMasterIdLst>
  <p:sldIdLst>
    <p:sldId id="318" r:id="rId9"/>
    <p:sldId id="347" r:id="rId10"/>
    <p:sldId id="322" r:id="rId11"/>
    <p:sldId id="327" r:id="rId12"/>
    <p:sldId id="328" r:id="rId13"/>
    <p:sldId id="343" r:id="rId14"/>
    <p:sldId id="338" r:id="rId15"/>
    <p:sldId id="329" r:id="rId16"/>
    <p:sldId id="340" r:id="rId17"/>
    <p:sldId id="331" r:id="rId18"/>
    <p:sldId id="349" r:id="rId19"/>
    <p:sldId id="332" r:id="rId20"/>
    <p:sldId id="333" r:id="rId21"/>
    <p:sldId id="345" r:id="rId22"/>
    <p:sldId id="346" r:id="rId23"/>
    <p:sldId id="336" r:id="rId24"/>
    <p:sldId id="337" r:id="rId25"/>
  </p:sldIdLst>
  <p:sldSz cx="12192000" cy="6858000"/>
  <p:notesSz cx="9144000" cy="6858000"/>
  <p:embeddedFontLst>
    <p:embeddedFont>
      <p:font typeface="Arial" panose="020B0604020202020204" pitchFamily="34" charset="0"/>
      <p:regular r:id="rId28"/>
      <p:bold r:id="rId29"/>
    </p:embeddedFont>
    <p:embeddedFont>
      <p:font typeface="Lucida Console" panose="020B0609040504020204" pitchFamily="49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o Experiments" id="{B6586498-9C7C-45B7-8EB9-D777CD7CDE7B}">
          <p14:sldIdLst>
            <p14:sldId id="318"/>
            <p14:sldId id="347"/>
            <p14:sldId id="322"/>
            <p14:sldId id="327"/>
            <p14:sldId id="328"/>
            <p14:sldId id="343"/>
            <p14:sldId id="338"/>
            <p14:sldId id="329"/>
            <p14:sldId id="340"/>
            <p14:sldId id="331"/>
            <p14:sldId id="349"/>
            <p14:sldId id="332"/>
            <p14:sldId id="333"/>
            <p14:sldId id="345"/>
            <p14:sldId id="346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67799" autoAdjust="0"/>
  </p:normalViewPr>
  <p:slideViewPr>
    <p:cSldViewPr snapToGrid="0">
      <p:cViewPr varScale="1">
        <p:scale>
          <a:sx n="77" d="100"/>
          <a:sy n="77" d="100"/>
        </p:scale>
        <p:origin x="1740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225" d="100"/>
          <a:sy n="225" d="100"/>
        </p:scale>
        <p:origin x="37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1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tong\Desktop\fake%20charts%20for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tong\Desktop\fake%20charts%20for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tong\Desktop\fake%20charts%20for%20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tong\Desktop\fake%20charts%20for%20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19"/>
                <c:pt idx="0">
                  <c:v>January</c:v>
                </c:pt>
                <c:pt idx="3">
                  <c:v>February</c:v>
                </c:pt>
                <c:pt idx="6">
                  <c:v>March</c:v>
                </c:pt>
                <c:pt idx="9">
                  <c:v>April</c:v>
                </c:pt>
                <c:pt idx="12">
                  <c:v>May</c:v>
                </c:pt>
                <c:pt idx="15">
                  <c:v>June</c:v>
                </c:pt>
                <c:pt idx="18">
                  <c:v>July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575.0512820512821</c:v>
                </c:pt>
                <c:pt idx="1">
                  <c:v>525.84615384615381</c:v>
                </c:pt>
                <c:pt idx="2">
                  <c:v>651.20000000000005</c:v>
                </c:pt>
                <c:pt idx="3">
                  <c:v>818.9666666666667</c:v>
                </c:pt>
                <c:pt idx="4">
                  <c:v>615.92307692307691</c:v>
                </c:pt>
                <c:pt idx="5">
                  <c:v>610.97435897435901</c:v>
                </c:pt>
                <c:pt idx="6">
                  <c:v>660</c:v>
                </c:pt>
                <c:pt idx="7">
                  <c:v>1400</c:v>
                </c:pt>
                <c:pt idx="8">
                  <c:v>2200</c:v>
                </c:pt>
                <c:pt idx="9">
                  <c:v>2060.6923076923076</c:v>
                </c:pt>
                <c:pt idx="10">
                  <c:v>1950</c:v>
                </c:pt>
                <c:pt idx="11">
                  <c:v>1459.8205128205129</c:v>
                </c:pt>
                <c:pt idx="12">
                  <c:v>1040.5641025641025</c:v>
                </c:pt>
                <c:pt idx="13">
                  <c:v>636.86400000000003</c:v>
                </c:pt>
                <c:pt idx="14">
                  <c:v>498.83076923076919</c:v>
                </c:pt>
                <c:pt idx="15">
                  <c:v>686.87999999999988</c:v>
                </c:pt>
                <c:pt idx="16">
                  <c:v>633.95538461538467</c:v>
                </c:pt>
                <c:pt idx="17">
                  <c:v>396.47384615384618</c:v>
                </c:pt>
                <c:pt idx="18">
                  <c:v>359.87692307692311</c:v>
                </c:pt>
                <c:pt idx="19">
                  <c:v>347.47692307692301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02-4C03-B21E-7D465A118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1423727"/>
        <c:axId val="569369887"/>
      </c:lineChart>
      <c:catAx>
        <c:axId val="731423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69887"/>
        <c:crosses val="autoZero"/>
        <c:auto val="1"/>
        <c:lblAlgn val="ctr"/>
        <c:lblOffset val="100"/>
        <c:noMultiLvlLbl val="1"/>
      </c:catAx>
      <c:valAx>
        <c:axId val="56936988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Website Visits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3142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19"/>
                <c:pt idx="0">
                  <c:v>January</c:v>
                </c:pt>
                <c:pt idx="3">
                  <c:v>February</c:v>
                </c:pt>
                <c:pt idx="6">
                  <c:v>March</c:v>
                </c:pt>
                <c:pt idx="9">
                  <c:v>April</c:v>
                </c:pt>
                <c:pt idx="12">
                  <c:v>May</c:v>
                </c:pt>
                <c:pt idx="15">
                  <c:v>June</c:v>
                </c:pt>
                <c:pt idx="18">
                  <c:v>July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575.0512820512821</c:v>
                </c:pt>
                <c:pt idx="1">
                  <c:v>525.84615384615381</c:v>
                </c:pt>
                <c:pt idx="2">
                  <c:v>651.20000000000005</c:v>
                </c:pt>
                <c:pt idx="3">
                  <c:v>818.9666666666667</c:v>
                </c:pt>
                <c:pt idx="4">
                  <c:v>615.92307692307691</c:v>
                </c:pt>
                <c:pt idx="5">
                  <c:v>610.97435897435901</c:v>
                </c:pt>
                <c:pt idx="6">
                  <c:v>660</c:v>
                </c:pt>
                <c:pt idx="7">
                  <c:v>1400</c:v>
                </c:pt>
                <c:pt idx="8">
                  <c:v>2200</c:v>
                </c:pt>
                <c:pt idx="9">
                  <c:v>2060.6923076923076</c:v>
                </c:pt>
                <c:pt idx="10">
                  <c:v>1950</c:v>
                </c:pt>
                <c:pt idx="11">
                  <c:v>1459.8205128205129</c:v>
                </c:pt>
                <c:pt idx="12">
                  <c:v>1040.5641025641025</c:v>
                </c:pt>
                <c:pt idx="13">
                  <c:v>636.86400000000003</c:v>
                </c:pt>
                <c:pt idx="14">
                  <c:v>498.83076923076919</c:v>
                </c:pt>
                <c:pt idx="15">
                  <c:v>686.87999999999988</c:v>
                </c:pt>
                <c:pt idx="16">
                  <c:v>633.95538461538467</c:v>
                </c:pt>
                <c:pt idx="17">
                  <c:v>396.47384615384618</c:v>
                </c:pt>
                <c:pt idx="18">
                  <c:v>359.87692307692311</c:v>
                </c:pt>
                <c:pt idx="19">
                  <c:v>347.47692307692301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02-4C03-B21E-7D465A118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1423727"/>
        <c:axId val="569369887"/>
      </c:lineChart>
      <c:catAx>
        <c:axId val="731423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69887"/>
        <c:crosses val="autoZero"/>
        <c:auto val="1"/>
        <c:lblAlgn val="ctr"/>
        <c:lblOffset val="100"/>
        <c:noMultiLvlLbl val="1"/>
      </c:catAx>
      <c:valAx>
        <c:axId val="56936988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Website Visits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3142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19"/>
                <c:pt idx="0">
                  <c:v>January</c:v>
                </c:pt>
                <c:pt idx="3">
                  <c:v>February</c:v>
                </c:pt>
                <c:pt idx="6">
                  <c:v>March</c:v>
                </c:pt>
                <c:pt idx="9">
                  <c:v>April</c:v>
                </c:pt>
                <c:pt idx="12">
                  <c:v>May</c:v>
                </c:pt>
                <c:pt idx="15">
                  <c:v>June</c:v>
                </c:pt>
                <c:pt idx="18">
                  <c:v>July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575.0512820512821</c:v>
                </c:pt>
                <c:pt idx="1">
                  <c:v>525.84615384615381</c:v>
                </c:pt>
                <c:pt idx="2">
                  <c:v>651.20000000000005</c:v>
                </c:pt>
                <c:pt idx="3">
                  <c:v>818.9666666666667</c:v>
                </c:pt>
                <c:pt idx="4">
                  <c:v>615.92307692307691</c:v>
                </c:pt>
                <c:pt idx="5">
                  <c:v>610.97435897435901</c:v>
                </c:pt>
                <c:pt idx="6">
                  <c:v>660</c:v>
                </c:pt>
                <c:pt idx="7">
                  <c:v>1400</c:v>
                </c:pt>
                <c:pt idx="8">
                  <c:v>2200</c:v>
                </c:pt>
                <c:pt idx="9">
                  <c:v>2060.6923076923076</c:v>
                </c:pt>
                <c:pt idx="10">
                  <c:v>1950</c:v>
                </c:pt>
                <c:pt idx="11">
                  <c:v>1459.8205128205129</c:v>
                </c:pt>
                <c:pt idx="12">
                  <c:v>1040.5641025641025</c:v>
                </c:pt>
                <c:pt idx="13">
                  <c:v>636.86400000000003</c:v>
                </c:pt>
                <c:pt idx="14">
                  <c:v>498.83076923076919</c:v>
                </c:pt>
                <c:pt idx="15">
                  <c:v>686.87999999999988</c:v>
                </c:pt>
                <c:pt idx="16">
                  <c:v>633.95538461538467</c:v>
                </c:pt>
                <c:pt idx="17">
                  <c:v>396.47384615384618</c:v>
                </c:pt>
                <c:pt idx="18">
                  <c:v>359.87692307692311</c:v>
                </c:pt>
                <c:pt idx="19">
                  <c:v>347.47692307692301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8BD-4C92-8FF4-888857703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Counterfactual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19"/>
                <c:pt idx="0">
                  <c:v>January</c:v>
                </c:pt>
                <c:pt idx="3">
                  <c:v>February</c:v>
                </c:pt>
                <c:pt idx="6">
                  <c:v>March</c:v>
                </c:pt>
                <c:pt idx="9">
                  <c:v>April</c:v>
                </c:pt>
                <c:pt idx="12">
                  <c:v>May</c:v>
                </c:pt>
                <c:pt idx="15">
                  <c:v>June</c:v>
                </c:pt>
                <c:pt idx="18">
                  <c:v>July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575.0512820512821</c:v>
                </c:pt>
                <c:pt idx="1">
                  <c:v>525.84615384615381</c:v>
                </c:pt>
                <c:pt idx="2">
                  <c:v>651.20000000000005</c:v>
                </c:pt>
                <c:pt idx="3">
                  <c:v>818.9666666666667</c:v>
                </c:pt>
                <c:pt idx="4">
                  <c:v>615.92307692307691</c:v>
                </c:pt>
                <c:pt idx="5">
                  <c:v>610.97435897435901</c:v>
                </c:pt>
                <c:pt idx="6">
                  <c:v>600</c:v>
                </c:pt>
                <c:pt idx="7">
                  <c:v>600.25538461538463</c:v>
                </c:pt>
                <c:pt idx="8">
                  <c:v>850</c:v>
                </c:pt>
                <c:pt idx="9">
                  <c:v>900</c:v>
                </c:pt>
                <c:pt idx="10">
                  <c:v>950</c:v>
                </c:pt>
                <c:pt idx="11">
                  <c:v>800</c:v>
                </c:pt>
                <c:pt idx="12">
                  <c:v>600</c:v>
                </c:pt>
                <c:pt idx="13">
                  <c:v>455.60270769230766</c:v>
                </c:pt>
                <c:pt idx="14">
                  <c:v>386.59384615384619</c:v>
                </c:pt>
                <c:pt idx="15">
                  <c:v>532.33199999999999</c:v>
                </c:pt>
                <c:pt idx="16">
                  <c:v>535.98046153846155</c:v>
                </c:pt>
                <c:pt idx="17">
                  <c:v>335.20061538461545</c:v>
                </c:pt>
                <c:pt idx="18">
                  <c:v>334.68553846153844</c:v>
                </c:pt>
                <c:pt idx="19">
                  <c:v>323.15353846153846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8BD-4C92-8FF4-888857703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</c:hiLowLines>
        <c:smooth val="0"/>
        <c:axId val="283028719"/>
        <c:axId val="281974591"/>
      </c:lineChart>
      <c:catAx>
        <c:axId val="28302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Time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74591"/>
        <c:crosses val="autoZero"/>
        <c:auto val="1"/>
        <c:lblAlgn val="ctr"/>
        <c:lblOffset val="100"/>
        <c:noMultiLvlLbl val="1"/>
      </c:catAx>
      <c:valAx>
        <c:axId val="28197459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Website Visits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8302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19"/>
                <c:pt idx="0">
                  <c:v>January</c:v>
                </c:pt>
                <c:pt idx="3">
                  <c:v>February</c:v>
                </c:pt>
                <c:pt idx="6">
                  <c:v>March</c:v>
                </c:pt>
                <c:pt idx="9">
                  <c:v>April</c:v>
                </c:pt>
                <c:pt idx="12">
                  <c:v>May</c:v>
                </c:pt>
                <c:pt idx="15">
                  <c:v>June</c:v>
                </c:pt>
                <c:pt idx="18">
                  <c:v>July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575.0512820512821</c:v>
                </c:pt>
                <c:pt idx="1">
                  <c:v>525.84615384615381</c:v>
                </c:pt>
                <c:pt idx="2">
                  <c:v>651.20000000000005</c:v>
                </c:pt>
                <c:pt idx="3">
                  <c:v>818.9666666666667</c:v>
                </c:pt>
                <c:pt idx="4">
                  <c:v>615.92307692307691</c:v>
                </c:pt>
                <c:pt idx="5">
                  <c:v>610.97435897435901</c:v>
                </c:pt>
                <c:pt idx="6">
                  <c:v>660</c:v>
                </c:pt>
                <c:pt idx="7">
                  <c:v>1400</c:v>
                </c:pt>
                <c:pt idx="8">
                  <c:v>2200</c:v>
                </c:pt>
                <c:pt idx="9">
                  <c:v>2060.6923076923076</c:v>
                </c:pt>
                <c:pt idx="10">
                  <c:v>1950</c:v>
                </c:pt>
                <c:pt idx="11">
                  <c:v>1459.8205128205129</c:v>
                </c:pt>
                <c:pt idx="12">
                  <c:v>1040.5641025641025</c:v>
                </c:pt>
                <c:pt idx="13">
                  <c:v>636.86400000000003</c:v>
                </c:pt>
                <c:pt idx="14">
                  <c:v>498.83076923076919</c:v>
                </c:pt>
                <c:pt idx="15">
                  <c:v>686.87999999999988</c:v>
                </c:pt>
                <c:pt idx="16">
                  <c:v>633.95538461538467</c:v>
                </c:pt>
                <c:pt idx="17">
                  <c:v>396.47384615384618</c:v>
                </c:pt>
                <c:pt idx="18">
                  <c:v>359.87692307692311</c:v>
                </c:pt>
                <c:pt idx="19">
                  <c:v>347.47692307692301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8BD-4C92-8FF4-888857703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Counterfactual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19"/>
                <c:pt idx="0">
                  <c:v>January</c:v>
                </c:pt>
                <c:pt idx="3">
                  <c:v>February</c:v>
                </c:pt>
                <c:pt idx="6">
                  <c:v>March</c:v>
                </c:pt>
                <c:pt idx="9">
                  <c:v>April</c:v>
                </c:pt>
                <c:pt idx="12">
                  <c:v>May</c:v>
                </c:pt>
                <c:pt idx="15">
                  <c:v>June</c:v>
                </c:pt>
                <c:pt idx="18">
                  <c:v>July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575.0512820512821</c:v>
                </c:pt>
                <c:pt idx="1">
                  <c:v>525.84615384615381</c:v>
                </c:pt>
                <c:pt idx="2">
                  <c:v>651.20000000000005</c:v>
                </c:pt>
                <c:pt idx="3">
                  <c:v>818.9666666666667</c:v>
                </c:pt>
                <c:pt idx="4">
                  <c:v>615.92307692307691</c:v>
                </c:pt>
                <c:pt idx="5">
                  <c:v>610.97435897435901</c:v>
                </c:pt>
                <c:pt idx="6">
                  <c:v>600</c:v>
                </c:pt>
                <c:pt idx="7">
                  <c:v>600.25538461538463</c:v>
                </c:pt>
                <c:pt idx="8">
                  <c:v>850</c:v>
                </c:pt>
                <c:pt idx="9">
                  <c:v>900</c:v>
                </c:pt>
                <c:pt idx="10">
                  <c:v>950</c:v>
                </c:pt>
                <c:pt idx="11">
                  <c:v>800</c:v>
                </c:pt>
                <c:pt idx="12">
                  <c:v>600</c:v>
                </c:pt>
                <c:pt idx="13">
                  <c:v>455.60270769230766</c:v>
                </c:pt>
                <c:pt idx="14">
                  <c:v>386.59384615384619</c:v>
                </c:pt>
                <c:pt idx="15">
                  <c:v>532.33199999999999</c:v>
                </c:pt>
                <c:pt idx="16">
                  <c:v>535.98046153846155</c:v>
                </c:pt>
                <c:pt idx="17">
                  <c:v>335.20061538461545</c:v>
                </c:pt>
                <c:pt idx="18">
                  <c:v>334.68553846153844</c:v>
                </c:pt>
                <c:pt idx="19">
                  <c:v>323.15353846153846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8BD-4C92-8FF4-888857703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</c:hiLowLines>
        <c:smooth val="0"/>
        <c:axId val="283028719"/>
        <c:axId val="281974591"/>
      </c:lineChart>
      <c:catAx>
        <c:axId val="28302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Time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74591"/>
        <c:crosses val="autoZero"/>
        <c:auto val="1"/>
        <c:lblAlgn val="ctr"/>
        <c:lblOffset val="100"/>
        <c:noMultiLvlLbl val="1"/>
      </c:catAx>
      <c:valAx>
        <c:axId val="28197459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Website Visits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8302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E715F-A497-486B-A56A-9E9E23E6E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6E40A-55FD-42C1-B9F7-D4EE4D0AA369}" type="datetimeFigureOut">
              <a:rPr lang="en-US" smtClean="0">
                <a:latin typeface="Arial" panose="020B0604020202020204" pitchFamily="34" charset="0"/>
              </a:rPr>
              <a:t>12/13/2019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029DD-AFA5-472E-89F8-67AEDFAFA2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223BF-C494-4DD8-9D20-3B045E40F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4348F-4938-4946-B280-7ABCC998782C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5097A81-29DA-244D-990A-BDFFD62952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2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521F1B1-2948-4964-AC3D-1666D8DA3892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93782E6-EDDF-4945-A35F-DD91281D2B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3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3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5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94D39E0-5283-446A-B9BC-2CE159BBC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1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6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89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40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2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2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853EDB4-EF4E-41DE-AB13-169D65335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94D39E0-5283-446A-B9BC-2CE159BBC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2E6-EDDF-4945-A35F-DD91281D2B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1CC4802-A9F0-416A-9588-10DAEDE1F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9DDC51-A17E-4EE8-987A-2BD3C9783EF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550" y="1390650"/>
            <a:ext cx="4552755" cy="3911600"/>
          </a:xfrm>
        </p:spPr>
        <p:txBody>
          <a:bodyPr anchor="ctr"/>
          <a:lstStyle>
            <a:lvl1pPr>
              <a:defRPr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1C1EC-8A29-4AA2-9B15-F7B7A3752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0550" y="5302250"/>
            <a:ext cx="2927350" cy="10414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5"/>
              </a:spcAft>
              <a:defRPr b="0" i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Your name, job, date,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1390651"/>
            <a:ext cx="4638675" cy="3911600"/>
          </a:xfrm>
        </p:spPr>
        <p:txBody>
          <a:bodyPr anchor="b"/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DEEB41-3E46-4C57-B393-F43870F0DB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075" y="5554662"/>
            <a:ext cx="4638675" cy="788987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+mj-lt"/>
              </a:defRPr>
            </a:lvl1pPr>
          </a:lstStyle>
          <a:p>
            <a:pPr lvl="0"/>
            <a:r>
              <a:rPr lang="de-DE" dirty="0"/>
              <a:t>Your name, job, date, location...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C2986-5E90-4742-A50B-A37EC04F0C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3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out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5563" y="1390651"/>
            <a:ext cx="9580976" cy="3911600"/>
          </a:xfrm>
        </p:spPr>
        <p:txBody>
          <a:bodyPr anchor="ctr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853486D-6482-4146-83FF-7A71CC57B8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5563" y="5554663"/>
            <a:ext cx="4637087" cy="788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Quote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out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5563" y="1390651"/>
            <a:ext cx="9580976" cy="3911600"/>
          </a:xfrm>
        </p:spPr>
        <p:txBody>
          <a:bodyPr anchor="ctr"/>
          <a:lstStyle>
            <a:lvl1pPr>
              <a:defRPr sz="40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DD1F-8A7B-4783-B119-489E19D922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5563" y="5554663"/>
            <a:ext cx="4637087" cy="788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Quote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02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out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5563" y="1390651"/>
            <a:ext cx="9580976" cy="3911600"/>
          </a:xfrm>
        </p:spPr>
        <p:txBody>
          <a:bodyPr anchor="ctr"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DD1F-8A7B-4783-B119-489E19D922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5563" y="5554663"/>
            <a:ext cx="4637087" cy="788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Quote it.</a:t>
            </a:r>
          </a:p>
        </p:txBody>
      </p:sp>
    </p:spTree>
    <p:extLst>
      <p:ext uri="{BB962C8B-B14F-4D97-AF65-F5344CB8AC3E}">
        <p14:creationId xmlns:p14="http://schemas.microsoft.com/office/powerpoint/2010/main" val="2544037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5574" y="3473450"/>
            <a:ext cx="5865813" cy="208121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mtClean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8DC9CC-8D77-474D-964B-1602225116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6088" y="3473450"/>
            <a:ext cx="728662" cy="785813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5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7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5574" y="3473450"/>
            <a:ext cx="5865813" cy="208121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agenda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8DC9CC-8D77-474D-964B-1602225116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6088" y="3473450"/>
            <a:ext cx="728662" cy="785813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5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5574" y="3473450"/>
            <a:ext cx="5865813" cy="208121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Write your agenda topic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8DC9CC-8D77-474D-964B-1602225116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6088" y="3473450"/>
            <a:ext cx="728662" cy="785813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35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62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2232E0-52AA-4038-85F8-D3418619994A}"/>
              </a:ext>
            </a:extLst>
          </p:cNvPr>
          <p:cNvSpPr/>
          <p:nvPr userDrawn="1"/>
        </p:nvSpPr>
        <p:spPr>
          <a:xfrm>
            <a:off x="4000501" y="0"/>
            <a:ext cx="81914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0385AA-9C70-4AAC-A243-3BE08D122C47}"/>
              </a:ext>
            </a:extLst>
          </p:cNvPr>
          <p:cNvSpPr txBox="1">
            <a:spLocks/>
          </p:cNvSpPr>
          <p:nvPr userDrawn="1"/>
        </p:nvSpPr>
        <p:spPr>
          <a:xfrm>
            <a:off x="1" y="1390651"/>
            <a:ext cx="4000500" cy="3911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4"/>
                </a:solidFill>
                <a:latin typeface="Arial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0" dirty="0">
                <a:solidFill>
                  <a:schemeClr val="accent3"/>
                </a:solidFill>
                <a:latin typeface="+mj-lt"/>
              </a:rPr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0E7257-57F8-A14B-82B8-B73C73460B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575" y="349250"/>
            <a:ext cx="6600825" cy="5994400"/>
          </a:xfrm>
          <a:prstGeom prst="rect">
            <a:avLst/>
          </a:prstGeom>
        </p:spPr>
        <p:txBody>
          <a:bodyPr anchor="ctr"/>
          <a:lstStyle>
            <a:lvl1pPr marL="514350" indent="-514350">
              <a:buFont typeface="+mj-lt"/>
              <a:buAutoNum type="arabicPeriod"/>
              <a:defRPr sz="3000" b="1" i="0">
                <a:solidFill>
                  <a:schemeClr val="accent4"/>
                </a:solidFill>
                <a:latin typeface="+mj-lt"/>
              </a:defRPr>
            </a:lvl1pPr>
            <a:lvl2pPr marL="4572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2pPr>
            <a:lvl3pPr marL="9144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3pPr>
            <a:lvl4pPr marL="13716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4pPr>
            <a:lvl5pPr marL="18288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your agenda here</a:t>
            </a:r>
          </a:p>
        </p:txBody>
      </p:sp>
    </p:spTree>
    <p:extLst>
      <p:ext uri="{BB962C8B-B14F-4D97-AF65-F5344CB8AC3E}">
        <p14:creationId xmlns:p14="http://schemas.microsoft.com/office/powerpoint/2010/main" val="3019342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2232E0-52AA-4038-85F8-D3418619994A}"/>
              </a:ext>
            </a:extLst>
          </p:cNvPr>
          <p:cNvSpPr/>
          <p:nvPr userDrawn="1"/>
        </p:nvSpPr>
        <p:spPr>
          <a:xfrm>
            <a:off x="4000501" y="0"/>
            <a:ext cx="81914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0385AA-9C70-4AAC-A243-3BE08D122C47}"/>
              </a:ext>
            </a:extLst>
          </p:cNvPr>
          <p:cNvSpPr txBox="1">
            <a:spLocks/>
          </p:cNvSpPr>
          <p:nvPr userDrawn="1"/>
        </p:nvSpPr>
        <p:spPr>
          <a:xfrm>
            <a:off x="1" y="1390651"/>
            <a:ext cx="4000500" cy="3911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4"/>
                </a:solidFill>
                <a:latin typeface="Arial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0" dirty="0">
                <a:solidFill>
                  <a:schemeClr val="accent5"/>
                </a:solidFill>
                <a:latin typeface="+mj-lt"/>
              </a:rPr>
              <a:t>Agenda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3D7EEF0-A194-9846-9391-F7E76176F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575" y="349250"/>
            <a:ext cx="6600825" cy="5994400"/>
          </a:xfrm>
          <a:prstGeom prst="rect">
            <a:avLst/>
          </a:prstGeom>
        </p:spPr>
        <p:txBody>
          <a:bodyPr anchor="ctr"/>
          <a:lstStyle>
            <a:lvl1pPr marL="514350" indent="-514350">
              <a:buFont typeface="+mj-lt"/>
              <a:buAutoNum type="arabicPeriod"/>
              <a:defRPr sz="3000" b="1" i="0">
                <a:solidFill>
                  <a:schemeClr val="accent6"/>
                </a:solidFill>
                <a:latin typeface="+mj-lt"/>
              </a:defRPr>
            </a:lvl1pPr>
            <a:lvl2pPr marL="4572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2pPr>
            <a:lvl3pPr marL="9144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3pPr>
            <a:lvl4pPr marL="13716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4pPr>
            <a:lvl5pPr marL="18288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your agenda here</a:t>
            </a:r>
          </a:p>
        </p:txBody>
      </p:sp>
    </p:spTree>
    <p:extLst>
      <p:ext uri="{BB962C8B-B14F-4D97-AF65-F5344CB8AC3E}">
        <p14:creationId xmlns:p14="http://schemas.microsoft.com/office/powerpoint/2010/main" val="1325035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2232E0-52AA-4038-85F8-D3418619994A}"/>
              </a:ext>
            </a:extLst>
          </p:cNvPr>
          <p:cNvSpPr/>
          <p:nvPr userDrawn="1"/>
        </p:nvSpPr>
        <p:spPr>
          <a:xfrm>
            <a:off x="4000501" y="0"/>
            <a:ext cx="81914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0385AA-9C70-4AAC-A243-3BE08D122C47}"/>
              </a:ext>
            </a:extLst>
          </p:cNvPr>
          <p:cNvSpPr txBox="1">
            <a:spLocks/>
          </p:cNvSpPr>
          <p:nvPr userDrawn="1"/>
        </p:nvSpPr>
        <p:spPr>
          <a:xfrm>
            <a:off x="1" y="1390651"/>
            <a:ext cx="4000500" cy="3911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4"/>
                </a:solidFill>
                <a:latin typeface="Arial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0" dirty="0">
                <a:solidFill>
                  <a:schemeClr val="accent3"/>
                </a:solidFill>
                <a:latin typeface="+mj-lt"/>
              </a:rPr>
              <a:t>Agenda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9C46425-3701-5448-8364-9B5C6CA1AF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575" y="349250"/>
            <a:ext cx="6600825" cy="5994400"/>
          </a:xfrm>
          <a:prstGeom prst="rect">
            <a:avLst/>
          </a:prstGeom>
        </p:spPr>
        <p:txBody>
          <a:bodyPr anchor="ctr"/>
          <a:lstStyle>
            <a:lvl1pPr marL="514350" indent="-514350">
              <a:buFont typeface="+mj-lt"/>
              <a:buAutoNum type="arabicPeriod"/>
              <a:defRPr sz="30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2pPr>
            <a:lvl3pPr marL="9144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3pPr>
            <a:lvl4pPr marL="13716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4pPr>
            <a:lvl5pPr marL="1828800" indent="0">
              <a:buFont typeface="+mj-lt"/>
              <a:buNone/>
              <a:defRPr sz="30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your agenda here</a:t>
            </a:r>
          </a:p>
        </p:txBody>
      </p:sp>
    </p:spTree>
    <p:extLst>
      <p:ext uri="{BB962C8B-B14F-4D97-AF65-F5344CB8AC3E}">
        <p14:creationId xmlns:p14="http://schemas.microsoft.com/office/powerpoint/2010/main" val="57305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9DDC51-A17E-4EE8-987A-2BD3C9783EFC}"/>
              </a:ext>
            </a:extLst>
          </p:cNvPr>
          <p:cNvSpPr/>
          <p:nvPr userDrawn="1"/>
        </p:nvSpPr>
        <p:spPr>
          <a:xfrm>
            <a:off x="610235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550" y="1390650"/>
            <a:ext cx="4552755" cy="3911600"/>
          </a:xfrm>
        </p:spPr>
        <p:txBody>
          <a:bodyPr anchor="ctr"/>
          <a:lstStyle>
            <a:lvl1pPr>
              <a:defRPr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1C1EC-8A29-4AA2-9B15-F7B7A3752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0550" y="5302250"/>
            <a:ext cx="2927350" cy="10414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Your name, job, date,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8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428924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text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075" y="2861734"/>
            <a:ext cx="3654425" cy="34819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latin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200" b="0" i="0">
                <a:latin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200" b="0" i="0">
                <a:latin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200" b="0" i="0">
                <a:latin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2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945944-B09D-45B8-A184-F770F073E7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075" y="2178050"/>
            <a:ext cx="3654425" cy="52863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5000"/>
              </a:lnSpc>
              <a:buNone/>
              <a:defRPr sz="1500" b="1" i="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This can be a headline to your content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1B43D6C-3F2F-485C-B20C-901F1611A69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256088" y="2178050"/>
            <a:ext cx="7580312" cy="416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8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49252"/>
            <a:ext cx="9780588" cy="4657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1B43D6C-3F2F-485C-B20C-901F1611A69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6075" y="2178050"/>
            <a:ext cx="11490325" cy="416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04242859-1F6E-45EB-BE15-0E66D68203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075" y="941526"/>
            <a:ext cx="7573963" cy="550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5000"/>
              </a:lnSpc>
              <a:buNone/>
              <a:defRPr sz="1500" b="0" i="0">
                <a:latin typeface="Arial" panose="020B0604020202020204" pitchFamily="34" charset="0"/>
              </a:defRPr>
            </a:lvl1pPr>
            <a:lvl2pPr marL="457200" indent="0">
              <a:buNone/>
              <a:defRPr sz="1500"/>
            </a:lvl2pPr>
            <a:lvl3pPr marL="914400" indent="0">
              <a:buNone/>
              <a:defRPr sz="15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621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chart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49252"/>
            <a:ext cx="9780588" cy="4657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1B43D6C-3F2F-485C-B20C-901F1611A69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6075" y="2178050"/>
            <a:ext cx="5616575" cy="416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04242859-1F6E-45EB-BE15-0E66D68203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075" y="941526"/>
            <a:ext cx="7573963" cy="550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5000"/>
              </a:lnSpc>
              <a:buNone/>
              <a:defRPr sz="1500" b="0" i="0">
                <a:latin typeface="Arial" panose="020B0604020202020204" pitchFamily="34" charset="0"/>
              </a:defRPr>
            </a:lvl1pPr>
            <a:lvl2pPr marL="457200" indent="0">
              <a:buNone/>
              <a:defRPr sz="1500"/>
            </a:lvl2pPr>
            <a:lvl3pPr marL="914400" indent="0">
              <a:buNone/>
              <a:defRPr sz="15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70AC5AE9-3F3D-42D8-8D65-773107D8F0C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23414" y="2178050"/>
            <a:ext cx="5616575" cy="416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84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22A3F23-38F4-4E48-871B-D71DE4146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075" y="2427288"/>
            <a:ext cx="3654425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6841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bulletlist+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075" y="2427288"/>
            <a:ext cx="3654425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66D27949-AEFE-4976-BD31-24B21B8523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8787" y="2427288"/>
            <a:ext cx="3654425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3946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BC1CD-42AD-4148-B574-E1994038ED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90650"/>
            <a:ext cx="12192000" cy="5467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9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075" y="2928730"/>
            <a:ext cx="3654425" cy="34149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latin typeface="Arial" panose="020B0604020202020204" pitchFamily="34" charset="0"/>
              </a:defRPr>
            </a:lvl1pPr>
            <a:lvl2pPr marL="457200" indent="0">
              <a:buNone/>
              <a:defRPr sz="1200" b="0" i="0">
                <a:latin typeface="Arial" panose="020B0604020202020204" pitchFamily="34" charset="0"/>
              </a:defRPr>
            </a:lvl2pPr>
            <a:lvl3pPr marL="914400" indent="0">
              <a:buNone/>
              <a:defRPr sz="1200" b="0" i="0">
                <a:latin typeface="Arial" panose="020B0604020202020204" pitchFamily="34" charset="0"/>
              </a:defRPr>
            </a:lvl3pPr>
            <a:lvl4pPr marL="1371600" indent="0">
              <a:buNone/>
              <a:defRPr sz="1200" b="0" i="0">
                <a:latin typeface="Arial" panose="020B0604020202020204" pitchFamily="34" charset="0"/>
              </a:defRPr>
            </a:lvl4pPr>
            <a:lvl5pPr marL="1828800" indent="0">
              <a:buNone/>
              <a:defRPr sz="12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945944-B09D-45B8-A184-F770F073E7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075" y="2178050"/>
            <a:ext cx="3654425" cy="52863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500" b="1" i="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This can be a headline to your content 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5D472CC-7E42-4EDD-B428-6BB3DDE99F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56088" y="1390651"/>
            <a:ext cx="7676082" cy="4952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95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image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BC1CD-42AD-4148-B574-E1994038ED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91443"/>
            <a:ext cx="5962650" cy="4164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72335BC-AD26-45F4-A9C4-8692BCC9F3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896" y="1390650"/>
            <a:ext cx="5962650" cy="4164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52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p_text+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BC1CD-42AD-4148-B574-E1994038ED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1036" y="2427288"/>
            <a:ext cx="3659464" cy="312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97D012F-7B3B-4A3D-8776-32A2F59781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0574" y="2427288"/>
            <a:ext cx="3659464" cy="312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6DCCA19-6AB9-494D-BB79-5670B5195D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0113" y="2427288"/>
            <a:ext cx="3656287" cy="312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CF52B1-BCAA-40A0-AE92-60CAB8C70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075" y="1649413"/>
            <a:ext cx="3654425" cy="52863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500" b="1" i="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47420CE-D4E7-410E-8DE8-11B5E3AB16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6088" y="1649413"/>
            <a:ext cx="3654425" cy="52863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500" b="1" i="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D842B9A-4288-4FAA-B0EC-C6E71B46FC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9275" y="1649413"/>
            <a:ext cx="3667125" cy="52863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500" b="1" i="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60087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9DDC51-A17E-4EE8-987A-2BD3C9783EF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550" y="1390650"/>
            <a:ext cx="4552755" cy="3911600"/>
          </a:xfrm>
        </p:spPr>
        <p:txBody>
          <a:bodyPr anchor="ctr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1C1EC-8A29-4AA2-9B15-F7B7A3752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0550" y="5302250"/>
            <a:ext cx="2927350" cy="10414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Your name, job, date,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02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 u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B9EF-3364-41D9-86B2-4F8B7D776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075" y="5724525"/>
            <a:ext cx="8550275" cy="6191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249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down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B9EF-3364-41D9-86B2-4F8B7D7764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5724525"/>
            <a:ext cx="8550275" cy="6191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 for your department description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3864128-91D3-437C-85DD-B75461E9DC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1312" y="1390650"/>
            <a:ext cx="1706563" cy="1717009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C14A7D0F-6A47-45FF-B534-2BE0FE1526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93937" y="1390649"/>
            <a:ext cx="1706563" cy="1717009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52FD1CC0-7CA7-4FB7-8950-A7C89B7E87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56088" y="1390648"/>
            <a:ext cx="1706563" cy="1717009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F197790-4984-4BF7-A92B-D77B484AE8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8713" y="1390650"/>
            <a:ext cx="1706563" cy="1717009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6E1559FB-FAFD-427E-A23C-B0C155AA688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1500" y="1390650"/>
            <a:ext cx="1706563" cy="1717009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28AD2-7977-4A11-8A1D-2038C144B1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075" y="3213100"/>
            <a:ext cx="1701800" cy="5365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35B1E88-6051-4FAA-B68B-A4A2005C57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94796" y="3213100"/>
            <a:ext cx="1701800" cy="5365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913CD4E-8710-4136-A1EF-142B74AD24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6002" y="3213100"/>
            <a:ext cx="1701800" cy="5365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32E92ED-B781-4A8A-8589-5B8BB232E32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8713" y="3213100"/>
            <a:ext cx="1701800" cy="5365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85BDA74-E7B5-4172-BA8F-82306229FA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7415" y="3213100"/>
            <a:ext cx="1701800" cy="5365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61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down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B9EF-3364-41D9-86B2-4F8B7D776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075" y="5724525"/>
            <a:ext cx="8550275" cy="6191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9889D35-9F16-4742-8321-4837D8AA3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6075" y="1390650"/>
            <a:ext cx="2681288" cy="286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13E40B9-8098-4E1B-812E-75EE56C787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81432" y="1390650"/>
            <a:ext cx="2681288" cy="286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D63A5AD-B3EF-4F70-9D4C-EAA29EE876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0162" y="1390650"/>
            <a:ext cx="2681288" cy="286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CA0784A-AC8C-43AA-9585-524CB81E73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52145" y="1390650"/>
            <a:ext cx="2681288" cy="286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192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down_chart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B9EF-3364-41D9-86B2-4F8B7D776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075" y="5724525"/>
            <a:ext cx="8550275" cy="6191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5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EB1CDC48-BB20-44A3-BA6F-71E789773E3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46075" y="1390650"/>
            <a:ext cx="6594475" cy="28686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8F2FA59-CC8E-4EDF-A3B9-F8CA839B8FA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198968" y="1390650"/>
            <a:ext cx="3657600" cy="28686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77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green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3889594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green_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5575" y="2427288"/>
            <a:ext cx="4635500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="0" i="0">
                <a:latin typeface="+mj-lt"/>
              </a:defRPr>
            </a:lvl1pPr>
          </a:lstStyle>
          <a:p>
            <a:pPr lvl="0"/>
            <a:r>
              <a:rPr lang="de-DE" dirty="0"/>
              <a:t>This is a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I tend to be very long so use me please short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175C6C3-4CC3-4BFE-953C-499EDE894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5575" y="1390650"/>
            <a:ext cx="4635500" cy="787400"/>
          </a:xfrm>
          <a:prstGeom prst="rect">
            <a:avLst/>
          </a:prstGeom>
        </p:spPr>
        <p:txBody>
          <a:bodyPr wrap="square" lIns="0" tIns="0" rIns="0" bIns="0" anchor="b"/>
          <a:lstStyle>
            <a:lvl1pPr marL="0" indent="0">
              <a:lnSpc>
                <a:spcPct val="105000"/>
              </a:lnSpc>
              <a:buNone/>
              <a:defRPr b="1" i="0">
                <a:latin typeface="+mj-lt"/>
              </a:defRPr>
            </a:lvl1pPr>
          </a:lstStyle>
          <a:p>
            <a:pPr lvl="0"/>
            <a:r>
              <a:rPr lang="de-DE" dirty="0"/>
              <a:t>Use a headline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796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green_image+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69275" y="2427288"/>
            <a:ext cx="3638551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="0" i="0">
                <a:latin typeface="+mj-lt"/>
              </a:defRPr>
            </a:lvl1pPr>
          </a:lstStyle>
          <a:p>
            <a:pPr lvl="0"/>
            <a:r>
              <a:rPr lang="de-DE" dirty="0"/>
              <a:t>This is a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I tend to be very long so use me please short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175C6C3-4CC3-4BFE-953C-499EDE894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62139" y="1390650"/>
            <a:ext cx="3674261" cy="787400"/>
          </a:xfrm>
          <a:prstGeom prst="rect">
            <a:avLst/>
          </a:prstGeom>
        </p:spPr>
        <p:txBody>
          <a:bodyPr wrap="square" lIns="0" tIns="0" rIns="0" bIns="0" anchor="b"/>
          <a:lstStyle>
            <a:lvl1pPr marL="0" indent="0">
              <a:lnSpc>
                <a:spcPct val="105000"/>
              </a:lnSpc>
              <a:buNone/>
              <a:defRPr b="1" i="0">
                <a:latin typeface="+mj-lt"/>
              </a:defRPr>
            </a:lvl1pPr>
          </a:lstStyle>
          <a:p>
            <a:pPr lvl="0"/>
            <a:r>
              <a:rPr lang="de-DE" dirty="0"/>
              <a:t>Use a headline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3B38C-B63B-4840-8A49-09278D79FB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388143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58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green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3B38C-B63B-4840-8A49-09278D79FB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8153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408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orang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889452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orange_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5575" y="2427288"/>
            <a:ext cx="4635500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="0" i="0">
                <a:latin typeface="+mj-lt"/>
              </a:defRPr>
            </a:lvl1pPr>
          </a:lstStyle>
          <a:p>
            <a:pPr lvl="0"/>
            <a:r>
              <a:rPr lang="de-DE" dirty="0"/>
              <a:t>This is a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I tend to be very long so use me please short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175C6C3-4CC3-4BFE-953C-499EDE894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5575" y="1390650"/>
            <a:ext cx="4635500" cy="787400"/>
          </a:xfrm>
          <a:prstGeom prst="rect">
            <a:avLst/>
          </a:prstGeom>
        </p:spPr>
        <p:txBody>
          <a:bodyPr wrap="square" lIns="0" tIns="0" rIns="0" bIns="0" anchor="b"/>
          <a:lstStyle>
            <a:lvl1pPr marL="0" indent="0">
              <a:lnSpc>
                <a:spcPct val="105000"/>
              </a:lnSpc>
              <a:buNone/>
              <a:defRPr b="1" i="0">
                <a:latin typeface="+mj-lt"/>
              </a:defRPr>
            </a:lvl1pPr>
          </a:lstStyle>
          <a:p>
            <a:pPr lvl="0"/>
            <a:r>
              <a:rPr lang="de-DE" dirty="0"/>
              <a:t>Use a headline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3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9DDC51-A17E-4EE8-987A-2BD3C9783EF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550" y="1390650"/>
            <a:ext cx="4552755" cy="391160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1C1EC-8A29-4AA2-9B15-F7B7A3752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0550" y="5302250"/>
            <a:ext cx="2927350" cy="10414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Your name, job, date,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774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oran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2427287"/>
            <a:ext cx="3457299" cy="3916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3B38C-B63B-4840-8A49-09278D79FB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8153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3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orange_image+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69275" y="2427288"/>
            <a:ext cx="3638551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="0" i="0">
                <a:latin typeface="+mj-lt"/>
              </a:defRPr>
            </a:lvl1pPr>
          </a:lstStyle>
          <a:p>
            <a:pPr lvl="0"/>
            <a:r>
              <a:rPr lang="de-DE" dirty="0"/>
              <a:t>This is a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I tend to be very long so use me please short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175C6C3-4CC3-4BFE-953C-499EDE894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62139" y="1390650"/>
            <a:ext cx="3674261" cy="787400"/>
          </a:xfrm>
          <a:prstGeom prst="rect">
            <a:avLst/>
          </a:prstGeom>
        </p:spPr>
        <p:txBody>
          <a:bodyPr wrap="square" lIns="0" tIns="0" rIns="0" bIns="0" anchor="b"/>
          <a:lstStyle>
            <a:lvl1pPr marL="0" indent="0">
              <a:lnSpc>
                <a:spcPct val="105000"/>
              </a:lnSpc>
              <a:buNone/>
              <a:defRPr b="1" i="0">
                <a:latin typeface="+mj-lt"/>
              </a:defRPr>
            </a:lvl1pPr>
          </a:lstStyle>
          <a:p>
            <a:pPr lvl="0"/>
            <a:r>
              <a:rPr lang="de-DE" dirty="0"/>
              <a:t>Use a headline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3B38C-B63B-4840-8A49-09278D79FB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388143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780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blu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17306000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blue_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5575" y="2427288"/>
            <a:ext cx="4635500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="0" i="0">
                <a:latin typeface="+mj-lt"/>
              </a:defRPr>
            </a:lvl1pPr>
          </a:lstStyle>
          <a:p>
            <a:pPr lvl="0"/>
            <a:r>
              <a:rPr lang="de-DE" dirty="0"/>
              <a:t>This is a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I tend to be very long so use me please short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175C6C3-4CC3-4BFE-953C-499EDE894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5575" y="1390650"/>
            <a:ext cx="4635500" cy="787400"/>
          </a:xfrm>
          <a:prstGeom prst="rect">
            <a:avLst/>
          </a:prstGeom>
        </p:spPr>
        <p:txBody>
          <a:bodyPr wrap="square" lIns="0" tIns="0" rIns="0" bIns="0" anchor="b"/>
          <a:lstStyle>
            <a:lvl1pPr marL="0" indent="0">
              <a:lnSpc>
                <a:spcPct val="105000"/>
              </a:lnSpc>
              <a:buNone/>
              <a:defRPr b="1" i="0">
                <a:latin typeface="+mj-lt"/>
              </a:defRPr>
            </a:lvl1pPr>
          </a:lstStyle>
          <a:p>
            <a:pPr lvl="0"/>
            <a:r>
              <a:rPr lang="de-DE" dirty="0"/>
              <a:t>Use a headline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90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blu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3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2427287"/>
            <a:ext cx="3457299" cy="3916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3B38C-B63B-4840-8A49-09278D79FB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8153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37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 blue_image+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C0FDE7-F8E8-421E-94CC-5909BA05EC49}"/>
              </a:ext>
            </a:extLst>
          </p:cNvPr>
          <p:cNvSpPr/>
          <p:nvPr userDrawn="1"/>
        </p:nvSpPr>
        <p:spPr>
          <a:xfrm>
            <a:off x="1" y="0"/>
            <a:ext cx="403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69275" y="2427288"/>
            <a:ext cx="3638551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="0" i="0">
                <a:latin typeface="+mj-lt"/>
              </a:defRPr>
            </a:lvl1pPr>
          </a:lstStyle>
          <a:p>
            <a:pPr lvl="0"/>
            <a:r>
              <a:rPr lang="de-DE" dirty="0"/>
              <a:t>This is a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I tend to be very long so use me please short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175C6C3-4CC3-4BFE-953C-499EDE894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62139" y="1390650"/>
            <a:ext cx="3674261" cy="787400"/>
          </a:xfrm>
          <a:prstGeom prst="rect">
            <a:avLst/>
          </a:prstGeom>
        </p:spPr>
        <p:txBody>
          <a:bodyPr wrap="square" lIns="0" tIns="0" rIns="0" bIns="0" anchor="b"/>
          <a:lstStyle>
            <a:lvl1pPr marL="0" indent="0">
              <a:lnSpc>
                <a:spcPct val="105000"/>
              </a:lnSpc>
              <a:buNone/>
              <a:defRPr b="1" i="0">
                <a:latin typeface="+mj-lt"/>
              </a:defRPr>
            </a:lvl1pPr>
          </a:lstStyle>
          <a:p>
            <a:pPr lvl="0"/>
            <a:r>
              <a:rPr lang="de-DE" dirty="0"/>
              <a:t>Use a headline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3B38C-B63B-4840-8A49-09278D79FB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388143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494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41310761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_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5575" y="2427288"/>
            <a:ext cx="4635500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This is a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I tend to be very long so use me please short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175C6C3-4CC3-4BFE-953C-499EDE894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5575" y="1390650"/>
            <a:ext cx="4635500" cy="787400"/>
          </a:xfrm>
          <a:prstGeom prst="rect">
            <a:avLst/>
          </a:prstGeom>
        </p:spPr>
        <p:txBody>
          <a:bodyPr wrap="square" lIns="0" tIns="0" rIns="0" bIns="0" anchor="b"/>
          <a:lstStyle>
            <a:lvl1pPr marL="0" indent="0">
              <a:lnSpc>
                <a:spcPct val="105000"/>
              </a:lnSpc>
              <a:buNone/>
              <a:defRPr b="1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Use a headline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60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879ABA8-06B7-4C10-9306-09CD2BFE6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8153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23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2427287"/>
            <a:ext cx="3457299" cy="3916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A8CCCBD-E489-4A25-8E21-BF19C967EAC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05300" y="1131888"/>
            <a:ext cx="7540625" cy="5211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9DDC51-A17E-4EE8-987A-2BD3C9783EF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550" y="1390650"/>
            <a:ext cx="4552755" cy="3911600"/>
          </a:xfrm>
        </p:spPr>
        <p:txBody>
          <a:bodyPr anchor="ctr"/>
          <a:lstStyle>
            <a:lvl1pPr algn="ctr"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64589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7C5465-22B3-409D-AC9E-ADE94CD945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05300" y="0"/>
            <a:ext cx="3614738" cy="321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7195043-A390-481F-87B2-1BC0A4CB8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5300" y="3472068"/>
            <a:ext cx="3614738" cy="338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21790B1-3263-4054-8123-1045288895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61682" y="2427288"/>
            <a:ext cx="3674718" cy="4430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53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left_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4E0F393-02E4-406F-A4E0-A29ABEBD7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2427287"/>
            <a:ext cx="3457299" cy="3916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This is your headline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9F53805-42B6-4EFC-B286-26F61C6724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05300" y="349250"/>
            <a:ext cx="3614738" cy="286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3E0EA61C-8F3E-40C1-BE31-C1FE2E607A5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305300" y="3465443"/>
            <a:ext cx="3614738" cy="2878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hart Placeholder 2">
            <a:extLst>
              <a:ext uri="{FF2B5EF4-FFF2-40B4-BE49-F238E27FC236}">
                <a16:creationId xmlns:a16="http://schemas.microsoft.com/office/drawing/2014/main" id="{75427D52-881C-46F8-8F7E-B5D6AD66F4B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8169274" y="1395412"/>
            <a:ext cx="3667125" cy="4948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3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line left_image +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006356-8551-4937-8F3D-0C769A8CDA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69275" y="2427288"/>
            <a:ext cx="3638551" cy="3916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This is a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I tend to be very long so use me please short</a:t>
            </a:r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175C6C3-4CC3-4BFE-953C-499EDE894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8727" y="1390650"/>
            <a:ext cx="3677674" cy="787400"/>
          </a:xfrm>
          <a:prstGeom prst="rect">
            <a:avLst/>
          </a:prstGeom>
        </p:spPr>
        <p:txBody>
          <a:bodyPr wrap="square" lIns="0" tIns="0" rIns="0" bIns="0" anchor="b"/>
          <a:lstStyle>
            <a:lvl1pPr marL="0" indent="0">
              <a:lnSpc>
                <a:spcPct val="105000"/>
              </a:lnSpc>
              <a:buNone/>
              <a:defRPr b="1" i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Use a headline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3B38C-B63B-4840-8A49-09278D79FB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92003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749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_full screen image, chart,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9C0FB-54E3-48CA-98A3-8466651F95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621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_end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129A1-0D39-40C6-B80B-1813721E1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01" y="2954594"/>
            <a:ext cx="3783385" cy="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479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86FE6E-927B-7540-ADAD-E2B84C810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1880" r="10034" b="2820"/>
          <a:stretch/>
        </p:blipFill>
        <p:spPr>
          <a:xfrm>
            <a:off x="4038599" y="573206"/>
            <a:ext cx="8103655" cy="555463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A6995D9-9FA8-724A-BA74-D3C01A8897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27525" y="1248870"/>
            <a:ext cx="7483476" cy="456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Insert </a:t>
            </a:r>
            <a:r>
              <a:rPr lang="de-DE" dirty="0" err="1"/>
              <a:t>screenshot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EC24A3C7-2145-4542-BA27-A68943146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2427287"/>
            <a:ext cx="3457299" cy="391636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24815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9DDC51-A17E-4EE8-987A-2BD3C9783EF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550" y="1390650"/>
            <a:ext cx="4552755" cy="3911600"/>
          </a:xfr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831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9DDC51-A17E-4EE8-987A-2BD3C9783EF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550" y="1390650"/>
            <a:ext cx="4552755" cy="3911600"/>
          </a:xfrm>
        </p:spPr>
        <p:txBody>
          <a:bodyPr anchor="ctr"/>
          <a:lstStyle>
            <a:lvl1pPr algn="ctr"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677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9DDC51-A17E-4EE8-987A-2BD3C9783EF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0550" y="1390650"/>
            <a:ext cx="4552755" cy="3911600"/>
          </a:xfrm>
        </p:spPr>
        <p:txBody>
          <a:bodyPr anchor="ctr"/>
          <a:lstStyle>
            <a:lvl1pPr algn="ctr">
              <a:defRPr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1930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11D-2C10-4C7C-851D-8E06530B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69275" y="2427289"/>
            <a:ext cx="3281827" cy="1046162"/>
          </a:xfrm>
        </p:spPr>
        <p:txBody>
          <a:bodyPr anchor="b">
            <a:normAutofit/>
          </a:bodyPr>
          <a:lstStyle>
            <a:lvl1pPr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F</a:t>
            </a:r>
            <a:r>
              <a:rPr lang="en-US" dirty="0" err="1"/>
              <a:t>irst</a:t>
            </a:r>
            <a:r>
              <a:rPr lang="en-US" dirty="0"/>
              <a:t>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1C1EC-8A29-4AA2-9B15-F7B7A3752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74038" y="3738563"/>
            <a:ext cx="3277064" cy="1041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Some describtion of yourself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27A4D214-541B-4D8D-844F-8AE1A3BFC0F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13475" y="2427288"/>
            <a:ext cx="1706563" cy="1717009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0076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9BC65-56CF-44FA-B1AC-9B10BFC459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30" y="3031951"/>
            <a:ext cx="2242346" cy="56234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A9811-EB64-4EB7-B490-33168DCC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550" y="1390650"/>
            <a:ext cx="4659779" cy="28686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38378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705" r:id="rId4"/>
    <p:sldLayoutId id="2147483688" r:id="rId5"/>
    <p:sldLayoutId id="2147483690" r:id="rId6"/>
    <p:sldLayoutId id="2147483689" r:id="rId7"/>
    <p:sldLayoutId id="2147483691" r:id="rId8"/>
    <p:sldLayoutId id="2147483658" r:id="rId9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5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1300" userDrawn="1">
          <p15:clr>
            <a:srgbClr val="A4A3A4"/>
          </p15:clr>
        </p15:guide>
        <p15:guide id="6" pos="1907">
          <p15:clr>
            <a:srgbClr val="A4A3A4"/>
          </p15:clr>
        </p15:guide>
        <p15:guide id="7" pos="2068">
          <p15:clr>
            <a:srgbClr val="A4A3A4"/>
          </p15:clr>
        </p15:guide>
        <p15:guide id="8" pos="2525" userDrawn="1">
          <p15:clr>
            <a:srgbClr val="A4A3A4"/>
          </p15:clr>
        </p15:guide>
        <p15:guide id="12" pos="3756">
          <p15:clr>
            <a:srgbClr val="A4A3A4"/>
          </p15:clr>
        </p15:guide>
        <p15:guide id="14" pos="4372">
          <p15:clr>
            <a:srgbClr val="A4A3A4"/>
          </p15:clr>
        </p15:guide>
        <p15:guide id="15" pos="4533">
          <p15:clr>
            <a:srgbClr val="A4A3A4"/>
          </p15:clr>
        </p15:guide>
        <p15:guide id="23" pos="6993">
          <p15:clr>
            <a:srgbClr val="A4A3A4"/>
          </p15:clr>
        </p15:guide>
        <p15:guide id="30" pos="3140">
          <p15:clr>
            <a:srgbClr val="A4A3A4"/>
          </p15:clr>
        </p15:guide>
        <p15:guide id="31" pos="218">
          <p15:clr>
            <a:srgbClr val="A4A3A4"/>
          </p15:clr>
        </p15:guide>
        <p15:guide id="32" pos="677">
          <p15:clr>
            <a:srgbClr val="A4A3A4"/>
          </p15:clr>
        </p15:guide>
        <p15:guide id="33" pos="835">
          <p15:clr>
            <a:srgbClr val="A4A3A4"/>
          </p15:clr>
        </p15:guide>
        <p15:guide id="34" pos="1459" userDrawn="1">
          <p15:clr>
            <a:srgbClr val="A4A3A4"/>
          </p15:clr>
        </p15:guide>
        <p15:guide id="35" pos="2683" userDrawn="1">
          <p15:clr>
            <a:srgbClr val="A4A3A4"/>
          </p15:clr>
        </p15:guide>
        <p15:guide id="36" pos="3298">
          <p15:clr>
            <a:srgbClr val="A4A3A4"/>
          </p15:clr>
        </p15:guide>
        <p15:guide id="37" pos="3914">
          <p15:clr>
            <a:srgbClr val="A4A3A4"/>
          </p15:clr>
        </p15:guide>
        <p15:guide id="38" pos="4989">
          <p15:clr>
            <a:srgbClr val="A4A3A4"/>
          </p15:clr>
        </p15:guide>
        <p15:guide id="39" pos="5146">
          <p15:clr>
            <a:srgbClr val="A4A3A4"/>
          </p15:clr>
        </p15:guide>
        <p15:guide id="40" pos="5604">
          <p15:clr>
            <a:srgbClr val="A4A3A4"/>
          </p15:clr>
        </p15:guide>
        <p15:guide id="41" pos="5764">
          <p15:clr>
            <a:srgbClr val="A4A3A4"/>
          </p15:clr>
        </p15:guide>
        <p15:guide id="42" pos="6216">
          <p15:clr>
            <a:srgbClr val="A4A3A4"/>
          </p15:clr>
        </p15:guide>
        <p15:guide id="43" pos="6379">
          <p15:clr>
            <a:srgbClr val="A4A3A4"/>
          </p15:clr>
        </p15:guide>
        <p15:guide id="44" pos="6835">
          <p15:clr>
            <a:srgbClr val="A4A3A4"/>
          </p15:clr>
        </p15:guide>
        <p15:guide id="45" pos="7456">
          <p15:clr>
            <a:srgbClr val="A4A3A4"/>
          </p15:clr>
        </p15:guide>
        <p15:guide id="46" orient="horz" pos="220">
          <p15:clr>
            <a:srgbClr val="A4A3A4"/>
          </p15:clr>
        </p15:guide>
        <p15:guide id="47" orient="horz" pos="876">
          <p15:clr>
            <a:srgbClr val="A4A3A4"/>
          </p15:clr>
        </p15:guide>
        <p15:guide id="48" orient="horz" pos="709" userDrawn="1">
          <p15:clr>
            <a:srgbClr val="A4A3A4"/>
          </p15:clr>
        </p15:guide>
        <p15:guide id="49" orient="horz" pos="1372">
          <p15:clr>
            <a:srgbClr val="A4A3A4"/>
          </p15:clr>
        </p15:guide>
        <p15:guide id="50" orient="horz" pos="1529">
          <p15:clr>
            <a:srgbClr val="A4A3A4"/>
          </p15:clr>
        </p15:guide>
        <p15:guide id="51" orient="horz" pos="2024">
          <p15:clr>
            <a:srgbClr val="A4A3A4"/>
          </p15:clr>
        </p15:guide>
        <p15:guide id="52" orient="horz" pos="2188">
          <p15:clr>
            <a:srgbClr val="A4A3A4"/>
          </p15:clr>
        </p15:guide>
        <p15:guide id="53" orient="horz" pos="2683">
          <p15:clr>
            <a:srgbClr val="A4A3A4"/>
          </p15:clr>
        </p15:guide>
        <p15:guide id="54" orient="horz" pos="2841">
          <p15:clr>
            <a:srgbClr val="A4A3A4"/>
          </p15:clr>
        </p15:guide>
        <p15:guide id="55" orient="horz" pos="3340">
          <p15:clr>
            <a:srgbClr val="A4A3A4"/>
          </p15:clr>
        </p15:guide>
        <p15:guide id="56" orient="horz" pos="3499">
          <p15:clr>
            <a:srgbClr val="A4A3A4"/>
          </p15:clr>
        </p15:guide>
        <p15:guide id="57" orient="horz" pos="399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9BC65-56CF-44FA-B1AC-9B10BFC459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5" y="349249"/>
            <a:ext cx="1302360" cy="32661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A9811-EB64-4EB7-B490-33168DCC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1390650"/>
            <a:ext cx="5471629" cy="28686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16568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1300" userDrawn="1">
          <p15:clr>
            <a:srgbClr val="A4A3A4"/>
          </p15:clr>
        </p15:guide>
        <p15:guide id="6" pos="1907">
          <p15:clr>
            <a:srgbClr val="A4A3A4"/>
          </p15:clr>
        </p15:guide>
        <p15:guide id="7" pos="2068">
          <p15:clr>
            <a:srgbClr val="A4A3A4"/>
          </p15:clr>
        </p15:guide>
        <p15:guide id="8" pos="2525" userDrawn="1">
          <p15:clr>
            <a:srgbClr val="A4A3A4"/>
          </p15:clr>
        </p15:guide>
        <p15:guide id="12" pos="3756">
          <p15:clr>
            <a:srgbClr val="A4A3A4"/>
          </p15:clr>
        </p15:guide>
        <p15:guide id="14" pos="4372">
          <p15:clr>
            <a:srgbClr val="A4A3A4"/>
          </p15:clr>
        </p15:guide>
        <p15:guide id="15" pos="4533">
          <p15:clr>
            <a:srgbClr val="A4A3A4"/>
          </p15:clr>
        </p15:guide>
        <p15:guide id="23" pos="6993">
          <p15:clr>
            <a:srgbClr val="A4A3A4"/>
          </p15:clr>
        </p15:guide>
        <p15:guide id="30" pos="3140">
          <p15:clr>
            <a:srgbClr val="A4A3A4"/>
          </p15:clr>
        </p15:guide>
        <p15:guide id="31" pos="218">
          <p15:clr>
            <a:srgbClr val="A4A3A4"/>
          </p15:clr>
        </p15:guide>
        <p15:guide id="32" pos="677">
          <p15:clr>
            <a:srgbClr val="A4A3A4"/>
          </p15:clr>
        </p15:guide>
        <p15:guide id="33" pos="835">
          <p15:clr>
            <a:srgbClr val="A4A3A4"/>
          </p15:clr>
        </p15:guide>
        <p15:guide id="34" pos="1459" userDrawn="1">
          <p15:clr>
            <a:srgbClr val="A4A3A4"/>
          </p15:clr>
        </p15:guide>
        <p15:guide id="35" pos="2683" userDrawn="1">
          <p15:clr>
            <a:srgbClr val="A4A3A4"/>
          </p15:clr>
        </p15:guide>
        <p15:guide id="36" pos="3298">
          <p15:clr>
            <a:srgbClr val="A4A3A4"/>
          </p15:clr>
        </p15:guide>
        <p15:guide id="37" pos="3914">
          <p15:clr>
            <a:srgbClr val="A4A3A4"/>
          </p15:clr>
        </p15:guide>
        <p15:guide id="38" pos="4989">
          <p15:clr>
            <a:srgbClr val="A4A3A4"/>
          </p15:clr>
        </p15:guide>
        <p15:guide id="39" pos="5146">
          <p15:clr>
            <a:srgbClr val="A4A3A4"/>
          </p15:clr>
        </p15:guide>
        <p15:guide id="40" pos="5604">
          <p15:clr>
            <a:srgbClr val="A4A3A4"/>
          </p15:clr>
        </p15:guide>
        <p15:guide id="41" pos="5764">
          <p15:clr>
            <a:srgbClr val="A4A3A4"/>
          </p15:clr>
        </p15:guide>
        <p15:guide id="42" pos="6216" userDrawn="1">
          <p15:clr>
            <a:srgbClr val="A4A3A4"/>
          </p15:clr>
        </p15:guide>
        <p15:guide id="43" pos="6379">
          <p15:clr>
            <a:srgbClr val="A4A3A4"/>
          </p15:clr>
        </p15:guide>
        <p15:guide id="44" pos="6835">
          <p15:clr>
            <a:srgbClr val="A4A3A4"/>
          </p15:clr>
        </p15:guide>
        <p15:guide id="45" pos="7456">
          <p15:clr>
            <a:srgbClr val="A4A3A4"/>
          </p15:clr>
        </p15:guide>
        <p15:guide id="46" orient="horz" pos="220">
          <p15:clr>
            <a:srgbClr val="A4A3A4"/>
          </p15:clr>
        </p15:guide>
        <p15:guide id="47" orient="horz" pos="876">
          <p15:clr>
            <a:srgbClr val="A4A3A4"/>
          </p15:clr>
        </p15:guide>
        <p15:guide id="48" orient="horz" pos="709" userDrawn="1">
          <p15:clr>
            <a:srgbClr val="A4A3A4"/>
          </p15:clr>
        </p15:guide>
        <p15:guide id="49" orient="horz" pos="1372">
          <p15:clr>
            <a:srgbClr val="A4A3A4"/>
          </p15:clr>
        </p15:guide>
        <p15:guide id="50" orient="horz" pos="1529">
          <p15:clr>
            <a:srgbClr val="A4A3A4"/>
          </p15:clr>
        </p15:guide>
        <p15:guide id="51" orient="horz" pos="2024">
          <p15:clr>
            <a:srgbClr val="A4A3A4"/>
          </p15:clr>
        </p15:guide>
        <p15:guide id="52" orient="horz" pos="2188">
          <p15:clr>
            <a:srgbClr val="A4A3A4"/>
          </p15:clr>
        </p15:guide>
        <p15:guide id="53" orient="horz" pos="2683">
          <p15:clr>
            <a:srgbClr val="A4A3A4"/>
          </p15:clr>
        </p15:guide>
        <p15:guide id="54" orient="horz" pos="2841">
          <p15:clr>
            <a:srgbClr val="A4A3A4"/>
          </p15:clr>
        </p15:guide>
        <p15:guide id="55" orient="horz" pos="3340">
          <p15:clr>
            <a:srgbClr val="A4A3A4"/>
          </p15:clr>
        </p15:guide>
        <p15:guide id="56" orient="horz" pos="3499">
          <p15:clr>
            <a:srgbClr val="A4A3A4"/>
          </p15:clr>
        </p15:guide>
        <p15:guide id="57" orient="horz" pos="3996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A9811-EB64-4EB7-B490-33168DCC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1390650"/>
            <a:ext cx="5471629" cy="28686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This is your headline</a:t>
            </a:r>
          </a:p>
        </p:txBody>
      </p:sp>
    </p:spTree>
    <p:extLst>
      <p:ext uri="{BB962C8B-B14F-4D97-AF65-F5344CB8AC3E}">
        <p14:creationId xmlns:p14="http://schemas.microsoft.com/office/powerpoint/2010/main" val="9338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0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1300" userDrawn="1">
          <p15:clr>
            <a:srgbClr val="A4A3A4"/>
          </p15:clr>
        </p15:guide>
        <p15:guide id="6" pos="1907">
          <p15:clr>
            <a:srgbClr val="A4A3A4"/>
          </p15:clr>
        </p15:guide>
        <p15:guide id="7" pos="2068">
          <p15:clr>
            <a:srgbClr val="A4A3A4"/>
          </p15:clr>
        </p15:guide>
        <p15:guide id="8" pos="2525" userDrawn="1">
          <p15:clr>
            <a:srgbClr val="A4A3A4"/>
          </p15:clr>
        </p15:guide>
        <p15:guide id="12" pos="3756">
          <p15:clr>
            <a:srgbClr val="A4A3A4"/>
          </p15:clr>
        </p15:guide>
        <p15:guide id="14" pos="4372">
          <p15:clr>
            <a:srgbClr val="A4A3A4"/>
          </p15:clr>
        </p15:guide>
        <p15:guide id="15" pos="4533">
          <p15:clr>
            <a:srgbClr val="A4A3A4"/>
          </p15:clr>
        </p15:guide>
        <p15:guide id="23" pos="6993">
          <p15:clr>
            <a:srgbClr val="A4A3A4"/>
          </p15:clr>
        </p15:guide>
        <p15:guide id="30" pos="3140">
          <p15:clr>
            <a:srgbClr val="A4A3A4"/>
          </p15:clr>
        </p15:guide>
        <p15:guide id="31" pos="218">
          <p15:clr>
            <a:srgbClr val="A4A3A4"/>
          </p15:clr>
        </p15:guide>
        <p15:guide id="32" pos="677">
          <p15:clr>
            <a:srgbClr val="A4A3A4"/>
          </p15:clr>
        </p15:guide>
        <p15:guide id="33" pos="835">
          <p15:clr>
            <a:srgbClr val="A4A3A4"/>
          </p15:clr>
        </p15:guide>
        <p15:guide id="34" pos="1459" userDrawn="1">
          <p15:clr>
            <a:srgbClr val="A4A3A4"/>
          </p15:clr>
        </p15:guide>
        <p15:guide id="35" pos="2683" userDrawn="1">
          <p15:clr>
            <a:srgbClr val="A4A3A4"/>
          </p15:clr>
        </p15:guide>
        <p15:guide id="36" pos="3298">
          <p15:clr>
            <a:srgbClr val="A4A3A4"/>
          </p15:clr>
        </p15:guide>
        <p15:guide id="37" pos="3914">
          <p15:clr>
            <a:srgbClr val="A4A3A4"/>
          </p15:clr>
        </p15:guide>
        <p15:guide id="38" pos="4989">
          <p15:clr>
            <a:srgbClr val="A4A3A4"/>
          </p15:clr>
        </p15:guide>
        <p15:guide id="39" pos="5146">
          <p15:clr>
            <a:srgbClr val="A4A3A4"/>
          </p15:clr>
        </p15:guide>
        <p15:guide id="40" pos="5604">
          <p15:clr>
            <a:srgbClr val="A4A3A4"/>
          </p15:clr>
        </p15:guide>
        <p15:guide id="41" pos="5764">
          <p15:clr>
            <a:srgbClr val="A4A3A4"/>
          </p15:clr>
        </p15:guide>
        <p15:guide id="42" pos="6216">
          <p15:clr>
            <a:srgbClr val="A4A3A4"/>
          </p15:clr>
        </p15:guide>
        <p15:guide id="43" pos="6379">
          <p15:clr>
            <a:srgbClr val="A4A3A4"/>
          </p15:clr>
        </p15:guide>
        <p15:guide id="44" pos="6835">
          <p15:clr>
            <a:srgbClr val="A4A3A4"/>
          </p15:clr>
        </p15:guide>
        <p15:guide id="45" pos="7456">
          <p15:clr>
            <a:srgbClr val="A4A3A4"/>
          </p15:clr>
        </p15:guide>
        <p15:guide id="46" orient="horz" pos="220">
          <p15:clr>
            <a:srgbClr val="A4A3A4"/>
          </p15:clr>
        </p15:guide>
        <p15:guide id="47" orient="horz" pos="876">
          <p15:clr>
            <a:srgbClr val="A4A3A4"/>
          </p15:clr>
        </p15:guide>
        <p15:guide id="48" orient="horz" pos="709" userDrawn="1">
          <p15:clr>
            <a:srgbClr val="A4A3A4"/>
          </p15:clr>
        </p15:guide>
        <p15:guide id="49" orient="horz" pos="1372">
          <p15:clr>
            <a:srgbClr val="A4A3A4"/>
          </p15:clr>
        </p15:guide>
        <p15:guide id="50" orient="horz" pos="1529">
          <p15:clr>
            <a:srgbClr val="A4A3A4"/>
          </p15:clr>
        </p15:guide>
        <p15:guide id="51" orient="horz" pos="2024">
          <p15:clr>
            <a:srgbClr val="A4A3A4"/>
          </p15:clr>
        </p15:guide>
        <p15:guide id="52" orient="horz" pos="2188">
          <p15:clr>
            <a:srgbClr val="A4A3A4"/>
          </p15:clr>
        </p15:guide>
        <p15:guide id="53" orient="horz" pos="2683">
          <p15:clr>
            <a:srgbClr val="A4A3A4"/>
          </p15:clr>
        </p15:guide>
        <p15:guide id="54" orient="horz" pos="2841">
          <p15:clr>
            <a:srgbClr val="A4A3A4"/>
          </p15:clr>
        </p15:guide>
        <p15:guide id="55" orient="horz" pos="3340">
          <p15:clr>
            <a:srgbClr val="A4A3A4"/>
          </p15:clr>
        </p15:guide>
        <p15:guide id="56" orient="horz" pos="3499">
          <p15:clr>
            <a:srgbClr val="A4A3A4"/>
          </p15:clr>
        </p15:guide>
        <p15:guide id="57" orient="horz" pos="3996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A9811-EB64-4EB7-B490-33168DCC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575" y="1390650"/>
            <a:ext cx="5471629" cy="28686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  <p:sldLayoutId id="2147483704" r:id="rId3"/>
  </p:sldLayoutIdLst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Font typeface="+mj-lt"/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1300" userDrawn="1">
          <p15:clr>
            <a:srgbClr val="A4A3A4"/>
          </p15:clr>
        </p15:guide>
        <p15:guide id="6" pos="1907">
          <p15:clr>
            <a:srgbClr val="A4A3A4"/>
          </p15:clr>
        </p15:guide>
        <p15:guide id="7" pos="2068">
          <p15:clr>
            <a:srgbClr val="A4A3A4"/>
          </p15:clr>
        </p15:guide>
        <p15:guide id="8" pos="2525" userDrawn="1">
          <p15:clr>
            <a:srgbClr val="A4A3A4"/>
          </p15:clr>
        </p15:guide>
        <p15:guide id="12" pos="3756">
          <p15:clr>
            <a:srgbClr val="A4A3A4"/>
          </p15:clr>
        </p15:guide>
        <p15:guide id="14" pos="4372">
          <p15:clr>
            <a:srgbClr val="A4A3A4"/>
          </p15:clr>
        </p15:guide>
        <p15:guide id="15" pos="4533">
          <p15:clr>
            <a:srgbClr val="A4A3A4"/>
          </p15:clr>
        </p15:guide>
        <p15:guide id="23" pos="6993">
          <p15:clr>
            <a:srgbClr val="A4A3A4"/>
          </p15:clr>
        </p15:guide>
        <p15:guide id="30" pos="3140">
          <p15:clr>
            <a:srgbClr val="A4A3A4"/>
          </p15:clr>
        </p15:guide>
        <p15:guide id="31" pos="218">
          <p15:clr>
            <a:srgbClr val="A4A3A4"/>
          </p15:clr>
        </p15:guide>
        <p15:guide id="32" pos="677">
          <p15:clr>
            <a:srgbClr val="A4A3A4"/>
          </p15:clr>
        </p15:guide>
        <p15:guide id="33" pos="835">
          <p15:clr>
            <a:srgbClr val="A4A3A4"/>
          </p15:clr>
        </p15:guide>
        <p15:guide id="34" pos="1459" userDrawn="1">
          <p15:clr>
            <a:srgbClr val="A4A3A4"/>
          </p15:clr>
        </p15:guide>
        <p15:guide id="35" pos="2683" userDrawn="1">
          <p15:clr>
            <a:srgbClr val="A4A3A4"/>
          </p15:clr>
        </p15:guide>
        <p15:guide id="36" pos="3298">
          <p15:clr>
            <a:srgbClr val="A4A3A4"/>
          </p15:clr>
        </p15:guide>
        <p15:guide id="37" pos="3914">
          <p15:clr>
            <a:srgbClr val="A4A3A4"/>
          </p15:clr>
        </p15:guide>
        <p15:guide id="38" pos="4989">
          <p15:clr>
            <a:srgbClr val="A4A3A4"/>
          </p15:clr>
        </p15:guide>
        <p15:guide id="39" pos="5146">
          <p15:clr>
            <a:srgbClr val="A4A3A4"/>
          </p15:clr>
        </p15:guide>
        <p15:guide id="40" pos="5604">
          <p15:clr>
            <a:srgbClr val="A4A3A4"/>
          </p15:clr>
        </p15:guide>
        <p15:guide id="41" pos="5764">
          <p15:clr>
            <a:srgbClr val="A4A3A4"/>
          </p15:clr>
        </p15:guide>
        <p15:guide id="42" pos="6216">
          <p15:clr>
            <a:srgbClr val="A4A3A4"/>
          </p15:clr>
        </p15:guide>
        <p15:guide id="43" pos="6379">
          <p15:clr>
            <a:srgbClr val="A4A3A4"/>
          </p15:clr>
        </p15:guide>
        <p15:guide id="44" pos="6835">
          <p15:clr>
            <a:srgbClr val="A4A3A4"/>
          </p15:clr>
        </p15:guide>
        <p15:guide id="45" pos="7456">
          <p15:clr>
            <a:srgbClr val="A4A3A4"/>
          </p15:clr>
        </p15:guide>
        <p15:guide id="46" orient="horz" pos="220">
          <p15:clr>
            <a:srgbClr val="A4A3A4"/>
          </p15:clr>
        </p15:guide>
        <p15:guide id="47" orient="horz" pos="876">
          <p15:clr>
            <a:srgbClr val="A4A3A4"/>
          </p15:clr>
        </p15:guide>
        <p15:guide id="48" orient="horz" pos="709" userDrawn="1">
          <p15:clr>
            <a:srgbClr val="A4A3A4"/>
          </p15:clr>
        </p15:guide>
        <p15:guide id="49" orient="horz" pos="1372">
          <p15:clr>
            <a:srgbClr val="A4A3A4"/>
          </p15:clr>
        </p15:guide>
        <p15:guide id="50" orient="horz" pos="1529">
          <p15:clr>
            <a:srgbClr val="A4A3A4"/>
          </p15:clr>
        </p15:guide>
        <p15:guide id="51" orient="horz" pos="2024">
          <p15:clr>
            <a:srgbClr val="A4A3A4"/>
          </p15:clr>
        </p15:guide>
        <p15:guide id="52" orient="horz" pos="2188">
          <p15:clr>
            <a:srgbClr val="A4A3A4"/>
          </p15:clr>
        </p15:guide>
        <p15:guide id="53" orient="horz" pos="2683">
          <p15:clr>
            <a:srgbClr val="A4A3A4"/>
          </p15:clr>
        </p15:guide>
        <p15:guide id="54" orient="horz" pos="2841">
          <p15:clr>
            <a:srgbClr val="A4A3A4"/>
          </p15:clr>
        </p15:guide>
        <p15:guide id="55" orient="horz" pos="3340">
          <p15:clr>
            <a:srgbClr val="A4A3A4"/>
          </p15:clr>
        </p15:guide>
        <p15:guide id="56" orient="horz" pos="3499">
          <p15:clr>
            <a:srgbClr val="A4A3A4"/>
          </p15:clr>
        </p15:guide>
        <p15:guide id="57" orient="horz" pos="3996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9BC65-56CF-44FA-B1AC-9B10BFC459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22" y="349250"/>
            <a:ext cx="930578" cy="233374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4A65EE4-CDDB-48AE-97BB-AD8371A0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349251"/>
            <a:ext cx="9780588" cy="1041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This is your headline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8AC941-1BA0-497F-8A3E-33229324B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1874" y="6359387"/>
            <a:ext cx="5618163" cy="4986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1ABD27-5766-4BC6-BE4C-1A889546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388" y="6356350"/>
            <a:ext cx="735012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415F335-B718-4208-A0C7-CBE951BC16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0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2" r:id="rId2"/>
    <p:sldLayoutId id="2147483693" r:id="rId3"/>
    <p:sldLayoutId id="2147483694" r:id="rId4"/>
    <p:sldLayoutId id="2147483649" r:id="rId5"/>
    <p:sldLayoutId id="2147483706" r:id="rId6"/>
    <p:sldLayoutId id="2147483680" r:id="rId7"/>
    <p:sldLayoutId id="2147483708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1300" userDrawn="1">
          <p15:clr>
            <a:srgbClr val="A4A3A4"/>
          </p15:clr>
        </p15:guide>
        <p15:guide id="6" pos="1907" userDrawn="1">
          <p15:clr>
            <a:srgbClr val="A4A3A4"/>
          </p15:clr>
        </p15:guide>
        <p15:guide id="7" pos="2068" userDrawn="1">
          <p15:clr>
            <a:srgbClr val="A4A3A4"/>
          </p15:clr>
        </p15:guide>
        <p15:guide id="8" pos="2525" userDrawn="1">
          <p15:clr>
            <a:srgbClr val="A4A3A4"/>
          </p15:clr>
        </p15:guide>
        <p15:guide id="12" pos="3756" userDrawn="1">
          <p15:clr>
            <a:srgbClr val="A4A3A4"/>
          </p15:clr>
        </p15:guide>
        <p15:guide id="14" pos="4372" userDrawn="1">
          <p15:clr>
            <a:srgbClr val="A4A3A4"/>
          </p15:clr>
        </p15:guide>
        <p15:guide id="15" pos="4533" userDrawn="1">
          <p15:clr>
            <a:srgbClr val="A4A3A4"/>
          </p15:clr>
        </p15:guide>
        <p15:guide id="23" pos="6993" userDrawn="1">
          <p15:clr>
            <a:srgbClr val="A4A3A4"/>
          </p15:clr>
        </p15:guide>
        <p15:guide id="30" pos="3140" userDrawn="1">
          <p15:clr>
            <a:srgbClr val="A4A3A4"/>
          </p15:clr>
        </p15:guide>
        <p15:guide id="31" pos="218" userDrawn="1">
          <p15:clr>
            <a:srgbClr val="A4A3A4"/>
          </p15:clr>
        </p15:guide>
        <p15:guide id="32" pos="677" userDrawn="1">
          <p15:clr>
            <a:srgbClr val="A4A3A4"/>
          </p15:clr>
        </p15:guide>
        <p15:guide id="33" pos="835" userDrawn="1">
          <p15:clr>
            <a:srgbClr val="A4A3A4"/>
          </p15:clr>
        </p15:guide>
        <p15:guide id="34" pos="1459" userDrawn="1">
          <p15:clr>
            <a:srgbClr val="A4A3A4"/>
          </p15:clr>
        </p15:guide>
        <p15:guide id="35" pos="2683" userDrawn="1">
          <p15:clr>
            <a:srgbClr val="A4A3A4"/>
          </p15:clr>
        </p15:guide>
        <p15:guide id="36" pos="3298" userDrawn="1">
          <p15:clr>
            <a:srgbClr val="A4A3A4"/>
          </p15:clr>
        </p15:guide>
        <p15:guide id="37" pos="3914" userDrawn="1">
          <p15:clr>
            <a:srgbClr val="A4A3A4"/>
          </p15:clr>
        </p15:guide>
        <p15:guide id="38" pos="4989" userDrawn="1">
          <p15:clr>
            <a:srgbClr val="A4A3A4"/>
          </p15:clr>
        </p15:guide>
        <p15:guide id="39" pos="5146" userDrawn="1">
          <p15:clr>
            <a:srgbClr val="A4A3A4"/>
          </p15:clr>
        </p15:guide>
        <p15:guide id="40" pos="5604" userDrawn="1">
          <p15:clr>
            <a:srgbClr val="A4A3A4"/>
          </p15:clr>
        </p15:guide>
        <p15:guide id="41" pos="5764" userDrawn="1">
          <p15:clr>
            <a:srgbClr val="A4A3A4"/>
          </p15:clr>
        </p15:guide>
        <p15:guide id="42" pos="6218" userDrawn="1">
          <p15:clr>
            <a:srgbClr val="A4A3A4"/>
          </p15:clr>
        </p15:guide>
        <p15:guide id="43" pos="6379" userDrawn="1">
          <p15:clr>
            <a:srgbClr val="A4A3A4"/>
          </p15:clr>
        </p15:guide>
        <p15:guide id="44" pos="6835" userDrawn="1">
          <p15:clr>
            <a:srgbClr val="A4A3A4"/>
          </p15:clr>
        </p15:guide>
        <p15:guide id="45" pos="7456" userDrawn="1">
          <p15:clr>
            <a:srgbClr val="A4A3A4"/>
          </p15:clr>
        </p15:guide>
        <p15:guide id="46" orient="horz" pos="220" userDrawn="1">
          <p15:clr>
            <a:srgbClr val="A4A3A4"/>
          </p15:clr>
        </p15:guide>
        <p15:guide id="47" orient="horz" pos="876" userDrawn="1">
          <p15:clr>
            <a:srgbClr val="A4A3A4"/>
          </p15:clr>
        </p15:guide>
        <p15:guide id="48" orient="horz" pos="709" userDrawn="1">
          <p15:clr>
            <a:srgbClr val="A4A3A4"/>
          </p15:clr>
        </p15:guide>
        <p15:guide id="49" orient="horz" pos="1372" userDrawn="1">
          <p15:clr>
            <a:srgbClr val="A4A3A4"/>
          </p15:clr>
        </p15:guide>
        <p15:guide id="50" orient="horz" pos="1529" userDrawn="1">
          <p15:clr>
            <a:srgbClr val="A4A3A4"/>
          </p15:clr>
        </p15:guide>
        <p15:guide id="51" orient="horz" pos="2024" userDrawn="1">
          <p15:clr>
            <a:srgbClr val="A4A3A4"/>
          </p15:clr>
        </p15:guide>
        <p15:guide id="52" orient="horz" pos="2188" userDrawn="1">
          <p15:clr>
            <a:srgbClr val="A4A3A4"/>
          </p15:clr>
        </p15:guide>
        <p15:guide id="53" orient="horz" pos="2683" userDrawn="1">
          <p15:clr>
            <a:srgbClr val="A4A3A4"/>
          </p15:clr>
        </p15:guide>
        <p15:guide id="54" orient="horz" pos="2841" userDrawn="1">
          <p15:clr>
            <a:srgbClr val="A4A3A4"/>
          </p15:clr>
        </p15:guide>
        <p15:guide id="55" orient="horz" pos="3340" userDrawn="1">
          <p15:clr>
            <a:srgbClr val="A4A3A4"/>
          </p15:clr>
        </p15:guide>
        <p15:guide id="56" orient="horz" pos="3499" userDrawn="1">
          <p15:clr>
            <a:srgbClr val="A4A3A4"/>
          </p15:clr>
        </p15:guide>
        <p15:guide id="57" orient="horz" pos="3996" userDrawn="1">
          <p15:clr>
            <a:srgbClr val="A4A3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9BC65-56CF-44FA-B1AC-9B10BFC459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22" y="349250"/>
            <a:ext cx="930578" cy="233374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4A65EE4-CDDB-48AE-97BB-AD8371A0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510088"/>
            <a:ext cx="9780588" cy="104298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This is your headline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8AC941-1BA0-497F-8A3E-33229324B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1874" y="6359387"/>
            <a:ext cx="5618163" cy="4986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1ABD27-5766-4BC6-BE4C-1A889546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388" y="6356350"/>
            <a:ext cx="735012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415F335-B718-4208-A0C7-CBE951BC16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  <p:sldLayoutId id="2147483684" r:id="rId3"/>
    <p:sldLayoutId id="2147483686" r:id="rId4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1300" userDrawn="1">
          <p15:clr>
            <a:srgbClr val="A4A3A4"/>
          </p15:clr>
        </p15:guide>
        <p15:guide id="6" pos="1907">
          <p15:clr>
            <a:srgbClr val="A4A3A4"/>
          </p15:clr>
        </p15:guide>
        <p15:guide id="7" pos="2068">
          <p15:clr>
            <a:srgbClr val="A4A3A4"/>
          </p15:clr>
        </p15:guide>
        <p15:guide id="8" pos="2525" userDrawn="1">
          <p15:clr>
            <a:srgbClr val="A4A3A4"/>
          </p15:clr>
        </p15:guide>
        <p15:guide id="12" pos="3756">
          <p15:clr>
            <a:srgbClr val="A4A3A4"/>
          </p15:clr>
        </p15:guide>
        <p15:guide id="14" pos="4372">
          <p15:clr>
            <a:srgbClr val="A4A3A4"/>
          </p15:clr>
        </p15:guide>
        <p15:guide id="15" pos="4533">
          <p15:clr>
            <a:srgbClr val="A4A3A4"/>
          </p15:clr>
        </p15:guide>
        <p15:guide id="23" pos="6993">
          <p15:clr>
            <a:srgbClr val="A4A3A4"/>
          </p15:clr>
        </p15:guide>
        <p15:guide id="30" pos="3140">
          <p15:clr>
            <a:srgbClr val="A4A3A4"/>
          </p15:clr>
        </p15:guide>
        <p15:guide id="31" pos="218">
          <p15:clr>
            <a:srgbClr val="A4A3A4"/>
          </p15:clr>
        </p15:guide>
        <p15:guide id="32" pos="677">
          <p15:clr>
            <a:srgbClr val="A4A3A4"/>
          </p15:clr>
        </p15:guide>
        <p15:guide id="33" pos="835">
          <p15:clr>
            <a:srgbClr val="A4A3A4"/>
          </p15:clr>
        </p15:guide>
        <p15:guide id="34" pos="1459" userDrawn="1">
          <p15:clr>
            <a:srgbClr val="A4A3A4"/>
          </p15:clr>
        </p15:guide>
        <p15:guide id="35" pos="2683" userDrawn="1">
          <p15:clr>
            <a:srgbClr val="A4A3A4"/>
          </p15:clr>
        </p15:guide>
        <p15:guide id="36" pos="3298">
          <p15:clr>
            <a:srgbClr val="A4A3A4"/>
          </p15:clr>
        </p15:guide>
        <p15:guide id="37" pos="3914">
          <p15:clr>
            <a:srgbClr val="A4A3A4"/>
          </p15:clr>
        </p15:guide>
        <p15:guide id="38" pos="4989">
          <p15:clr>
            <a:srgbClr val="A4A3A4"/>
          </p15:clr>
        </p15:guide>
        <p15:guide id="39" pos="5146">
          <p15:clr>
            <a:srgbClr val="A4A3A4"/>
          </p15:clr>
        </p15:guide>
        <p15:guide id="40" pos="5604">
          <p15:clr>
            <a:srgbClr val="A4A3A4"/>
          </p15:clr>
        </p15:guide>
        <p15:guide id="41" pos="5764">
          <p15:clr>
            <a:srgbClr val="A4A3A4"/>
          </p15:clr>
        </p15:guide>
        <p15:guide id="42" pos="6218">
          <p15:clr>
            <a:srgbClr val="A4A3A4"/>
          </p15:clr>
        </p15:guide>
        <p15:guide id="43" pos="6379">
          <p15:clr>
            <a:srgbClr val="A4A3A4"/>
          </p15:clr>
        </p15:guide>
        <p15:guide id="44" pos="6835">
          <p15:clr>
            <a:srgbClr val="A4A3A4"/>
          </p15:clr>
        </p15:guide>
        <p15:guide id="45" pos="7456">
          <p15:clr>
            <a:srgbClr val="A4A3A4"/>
          </p15:clr>
        </p15:guide>
        <p15:guide id="46" orient="horz" pos="220">
          <p15:clr>
            <a:srgbClr val="A4A3A4"/>
          </p15:clr>
        </p15:guide>
        <p15:guide id="47" orient="horz" pos="876">
          <p15:clr>
            <a:srgbClr val="A4A3A4"/>
          </p15:clr>
        </p15:guide>
        <p15:guide id="48" orient="horz" pos="709" userDrawn="1">
          <p15:clr>
            <a:srgbClr val="A4A3A4"/>
          </p15:clr>
        </p15:guide>
        <p15:guide id="49" orient="horz" pos="1372">
          <p15:clr>
            <a:srgbClr val="A4A3A4"/>
          </p15:clr>
        </p15:guide>
        <p15:guide id="50" orient="horz" pos="1529">
          <p15:clr>
            <a:srgbClr val="A4A3A4"/>
          </p15:clr>
        </p15:guide>
        <p15:guide id="51" orient="horz" pos="2024">
          <p15:clr>
            <a:srgbClr val="A4A3A4"/>
          </p15:clr>
        </p15:guide>
        <p15:guide id="52" orient="horz" pos="2188">
          <p15:clr>
            <a:srgbClr val="A4A3A4"/>
          </p15:clr>
        </p15:guide>
        <p15:guide id="53" orient="horz" pos="2683">
          <p15:clr>
            <a:srgbClr val="A4A3A4"/>
          </p15:clr>
        </p15:guide>
        <p15:guide id="54" orient="horz" pos="2841">
          <p15:clr>
            <a:srgbClr val="A4A3A4"/>
          </p15:clr>
        </p15:guide>
        <p15:guide id="55" orient="horz" pos="3340">
          <p15:clr>
            <a:srgbClr val="A4A3A4"/>
          </p15:clr>
        </p15:guide>
        <p15:guide id="56" orient="horz" pos="3499">
          <p15:clr>
            <a:srgbClr val="A4A3A4"/>
          </p15:clr>
        </p15:guide>
        <p15:guide id="57" orient="horz" pos="3996">
          <p15:clr>
            <a:srgbClr val="A4A3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9BC65-56CF-44FA-B1AC-9B10BFC4591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22" y="349250"/>
            <a:ext cx="930578" cy="233374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4A65EE4-CDDB-48AE-97BB-AD8371A0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2427287"/>
            <a:ext cx="3457299" cy="39163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This is your headline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8AC941-1BA0-497F-8A3E-33229324B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1874" y="6359387"/>
            <a:ext cx="5618163" cy="4986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1ABD27-5766-4BC6-BE4C-1A889546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388" y="6356350"/>
            <a:ext cx="735012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415F335-B718-4208-A0C7-CBE951BC16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73" r:id="rId2"/>
    <p:sldLayoutId id="2147483707" r:id="rId3"/>
    <p:sldLayoutId id="2147483676" r:id="rId4"/>
    <p:sldLayoutId id="2147483718" r:id="rId5"/>
    <p:sldLayoutId id="2147483672" r:id="rId6"/>
    <p:sldLayoutId id="2147483709" r:id="rId7"/>
    <p:sldLayoutId id="2147483674" r:id="rId8"/>
    <p:sldLayoutId id="2147483717" r:id="rId9"/>
    <p:sldLayoutId id="2147483670" r:id="rId10"/>
    <p:sldLayoutId id="2147483710" r:id="rId11"/>
    <p:sldLayoutId id="2147483711" r:id="rId12"/>
    <p:sldLayoutId id="2147483716" r:id="rId13"/>
    <p:sldLayoutId id="2147483671" r:id="rId14"/>
    <p:sldLayoutId id="2147483712" r:id="rId15"/>
    <p:sldLayoutId id="2147483687" r:id="rId16"/>
    <p:sldLayoutId id="2147483685" r:id="rId17"/>
    <p:sldLayoutId id="2147483695" r:id="rId18"/>
    <p:sldLayoutId id="2147483675" r:id="rId19"/>
  </p:sldLayoutIdLst>
  <p:txStyles>
    <p:titleStyle>
      <a:lvl1pPr marL="0" marR="0" indent="0" algn="l" defTabSz="914400" rtl="0" eaLnBrk="1" fontAlgn="auto" latinLnBrk="0" hangingPunct="1">
        <a:lnSpc>
          <a:spcPct val="105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1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1300" userDrawn="1">
          <p15:clr>
            <a:srgbClr val="A4A3A4"/>
          </p15:clr>
        </p15:guide>
        <p15:guide id="6" pos="1907">
          <p15:clr>
            <a:srgbClr val="A4A3A4"/>
          </p15:clr>
        </p15:guide>
        <p15:guide id="7" pos="2068">
          <p15:clr>
            <a:srgbClr val="A4A3A4"/>
          </p15:clr>
        </p15:guide>
        <p15:guide id="8" pos="2525" userDrawn="1">
          <p15:clr>
            <a:srgbClr val="A4A3A4"/>
          </p15:clr>
        </p15:guide>
        <p15:guide id="12" pos="3756">
          <p15:clr>
            <a:srgbClr val="A4A3A4"/>
          </p15:clr>
        </p15:guide>
        <p15:guide id="14" pos="4372">
          <p15:clr>
            <a:srgbClr val="A4A3A4"/>
          </p15:clr>
        </p15:guide>
        <p15:guide id="15" pos="4533">
          <p15:clr>
            <a:srgbClr val="A4A3A4"/>
          </p15:clr>
        </p15:guide>
        <p15:guide id="23" pos="6993">
          <p15:clr>
            <a:srgbClr val="A4A3A4"/>
          </p15:clr>
        </p15:guide>
        <p15:guide id="30" pos="3140">
          <p15:clr>
            <a:srgbClr val="A4A3A4"/>
          </p15:clr>
        </p15:guide>
        <p15:guide id="31" pos="218">
          <p15:clr>
            <a:srgbClr val="A4A3A4"/>
          </p15:clr>
        </p15:guide>
        <p15:guide id="32" pos="677">
          <p15:clr>
            <a:srgbClr val="A4A3A4"/>
          </p15:clr>
        </p15:guide>
        <p15:guide id="33" pos="835">
          <p15:clr>
            <a:srgbClr val="A4A3A4"/>
          </p15:clr>
        </p15:guide>
        <p15:guide id="34" pos="1459" userDrawn="1">
          <p15:clr>
            <a:srgbClr val="A4A3A4"/>
          </p15:clr>
        </p15:guide>
        <p15:guide id="35" pos="2683" userDrawn="1">
          <p15:clr>
            <a:srgbClr val="A4A3A4"/>
          </p15:clr>
        </p15:guide>
        <p15:guide id="36" pos="3298">
          <p15:clr>
            <a:srgbClr val="A4A3A4"/>
          </p15:clr>
        </p15:guide>
        <p15:guide id="37" pos="3914">
          <p15:clr>
            <a:srgbClr val="A4A3A4"/>
          </p15:clr>
        </p15:guide>
        <p15:guide id="38" pos="4989">
          <p15:clr>
            <a:srgbClr val="A4A3A4"/>
          </p15:clr>
        </p15:guide>
        <p15:guide id="39" pos="5146">
          <p15:clr>
            <a:srgbClr val="A4A3A4"/>
          </p15:clr>
        </p15:guide>
        <p15:guide id="40" pos="5604">
          <p15:clr>
            <a:srgbClr val="A4A3A4"/>
          </p15:clr>
        </p15:guide>
        <p15:guide id="41" pos="5764">
          <p15:clr>
            <a:srgbClr val="A4A3A4"/>
          </p15:clr>
        </p15:guide>
        <p15:guide id="42" pos="6218">
          <p15:clr>
            <a:srgbClr val="A4A3A4"/>
          </p15:clr>
        </p15:guide>
        <p15:guide id="43" pos="6379">
          <p15:clr>
            <a:srgbClr val="A4A3A4"/>
          </p15:clr>
        </p15:guide>
        <p15:guide id="44" pos="6835">
          <p15:clr>
            <a:srgbClr val="A4A3A4"/>
          </p15:clr>
        </p15:guide>
        <p15:guide id="45" pos="7456">
          <p15:clr>
            <a:srgbClr val="A4A3A4"/>
          </p15:clr>
        </p15:guide>
        <p15:guide id="46" orient="horz" pos="220">
          <p15:clr>
            <a:srgbClr val="A4A3A4"/>
          </p15:clr>
        </p15:guide>
        <p15:guide id="47" orient="horz" pos="876">
          <p15:clr>
            <a:srgbClr val="A4A3A4"/>
          </p15:clr>
        </p15:guide>
        <p15:guide id="48" orient="horz" pos="709" userDrawn="1">
          <p15:clr>
            <a:srgbClr val="A4A3A4"/>
          </p15:clr>
        </p15:guide>
        <p15:guide id="49" orient="horz" pos="1372">
          <p15:clr>
            <a:srgbClr val="A4A3A4"/>
          </p15:clr>
        </p15:guide>
        <p15:guide id="50" orient="horz" pos="1529">
          <p15:clr>
            <a:srgbClr val="A4A3A4"/>
          </p15:clr>
        </p15:guide>
        <p15:guide id="51" orient="horz" pos="2024">
          <p15:clr>
            <a:srgbClr val="A4A3A4"/>
          </p15:clr>
        </p15:guide>
        <p15:guide id="52" orient="horz" pos="2188">
          <p15:clr>
            <a:srgbClr val="A4A3A4"/>
          </p15:clr>
        </p15:guide>
        <p15:guide id="53" orient="horz" pos="2683">
          <p15:clr>
            <a:srgbClr val="A4A3A4"/>
          </p15:clr>
        </p15:guide>
        <p15:guide id="54" orient="horz" pos="2841">
          <p15:clr>
            <a:srgbClr val="A4A3A4"/>
          </p15:clr>
        </p15:guide>
        <p15:guide id="55" orient="horz" pos="3340">
          <p15:clr>
            <a:srgbClr val="A4A3A4"/>
          </p15:clr>
        </p15:guide>
        <p15:guide id="56" orient="horz" pos="3499">
          <p15:clr>
            <a:srgbClr val="A4A3A4"/>
          </p15:clr>
        </p15:guide>
        <p15:guide id="57" orient="horz" pos="3996">
          <p15:clr>
            <a:srgbClr val="A4A3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51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6" r:id="rId2"/>
    <p:sldLayoutId id="214748372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1300" userDrawn="1">
          <p15:clr>
            <a:srgbClr val="A4A3A4"/>
          </p15:clr>
        </p15:guide>
        <p15:guide id="6" pos="1907">
          <p15:clr>
            <a:srgbClr val="A4A3A4"/>
          </p15:clr>
        </p15:guide>
        <p15:guide id="7" pos="2068">
          <p15:clr>
            <a:srgbClr val="A4A3A4"/>
          </p15:clr>
        </p15:guide>
        <p15:guide id="8" pos="2525" userDrawn="1">
          <p15:clr>
            <a:srgbClr val="A4A3A4"/>
          </p15:clr>
        </p15:guide>
        <p15:guide id="12" pos="3756">
          <p15:clr>
            <a:srgbClr val="A4A3A4"/>
          </p15:clr>
        </p15:guide>
        <p15:guide id="14" pos="4372">
          <p15:clr>
            <a:srgbClr val="A4A3A4"/>
          </p15:clr>
        </p15:guide>
        <p15:guide id="15" pos="4533">
          <p15:clr>
            <a:srgbClr val="A4A3A4"/>
          </p15:clr>
        </p15:guide>
        <p15:guide id="23" pos="6993">
          <p15:clr>
            <a:srgbClr val="A4A3A4"/>
          </p15:clr>
        </p15:guide>
        <p15:guide id="30" pos="3140">
          <p15:clr>
            <a:srgbClr val="A4A3A4"/>
          </p15:clr>
        </p15:guide>
        <p15:guide id="31" pos="218">
          <p15:clr>
            <a:srgbClr val="A4A3A4"/>
          </p15:clr>
        </p15:guide>
        <p15:guide id="32" pos="677">
          <p15:clr>
            <a:srgbClr val="A4A3A4"/>
          </p15:clr>
        </p15:guide>
        <p15:guide id="33" pos="835">
          <p15:clr>
            <a:srgbClr val="A4A3A4"/>
          </p15:clr>
        </p15:guide>
        <p15:guide id="34" pos="1459" userDrawn="1">
          <p15:clr>
            <a:srgbClr val="A4A3A4"/>
          </p15:clr>
        </p15:guide>
        <p15:guide id="35" pos="2683" userDrawn="1">
          <p15:clr>
            <a:srgbClr val="A4A3A4"/>
          </p15:clr>
        </p15:guide>
        <p15:guide id="36" pos="3298">
          <p15:clr>
            <a:srgbClr val="A4A3A4"/>
          </p15:clr>
        </p15:guide>
        <p15:guide id="37" pos="3914">
          <p15:clr>
            <a:srgbClr val="A4A3A4"/>
          </p15:clr>
        </p15:guide>
        <p15:guide id="38" pos="4989">
          <p15:clr>
            <a:srgbClr val="A4A3A4"/>
          </p15:clr>
        </p15:guide>
        <p15:guide id="39" pos="5146">
          <p15:clr>
            <a:srgbClr val="A4A3A4"/>
          </p15:clr>
        </p15:guide>
        <p15:guide id="40" pos="5604">
          <p15:clr>
            <a:srgbClr val="A4A3A4"/>
          </p15:clr>
        </p15:guide>
        <p15:guide id="41" pos="5764">
          <p15:clr>
            <a:srgbClr val="A4A3A4"/>
          </p15:clr>
        </p15:guide>
        <p15:guide id="42" pos="6218">
          <p15:clr>
            <a:srgbClr val="A4A3A4"/>
          </p15:clr>
        </p15:guide>
        <p15:guide id="43" pos="6379">
          <p15:clr>
            <a:srgbClr val="A4A3A4"/>
          </p15:clr>
        </p15:guide>
        <p15:guide id="44" pos="6835">
          <p15:clr>
            <a:srgbClr val="A4A3A4"/>
          </p15:clr>
        </p15:guide>
        <p15:guide id="45" pos="7456">
          <p15:clr>
            <a:srgbClr val="A4A3A4"/>
          </p15:clr>
        </p15:guide>
        <p15:guide id="46" orient="horz" pos="220">
          <p15:clr>
            <a:srgbClr val="A4A3A4"/>
          </p15:clr>
        </p15:guide>
        <p15:guide id="47" orient="horz" pos="876">
          <p15:clr>
            <a:srgbClr val="A4A3A4"/>
          </p15:clr>
        </p15:guide>
        <p15:guide id="48" orient="horz" pos="709" userDrawn="1">
          <p15:clr>
            <a:srgbClr val="A4A3A4"/>
          </p15:clr>
        </p15:guide>
        <p15:guide id="49" orient="horz" pos="1372">
          <p15:clr>
            <a:srgbClr val="A4A3A4"/>
          </p15:clr>
        </p15:guide>
        <p15:guide id="50" orient="horz" pos="1529">
          <p15:clr>
            <a:srgbClr val="A4A3A4"/>
          </p15:clr>
        </p15:guide>
        <p15:guide id="51" orient="horz" pos="2024">
          <p15:clr>
            <a:srgbClr val="A4A3A4"/>
          </p15:clr>
        </p15:guide>
        <p15:guide id="52" orient="horz" pos="2188">
          <p15:clr>
            <a:srgbClr val="A4A3A4"/>
          </p15:clr>
        </p15:guide>
        <p15:guide id="53" orient="horz" pos="2683">
          <p15:clr>
            <a:srgbClr val="A4A3A4"/>
          </p15:clr>
        </p15:guide>
        <p15:guide id="54" orient="horz" pos="2841">
          <p15:clr>
            <a:srgbClr val="A4A3A4"/>
          </p15:clr>
        </p15:guide>
        <p15:guide id="55" orient="horz" pos="3340">
          <p15:clr>
            <a:srgbClr val="A4A3A4"/>
          </p15:clr>
        </p15:guide>
        <p15:guide id="56" orient="horz" pos="3499">
          <p15:clr>
            <a:srgbClr val="A4A3A4"/>
          </p15:clr>
        </p15:guide>
        <p15:guide id="57" orient="horz" pos="399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AB679D7-8775-4304-AF60-6141CA8A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the incremental impact of marketing campaigns with geo experiments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EB3095-B49E-44FB-BF23-7DA438A47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0549" y="5302250"/>
            <a:ext cx="3404453" cy="1041400"/>
          </a:xfrm>
        </p:spPr>
        <p:txBody>
          <a:bodyPr/>
          <a:lstStyle/>
          <a:p>
            <a:r>
              <a:rPr lang="de-DE" dirty="0"/>
              <a:t>My Loan Tong</a:t>
            </a:r>
          </a:p>
          <a:p>
            <a:r>
              <a:rPr lang="de-DE" dirty="0"/>
              <a:t>Marketing </a:t>
            </a:r>
            <a:r>
              <a:rPr lang="de-DE" dirty="0" err="1"/>
              <a:t>Intelligence</a:t>
            </a:r>
            <a:r>
              <a:rPr lang="de-DE" dirty="0"/>
              <a:t> Data Analyst</a:t>
            </a:r>
          </a:p>
          <a:p>
            <a:r>
              <a:rPr lang="de-DE" dirty="0" err="1"/>
              <a:t>December</a:t>
            </a:r>
            <a:r>
              <a:rPr lang="de-DE" dirty="0"/>
              <a:t> 12, 2019</a:t>
            </a:r>
          </a:p>
          <a:p>
            <a:r>
              <a:rPr lang="de-DE" dirty="0"/>
              <a:t>Düsseldorf</a:t>
            </a:r>
          </a:p>
        </p:txBody>
      </p:sp>
    </p:spTree>
    <p:extLst>
      <p:ext uri="{BB962C8B-B14F-4D97-AF65-F5344CB8AC3E}">
        <p14:creationId xmlns:p14="http://schemas.microsoft.com/office/powerpoint/2010/main" val="186692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222E-4CC3-4960-981E-673EB8CB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the </a:t>
            </a:r>
            <a:r>
              <a:rPr lang="de-DE" dirty="0" err="1"/>
              <a:t>regions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D32BC8-B900-4C1A-9D67-06FEBCE82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3DEF-E1B6-4449-9B7D-B75D76B2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counterfactual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the additional </a:t>
            </a:r>
            <a:r>
              <a:rPr lang="de-DE" dirty="0" err="1"/>
              <a:t>visits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9BBB-052B-4A14-8DFD-074E5C7221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327F62F6-1416-4913-A1B5-1D707B76CCA4}"/>
              </a:ext>
            </a:extLst>
          </p:cNvPr>
          <p:cNvGraphicFramePr>
            <a:graphicFrameLocks noGrp="1"/>
          </p:cNvGraphicFramePr>
          <p:nvPr>
            <p:ph type="chart" sz="quarter" idx="14"/>
          </p:nvPr>
        </p:nvGraphicFramePr>
        <p:xfrm>
          <a:off x="350837" y="2004874"/>
          <a:ext cx="11490325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747098-823F-462B-9E6C-AB53F791A651}"/>
              </a:ext>
            </a:extLst>
          </p:cNvPr>
          <p:cNvSpPr txBox="1"/>
          <p:nvPr/>
        </p:nvSpPr>
        <p:spPr>
          <a:xfrm>
            <a:off x="3426839" y="5083867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Start</a:t>
            </a:r>
            <a:endParaRPr lang="en-US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F5FC6-63F0-460F-B2DC-1A6602C0A04B}"/>
              </a:ext>
            </a:extLst>
          </p:cNvPr>
          <p:cNvCxnSpPr>
            <a:cxnSpLocks/>
          </p:cNvCxnSpPr>
          <p:nvPr/>
        </p:nvCxnSpPr>
        <p:spPr>
          <a:xfrm flipV="1">
            <a:off x="4279900" y="4818973"/>
            <a:ext cx="0" cy="2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0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72348-9E6F-4B59-99E8-27874F02E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800" dirty="0" err="1"/>
              <a:t>Simply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the </a:t>
            </a:r>
            <a:r>
              <a:rPr lang="de-DE" sz="1800" dirty="0" err="1"/>
              <a:t>correlation</a:t>
            </a:r>
            <a:r>
              <a:rPr lang="de-DE" sz="1800" dirty="0"/>
              <a:t> and </a:t>
            </a:r>
            <a:r>
              <a:rPr lang="de-DE" sz="1800" dirty="0" err="1"/>
              <a:t>plot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Hierarchical</a:t>
            </a:r>
            <a:r>
              <a:rPr lang="de-DE" sz="1800" dirty="0"/>
              <a:t> Clustering </a:t>
            </a:r>
            <a:r>
              <a:rPr lang="de-DE" sz="1800" dirty="0" err="1"/>
              <a:t>using</a:t>
            </a:r>
            <a:r>
              <a:rPr lang="de-DE" sz="1800" dirty="0"/>
              <a:t> Dynamic Time </a:t>
            </a:r>
            <a:r>
              <a:rPr lang="de-DE" sz="1800" dirty="0" err="1"/>
              <a:t>Warping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the </a:t>
            </a:r>
            <a:r>
              <a:rPr lang="de-DE" sz="1800" dirty="0" err="1"/>
              <a:t>distance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time </a:t>
            </a:r>
            <a:r>
              <a:rPr lang="de-DE" sz="1800" dirty="0" err="1"/>
              <a:t>series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 err="1"/>
              <a:t>Spatial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neighbouring</a:t>
            </a:r>
            <a:r>
              <a:rPr lang="de-DE" sz="1800" dirty="0"/>
              <a:t> </a:t>
            </a:r>
            <a:r>
              <a:rPr lang="de-DE" sz="1800" dirty="0" err="1"/>
              <a:t>regions</a:t>
            </a:r>
            <a:endParaRPr lang="de-DE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05792-6B1D-42E0-A52A-1064583D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Test and </a:t>
            </a:r>
            <a:r>
              <a:rPr lang="de-DE" dirty="0" err="1"/>
              <a:t>control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correlated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D0CB2-CFC6-4AAE-B5EF-CB26A9112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8787" y="2427288"/>
            <a:ext cx="6265101" cy="391636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C2762-7618-4D3F-8976-48EAD4B0ECCE}"/>
              </a:ext>
            </a:extLst>
          </p:cNvPr>
          <p:cNvSpPr/>
          <p:nvPr/>
        </p:nvSpPr>
        <p:spPr>
          <a:xfrm>
            <a:off x="4268787" y="3429000"/>
            <a:ext cx="2681555" cy="4135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library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dtwclust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FAD27-188D-49E5-B5AF-AC1640D67C81}"/>
              </a:ext>
            </a:extLst>
          </p:cNvPr>
          <p:cNvSpPr/>
          <p:nvPr/>
        </p:nvSpPr>
        <p:spPr>
          <a:xfrm>
            <a:off x="4268787" y="3947864"/>
            <a:ext cx="2681555" cy="4135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ucida Console" panose="020B0609040504020204" pitchFamily="49" charset="0"/>
              </a:rPr>
              <a:t>hclust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DB5DCD-4568-4946-BB51-955C103CF335}"/>
              </a:ext>
            </a:extLst>
          </p:cNvPr>
          <p:cNvSpPr/>
          <p:nvPr/>
        </p:nvSpPr>
        <p:spPr>
          <a:xfrm>
            <a:off x="4268786" y="5145757"/>
            <a:ext cx="2681555" cy="4135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library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88255-3E61-417C-BD4B-E69EAC107309}"/>
              </a:ext>
            </a:extLst>
          </p:cNvPr>
          <p:cNvSpPr txBox="1"/>
          <p:nvPr/>
        </p:nvSpPr>
        <p:spPr>
          <a:xfrm>
            <a:off x="4171308" y="558281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GADM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CEE948-C6A7-4AC3-97A3-43504EC93552}"/>
              </a:ext>
            </a:extLst>
          </p:cNvPr>
          <p:cNvSpPr/>
          <p:nvPr/>
        </p:nvSpPr>
        <p:spPr>
          <a:xfrm>
            <a:off x="4268786" y="4466729"/>
            <a:ext cx="2681555" cy="4135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ucida Console" panose="020B0609040504020204" pitchFamily="49" charset="0"/>
              </a:rPr>
              <a:t>tsclust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4C2BD1-BE5A-4810-B3DA-B4B4C83A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84" y="2125040"/>
            <a:ext cx="4023527" cy="31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AEBB-4ED4-433E-9586-FD2BBACA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 Campaign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1494E-7CA1-4D63-BF98-2D8C09469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7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A79A-D839-4ECC-98C8-28AB4625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CausalImpact</a:t>
            </a:r>
            <a:r>
              <a:rPr lang="de-DE" dirty="0"/>
              <a:t> - </a:t>
            </a:r>
            <a:r>
              <a:rPr lang="en-US" dirty="0"/>
              <a:t>An R package for causal inference using Bayesian structural time-series models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26ED-8621-4538-9590-B92720A89B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Very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020B36-64AF-4E95-BDF5-BB8BCB4BC196}"/>
              </a:ext>
            </a:extLst>
          </p:cNvPr>
          <p:cNvSpPr txBox="1">
            <a:spLocks/>
          </p:cNvSpPr>
          <p:nvPr/>
        </p:nvSpPr>
        <p:spPr>
          <a:xfrm>
            <a:off x="346075" y="1450812"/>
            <a:ext cx="7573963" cy="5507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Authors: Kay H. Brodersen, Alain Hauser</a:t>
            </a:r>
            <a:br>
              <a:rPr lang="en-US"/>
            </a:br>
            <a:r>
              <a:rPr lang="en-US"/>
              <a:t>Copyright © 2014-2017 Google, Inc.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8AA929-0245-4410-85EA-35201CD41D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075" y="3017377"/>
            <a:ext cx="3654425" cy="34819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cs typeface="Aharoni" panose="020B0604020202020204" pitchFamily="2" charset="-79"/>
              </a:rPr>
              <a:t>library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(</a:t>
            </a: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CausalImpact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Lucida Console" panose="020B0609040504020204" pitchFamily="49" charset="0"/>
              <a:cs typeface="Aharoni" panose="020B0604020202020204" pitchFamily="2" charset="-79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pre.period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 &lt;- c(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cs typeface="Aharoni" panose="020B0604020202020204" pitchFamily="2" charset="-79"/>
              </a:rPr>
              <a:t>1, 7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post.period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 &lt;- c(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cs typeface="Aharoni" panose="020B0604020202020204" pitchFamily="2" charset="-79"/>
              </a:rPr>
              <a:t>8, 15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Lucida Console" panose="020B0609040504020204" pitchFamily="49" charset="0"/>
              <a:cs typeface="Aharoni" panose="020B0604020202020204" pitchFamily="2" charset="-79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impact &lt;- </a:t>
            </a: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CausalImpact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(data,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                       </a:t>
            </a: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pre.period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                       </a:t>
            </a: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post.period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Lucida Console" panose="020B0609040504020204" pitchFamily="49" charset="0"/>
              <a:cs typeface="Aharoni" panose="020B0604020202020204" pitchFamily="2" charset="-79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plot(impact)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summary(impact)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summary(impact, '</a:t>
            </a:r>
            <a:r>
              <a:rPr lang="en-US" dirty="0">
                <a:solidFill>
                  <a:srgbClr val="008000"/>
                </a:solidFill>
                <a:latin typeface="Lucida Console" panose="020B0609040504020204" pitchFamily="49" charset="0"/>
                <a:cs typeface="Aharoni" panose="020B0604020202020204" pitchFamily="2" charset="-79"/>
              </a:rPr>
              <a:t>report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')</a:t>
            </a:r>
          </a:p>
        </p:txBody>
      </p:sp>
      <p:pic>
        <p:nvPicPr>
          <p:cNvPr id="14" name="Chart Placeholder 13">
            <a:extLst>
              <a:ext uri="{FF2B5EF4-FFF2-40B4-BE49-F238E27FC236}">
                <a16:creationId xmlns:a16="http://schemas.microsoft.com/office/drawing/2014/main" id="{2C584D8E-B048-48A0-ACEA-59479EF7EF8A}"/>
              </a:ext>
            </a:extLst>
          </p:cNvPr>
          <p:cNvPicPr>
            <a:picLocks noGrp="1" noChangeAspect="1"/>
          </p:cNvPicPr>
          <p:nvPr>
            <p:ph type="chart" sz="quarter" idx="14"/>
          </p:nvPr>
        </p:nvPicPr>
        <p:blipFill rotWithShape="1">
          <a:blip r:embed="rId3"/>
          <a:srcRect l="2847" t="1219" r="462" b="2744"/>
          <a:stretch/>
        </p:blipFill>
        <p:spPr>
          <a:xfrm>
            <a:off x="4813300" y="2228850"/>
            <a:ext cx="6629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8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A79A-D839-4ECC-98C8-28AB4625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CausalImpact</a:t>
            </a:r>
            <a:r>
              <a:rPr lang="de-DE" dirty="0"/>
              <a:t> - </a:t>
            </a:r>
            <a:r>
              <a:rPr lang="en-US" dirty="0"/>
              <a:t>An R package for causal inference using Bayesian structural time-series models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26ED-8621-4538-9590-B92720A89B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020B36-64AF-4E95-BDF5-BB8BCB4BC196}"/>
              </a:ext>
            </a:extLst>
          </p:cNvPr>
          <p:cNvSpPr txBox="1">
            <a:spLocks/>
          </p:cNvSpPr>
          <p:nvPr/>
        </p:nvSpPr>
        <p:spPr>
          <a:xfrm>
            <a:off x="346075" y="1450812"/>
            <a:ext cx="7573963" cy="5507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Authors: Kay H. Brodersen, Alain Hauser</a:t>
            </a:r>
            <a:br>
              <a:rPr lang="en-US"/>
            </a:br>
            <a:r>
              <a:rPr lang="en-US"/>
              <a:t>Copyright © 2014-2017 Google, Inc.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8AA929-0245-4410-85EA-35201CD41D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cs typeface="Aharoni" panose="020B0604020202020204" pitchFamily="2" charset="-79"/>
              </a:rPr>
              <a:t>library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(</a:t>
            </a: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CausalImpact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Lucida Console" panose="020B0609040504020204" pitchFamily="49" charset="0"/>
              <a:cs typeface="Aharoni" panose="020B0604020202020204" pitchFamily="2" charset="-79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pre.period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 &lt;- c(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cs typeface="Aharoni" panose="020B0604020202020204" pitchFamily="2" charset="-79"/>
              </a:rPr>
              <a:t>1, 7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post.period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 &lt;- c(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cs typeface="Aharoni" panose="020B0604020202020204" pitchFamily="2" charset="-79"/>
              </a:rPr>
              <a:t>8, 15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Lucida Console" panose="020B0609040504020204" pitchFamily="49" charset="0"/>
              <a:cs typeface="Aharoni" panose="020B0604020202020204" pitchFamily="2" charset="-79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impact &lt;- </a:t>
            </a: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CausalImpact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(data,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                       </a:t>
            </a: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pre.period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                       </a:t>
            </a:r>
            <a:r>
              <a:rPr lang="en-US" dirty="0" err="1">
                <a:latin typeface="Lucida Console" panose="020B0609040504020204" pitchFamily="49" charset="0"/>
                <a:cs typeface="Aharoni" panose="020B0604020202020204" pitchFamily="2" charset="-79"/>
              </a:rPr>
              <a:t>post.period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Lucida Console" panose="020B0609040504020204" pitchFamily="49" charset="0"/>
              <a:cs typeface="Aharoni" panose="020B0604020202020204" pitchFamily="2" charset="-79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plot(impact)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summary(impact)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summary(impact, '</a:t>
            </a:r>
            <a:r>
              <a:rPr lang="en-US" dirty="0">
                <a:solidFill>
                  <a:srgbClr val="008000"/>
                </a:solidFill>
                <a:latin typeface="Lucida Console" panose="020B0609040504020204" pitchFamily="49" charset="0"/>
                <a:cs typeface="Aharoni" panose="020B0604020202020204" pitchFamily="2" charset="-79"/>
              </a:rPr>
              <a:t>report</a:t>
            </a:r>
            <a:r>
              <a:rPr lang="en-US" dirty="0">
                <a:latin typeface="Lucida Console" panose="020B0609040504020204" pitchFamily="49" charset="0"/>
                <a:cs typeface="Aharoni" panose="020B0604020202020204" pitchFamily="2" charset="-79"/>
              </a:rPr>
              <a:t>')</a:t>
            </a:r>
          </a:p>
        </p:txBody>
      </p:sp>
      <p:pic>
        <p:nvPicPr>
          <p:cNvPr id="6" name="Chart Placeholder 5">
            <a:extLst>
              <a:ext uri="{FF2B5EF4-FFF2-40B4-BE49-F238E27FC236}">
                <a16:creationId xmlns:a16="http://schemas.microsoft.com/office/drawing/2014/main" id="{C9DD158D-D8DE-4BC1-884B-66D17A71F6E6}"/>
              </a:ext>
            </a:extLst>
          </p:cNvPr>
          <p:cNvPicPr>
            <a:picLocks noGrp="1" noChangeAspect="1"/>
          </p:cNvPicPr>
          <p:nvPr>
            <p:ph type="chart" sz="quarter" idx="14"/>
          </p:nvPr>
        </p:nvPicPr>
        <p:blipFill rotWithShape="1">
          <a:blip r:embed="rId3"/>
          <a:srcRect t="1010"/>
          <a:stretch/>
        </p:blipFill>
        <p:spPr>
          <a:xfrm>
            <a:off x="5822156" y="2609850"/>
            <a:ext cx="4448175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4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30EA4D-7118-45AB-9686-18DB15D7B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–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costly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also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and high </a:t>
            </a:r>
            <a:r>
              <a:rPr lang="de-DE" dirty="0" err="1"/>
              <a:t>correlated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campaign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assumptions</a:t>
            </a:r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real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unfortunately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insignificant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51E7ED-1CA2-4EAC-8C33-CB19C5AE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F9A9B-BC26-4550-91E6-2BC718B20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8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F1BC-9927-41D5-A9CA-874E656A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2096D3-C219-4DD7-92AA-50809C7A7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Advertising </a:t>
            </a:r>
            <a:r>
              <a:rPr lang="de-DE" dirty="0" err="1"/>
              <a:t>Examples</a:t>
            </a:r>
            <a:endParaRPr lang="de-DE" dirty="0"/>
          </a:p>
          <a:p>
            <a:r>
              <a:rPr lang="en-US" dirty="0"/>
              <a:t>What do we measure?</a:t>
            </a:r>
          </a:p>
          <a:p>
            <a:r>
              <a:rPr lang="en-US" dirty="0"/>
              <a:t>Geo Experiments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0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61CBD-29EB-4DED-986B-E28600768A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-Home</a:t>
            </a:r>
          </a:p>
          <a:p>
            <a:r>
              <a:rPr lang="en-US" dirty="0"/>
              <a:t>TV</a:t>
            </a:r>
          </a:p>
          <a:p>
            <a:r>
              <a:rPr lang="en-US" dirty="0"/>
              <a:t>Online Video</a:t>
            </a:r>
          </a:p>
          <a:p>
            <a:r>
              <a:rPr lang="de-DE" dirty="0"/>
              <a:t>Football Club Sponsorship</a:t>
            </a:r>
          </a:p>
          <a:p>
            <a:r>
              <a:rPr lang="de-DE" dirty="0"/>
              <a:t>Radio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0343D-C436-4E76-BFB0-CFC4457A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Advertising </a:t>
            </a:r>
            <a:r>
              <a:rPr lang="de-DE" dirty="0" err="1"/>
              <a:t>Examples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7D52E-B7CE-47CC-AB9C-1F3F93852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Channels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983E9FE-5FCF-48C5-A820-A484DAB4FA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9342" b="934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1008-6DD4-49F2-8021-49A557C5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the </a:t>
            </a:r>
            <a:r>
              <a:rPr lang="de-DE" dirty="0" err="1"/>
              <a:t>effectiveness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campaigns</a:t>
            </a:r>
            <a:r>
              <a:rPr lang="de-DE" dirty="0"/>
              <a:t>?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502E-9244-4457-A05F-677E8D911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3DEF-E1B6-4449-9B7D-B75D76B2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visits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9BBB-052B-4A14-8DFD-074E5C7221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 dirty="0" err="1">
                <a:solidFill>
                  <a:schemeClr val="accent3"/>
                </a:solidFill>
              </a:rPr>
              <a:t>Did</a:t>
            </a:r>
            <a:r>
              <a:rPr lang="de-DE" sz="2800" dirty="0">
                <a:solidFill>
                  <a:schemeClr val="accent3"/>
                </a:solidFill>
              </a:rPr>
              <a:t> the </a:t>
            </a:r>
            <a:r>
              <a:rPr lang="de-DE" sz="2800" dirty="0" err="1">
                <a:solidFill>
                  <a:schemeClr val="accent3"/>
                </a:solidFill>
              </a:rPr>
              <a:t>campaign</a:t>
            </a:r>
            <a:r>
              <a:rPr lang="de-DE" sz="2800" dirty="0">
                <a:solidFill>
                  <a:schemeClr val="accent3"/>
                </a:solidFill>
              </a:rPr>
              <a:t> </a:t>
            </a:r>
            <a:r>
              <a:rPr lang="de-DE" sz="2800" dirty="0" err="1">
                <a:solidFill>
                  <a:schemeClr val="accent3"/>
                </a:solidFill>
              </a:rPr>
              <a:t>generate</a:t>
            </a:r>
            <a:r>
              <a:rPr lang="de-DE" sz="2800" dirty="0">
                <a:solidFill>
                  <a:schemeClr val="accent3"/>
                </a:solidFill>
              </a:rPr>
              <a:t> additional </a:t>
            </a:r>
            <a:r>
              <a:rPr lang="de-DE" sz="2800" dirty="0" err="1">
                <a:solidFill>
                  <a:schemeClr val="accent3"/>
                </a:solidFill>
              </a:rPr>
              <a:t>visits</a:t>
            </a:r>
            <a:r>
              <a:rPr lang="de-DE" sz="2800" dirty="0">
                <a:solidFill>
                  <a:schemeClr val="accent3"/>
                </a:solidFill>
              </a:rPr>
              <a:t>?</a:t>
            </a:r>
            <a:endParaRPr lang="en-US" sz="2800" dirty="0">
              <a:solidFill>
                <a:schemeClr val="accent3"/>
              </a:solidFill>
            </a:endParaRPr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1CDAF64E-8465-48DC-B8B8-2789FAC53D19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547180137"/>
              </p:ext>
            </p:extLst>
          </p:nvPr>
        </p:nvGraphicFramePr>
        <p:xfrm>
          <a:off x="346075" y="1993384"/>
          <a:ext cx="11490325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2DC19A-7940-45DD-A4ED-0E8F68446687}"/>
              </a:ext>
            </a:extLst>
          </p:cNvPr>
          <p:cNvSpPr txBox="1"/>
          <p:nvPr/>
        </p:nvSpPr>
        <p:spPr>
          <a:xfrm>
            <a:off x="3426839" y="5083867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Start</a:t>
            </a:r>
            <a:endParaRPr lang="en-US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46196-28BB-4B78-B87A-3726F8511AB0}"/>
              </a:ext>
            </a:extLst>
          </p:cNvPr>
          <p:cNvCxnSpPr>
            <a:cxnSpLocks/>
          </p:cNvCxnSpPr>
          <p:nvPr/>
        </p:nvCxnSpPr>
        <p:spPr>
          <a:xfrm flipV="1">
            <a:off x="4279900" y="4818973"/>
            <a:ext cx="0" cy="2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3DEF-E1B6-4449-9B7D-B75D76B2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err="1"/>
              <a:t>Did</a:t>
            </a:r>
            <a:r>
              <a:rPr lang="de-DE" sz="3200" dirty="0"/>
              <a:t> the </a:t>
            </a:r>
            <a:r>
              <a:rPr lang="de-DE" sz="3200" dirty="0" err="1"/>
              <a:t>campaign</a:t>
            </a:r>
            <a:r>
              <a:rPr lang="de-DE" sz="3200" dirty="0"/>
              <a:t> </a:t>
            </a:r>
            <a:r>
              <a:rPr lang="de-DE" sz="3200" dirty="0" err="1"/>
              <a:t>generate</a:t>
            </a:r>
            <a:r>
              <a:rPr lang="de-DE" sz="3200" dirty="0"/>
              <a:t> additional </a:t>
            </a:r>
            <a:r>
              <a:rPr lang="de-DE" sz="3200" dirty="0" err="1"/>
              <a:t>visits</a:t>
            </a:r>
            <a:r>
              <a:rPr lang="de-DE" sz="3200" dirty="0"/>
              <a:t>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9BBB-052B-4A14-8DFD-074E5C7221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 dirty="0" err="1">
                <a:solidFill>
                  <a:schemeClr val="accent3"/>
                </a:solidFill>
              </a:rPr>
              <a:t>We</a:t>
            </a:r>
            <a:r>
              <a:rPr lang="de-DE" sz="2800" dirty="0">
                <a:solidFill>
                  <a:schemeClr val="accent3"/>
                </a:solidFill>
              </a:rPr>
              <a:t> </a:t>
            </a:r>
            <a:r>
              <a:rPr lang="de-DE" sz="2800" dirty="0" err="1">
                <a:solidFill>
                  <a:schemeClr val="accent3"/>
                </a:solidFill>
              </a:rPr>
              <a:t>don‘t</a:t>
            </a:r>
            <a:r>
              <a:rPr lang="de-DE" sz="2800" dirty="0">
                <a:solidFill>
                  <a:schemeClr val="accent3"/>
                </a:solidFill>
              </a:rPr>
              <a:t> </a:t>
            </a:r>
            <a:r>
              <a:rPr lang="de-DE" sz="2800" dirty="0" err="1">
                <a:solidFill>
                  <a:schemeClr val="accent3"/>
                </a:solidFill>
              </a:rPr>
              <a:t>know</a:t>
            </a:r>
            <a:r>
              <a:rPr lang="de-DE" sz="2800" dirty="0">
                <a:solidFill>
                  <a:schemeClr val="accent3"/>
                </a:solidFill>
              </a:rPr>
              <a:t> </a:t>
            </a:r>
            <a:r>
              <a:rPr lang="de-DE" sz="2800" dirty="0" err="1">
                <a:solidFill>
                  <a:schemeClr val="accent3"/>
                </a:solidFill>
              </a:rPr>
              <a:t>for</a:t>
            </a:r>
            <a:r>
              <a:rPr lang="de-DE" sz="2800" dirty="0">
                <a:solidFill>
                  <a:schemeClr val="accent3"/>
                </a:solidFill>
              </a:rPr>
              <a:t> </a:t>
            </a:r>
            <a:r>
              <a:rPr lang="de-DE" sz="2800" dirty="0" err="1">
                <a:solidFill>
                  <a:schemeClr val="accent3"/>
                </a:solidFill>
              </a:rPr>
              <a:t>certain</a:t>
            </a:r>
            <a:endParaRPr lang="en-US" sz="2800" dirty="0">
              <a:solidFill>
                <a:schemeClr val="accent3"/>
              </a:solidFill>
            </a:endParaRPr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1CDAF64E-8465-48DC-B8B8-2789FAC53D19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3621883699"/>
              </p:ext>
            </p:extLst>
          </p:nvPr>
        </p:nvGraphicFramePr>
        <p:xfrm>
          <a:off x="346075" y="1993384"/>
          <a:ext cx="11490325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F927E6-5D6D-4CD9-9E98-785128202273}"/>
              </a:ext>
            </a:extLst>
          </p:cNvPr>
          <p:cNvSpPr txBox="1"/>
          <p:nvPr/>
        </p:nvSpPr>
        <p:spPr>
          <a:xfrm>
            <a:off x="7112000" y="324433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Seasonality</a:t>
            </a:r>
            <a:r>
              <a:rPr lang="de-DE" sz="2400" dirty="0">
                <a:solidFill>
                  <a:schemeClr val="accent3"/>
                </a:solidFill>
              </a:rPr>
              <a:t>?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216D5-BD1A-4D7B-AA8C-22545CED0019}"/>
              </a:ext>
            </a:extLst>
          </p:cNvPr>
          <p:cNvSpPr txBox="1"/>
          <p:nvPr/>
        </p:nvSpPr>
        <p:spPr>
          <a:xfrm>
            <a:off x="3426839" y="5083867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Start</a:t>
            </a:r>
            <a:endParaRPr lang="en-US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71870A-BC81-42C2-B9F0-480FCA49D2FE}"/>
              </a:ext>
            </a:extLst>
          </p:cNvPr>
          <p:cNvCxnSpPr>
            <a:cxnSpLocks/>
          </p:cNvCxnSpPr>
          <p:nvPr/>
        </p:nvCxnSpPr>
        <p:spPr>
          <a:xfrm flipV="1">
            <a:off x="4279900" y="4818973"/>
            <a:ext cx="0" cy="2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3DEF-E1B6-4449-9B7D-B75D76B2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counterfactual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the additional </a:t>
            </a:r>
            <a:r>
              <a:rPr lang="de-DE" dirty="0" err="1"/>
              <a:t>visits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9BBB-052B-4A14-8DFD-074E5C7221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327F62F6-1416-4913-A1B5-1D707B76CCA4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612640865"/>
              </p:ext>
            </p:extLst>
          </p:nvPr>
        </p:nvGraphicFramePr>
        <p:xfrm>
          <a:off x="350837" y="2004874"/>
          <a:ext cx="11490325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747098-823F-462B-9E6C-AB53F791A651}"/>
              </a:ext>
            </a:extLst>
          </p:cNvPr>
          <p:cNvSpPr txBox="1"/>
          <p:nvPr/>
        </p:nvSpPr>
        <p:spPr>
          <a:xfrm>
            <a:off x="3426839" y="5083867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Start</a:t>
            </a:r>
            <a:endParaRPr lang="en-US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F5FC6-63F0-460F-B2DC-1A6602C0A04B}"/>
              </a:ext>
            </a:extLst>
          </p:cNvPr>
          <p:cNvCxnSpPr>
            <a:cxnSpLocks/>
          </p:cNvCxnSpPr>
          <p:nvPr/>
        </p:nvCxnSpPr>
        <p:spPr>
          <a:xfrm flipV="1">
            <a:off x="4279900" y="4818973"/>
            <a:ext cx="0" cy="2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AE09-EE7F-4F22-83AB-C85C0BAE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Geo</a:t>
            </a:r>
            <a:r>
              <a:rPr lang="de-DE" dirty="0"/>
              <a:t> Experiments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FA74ED-AC00-423D-B795-EE4BE5A1A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0203-289F-4DFF-A242-957274AA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F052DB-175B-476C-9B46-812CAB4C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24" y="0"/>
            <a:ext cx="5570316" cy="6857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ED1B78-0630-47B9-9749-B137D52BEDA3}"/>
              </a:ext>
            </a:extLst>
          </p:cNvPr>
          <p:cNvSpPr txBox="1"/>
          <p:nvPr/>
        </p:nvSpPr>
        <p:spPr>
          <a:xfrm>
            <a:off x="8597900" y="529300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3"/>
                </a:solidFill>
              </a:rPr>
              <a:t>Control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29436-C1DB-47F8-AFF1-3D91654DF352}"/>
              </a:ext>
            </a:extLst>
          </p:cNvPr>
          <p:cNvSpPr txBox="1"/>
          <p:nvPr/>
        </p:nvSpPr>
        <p:spPr>
          <a:xfrm>
            <a:off x="4800600" y="2801421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3"/>
                </a:solidFill>
              </a:rPr>
              <a:t>Test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8DEAE8-7CB2-4CF2-B80D-FF883E583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601" y="3341624"/>
            <a:ext cx="263573" cy="26357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3BD5EE5-45A0-4FFB-BAC7-4FC947B03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2339" y="3688653"/>
            <a:ext cx="263573" cy="26357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DC20B33-A699-490B-803F-15E11F2DE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1821" y="2295500"/>
            <a:ext cx="263573" cy="263573"/>
          </a:xfrm>
          <a:prstGeom prst="rect">
            <a:avLst/>
          </a:prstGeom>
        </p:spPr>
      </p:pic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2AB14768-8E84-4EBD-9C18-BE2EBB94AC6E}"/>
              </a:ext>
            </a:extLst>
          </p:cNvPr>
          <p:cNvSpPr/>
          <p:nvPr/>
        </p:nvSpPr>
        <p:spPr>
          <a:xfrm rot="2686257">
            <a:off x="6856906" y="2527794"/>
            <a:ext cx="101861" cy="242348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20E9D36A-4E17-475E-BA17-D62F6F2557F7}"/>
              </a:ext>
            </a:extLst>
          </p:cNvPr>
          <p:cNvSpPr/>
          <p:nvPr/>
        </p:nvSpPr>
        <p:spPr>
          <a:xfrm rot="8429717">
            <a:off x="6481011" y="3266163"/>
            <a:ext cx="101861" cy="242348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C25195A-34E3-4FD5-A4E8-0EE7002AE890}"/>
              </a:ext>
            </a:extLst>
          </p:cNvPr>
          <p:cNvSpPr/>
          <p:nvPr/>
        </p:nvSpPr>
        <p:spPr>
          <a:xfrm rot="8429717">
            <a:off x="5785898" y="3517950"/>
            <a:ext cx="101861" cy="242348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322A3B03-1C11-4473-98B2-75A7CE277693}"/>
              </a:ext>
            </a:extLst>
          </p:cNvPr>
          <p:cNvSpPr/>
          <p:nvPr/>
        </p:nvSpPr>
        <p:spPr>
          <a:xfrm rot="19047414">
            <a:off x="5955333" y="3439610"/>
            <a:ext cx="101861" cy="242348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4243653A-7CEF-456F-A4CB-3AB65860129A}"/>
              </a:ext>
            </a:extLst>
          </p:cNvPr>
          <p:cNvSpPr/>
          <p:nvPr/>
        </p:nvSpPr>
        <p:spPr>
          <a:xfrm rot="19047414">
            <a:off x="6578980" y="3139702"/>
            <a:ext cx="101861" cy="242348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954FC1-19B6-422D-89F5-855CE1EE73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999876">
            <a:off x="6706393" y="2436748"/>
            <a:ext cx="207282" cy="2072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3530D7-1ED5-4B50-B11C-70C4B7931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4105" y="3249657"/>
            <a:ext cx="263573" cy="26357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7683A39-9F9A-49C8-8AC1-976421E6F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9435" y="2986087"/>
            <a:ext cx="263573" cy="26357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8A83DA9-393D-4271-B601-328A69663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8123" y="2636574"/>
            <a:ext cx="263573" cy="2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Cover, Name, Ending">
  <a:themeElements>
    <a:clrScheme name="trivago corporate">
      <a:dk1>
        <a:srgbClr val="293339"/>
      </a:dk1>
      <a:lt1>
        <a:srgbClr val="FFFFFF"/>
      </a:lt1>
      <a:dk2>
        <a:srgbClr val="44546A"/>
      </a:dk2>
      <a:lt2>
        <a:srgbClr val="FFFFFF"/>
      </a:lt2>
      <a:accent1>
        <a:srgbClr val="4A32A3"/>
      </a:accent1>
      <a:accent2>
        <a:srgbClr val="89C8E8"/>
      </a:accent2>
      <a:accent3>
        <a:srgbClr val="004484"/>
      </a:accent3>
      <a:accent4>
        <a:srgbClr val="7FCCB2"/>
      </a:accent4>
      <a:accent5>
        <a:srgbClr val="98004E"/>
      </a:accent5>
      <a:accent6>
        <a:srgbClr val="FACE83"/>
      </a:accent6>
      <a:hlink>
        <a:srgbClr val="FFFFFF"/>
      </a:hlink>
      <a:folHlink>
        <a:srgbClr val="4454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Image">
  <a:themeElements>
    <a:clrScheme name="trivago corporate">
      <a:dk1>
        <a:srgbClr val="293339"/>
      </a:dk1>
      <a:lt1>
        <a:srgbClr val="FFFFFF"/>
      </a:lt1>
      <a:dk2>
        <a:srgbClr val="44546A"/>
      </a:dk2>
      <a:lt2>
        <a:srgbClr val="FFFFFF"/>
      </a:lt2>
      <a:accent1>
        <a:srgbClr val="4A32A3"/>
      </a:accent1>
      <a:accent2>
        <a:srgbClr val="89C8E8"/>
      </a:accent2>
      <a:accent3>
        <a:srgbClr val="004484"/>
      </a:accent3>
      <a:accent4>
        <a:srgbClr val="7FCCB2"/>
      </a:accent4>
      <a:accent5>
        <a:srgbClr val="98004E"/>
      </a:accent5>
      <a:accent6>
        <a:srgbClr val="FACE83"/>
      </a:accent6>
      <a:hlink>
        <a:srgbClr val="FFFFFF"/>
      </a:hlink>
      <a:folHlink>
        <a:srgbClr val="4454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 Slides">
  <a:themeElements>
    <a:clrScheme name="trivago corporate">
      <a:dk1>
        <a:srgbClr val="293339"/>
      </a:dk1>
      <a:lt1>
        <a:srgbClr val="FFFFFF"/>
      </a:lt1>
      <a:dk2>
        <a:srgbClr val="44546A"/>
      </a:dk2>
      <a:lt2>
        <a:srgbClr val="FFFFFF"/>
      </a:lt2>
      <a:accent1>
        <a:srgbClr val="4A32A3"/>
      </a:accent1>
      <a:accent2>
        <a:srgbClr val="89C8E8"/>
      </a:accent2>
      <a:accent3>
        <a:srgbClr val="004484"/>
      </a:accent3>
      <a:accent4>
        <a:srgbClr val="7FCCB2"/>
      </a:accent4>
      <a:accent5>
        <a:srgbClr val="98004E"/>
      </a:accent5>
      <a:accent6>
        <a:srgbClr val="FACE83"/>
      </a:accent6>
      <a:hlink>
        <a:srgbClr val="FFFFFF"/>
      </a:hlink>
      <a:folHlink>
        <a:srgbClr val="4454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trivago corporate">
      <a:dk1>
        <a:srgbClr val="293339"/>
      </a:dk1>
      <a:lt1>
        <a:srgbClr val="FFFFFF"/>
      </a:lt1>
      <a:dk2>
        <a:srgbClr val="44546A"/>
      </a:dk2>
      <a:lt2>
        <a:srgbClr val="FFFFFF"/>
      </a:lt2>
      <a:accent1>
        <a:srgbClr val="4A32A3"/>
      </a:accent1>
      <a:accent2>
        <a:srgbClr val="89C8E8"/>
      </a:accent2>
      <a:accent3>
        <a:srgbClr val="004484"/>
      </a:accent3>
      <a:accent4>
        <a:srgbClr val="7FCCB2"/>
      </a:accent4>
      <a:accent5>
        <a:srgbClr val="98004E"/>
      </a:accent5>
      <a:accent6>
        <a:srgbClr val="FACE83"/>
      </a:accent6>
      <a:hlink>
        <a:srgbClr val="FFFFFF"/>
      </a:hlink>
      <a:folHlink>
        <a:srgbClr val="4454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eadline up">
  <a:themeElements>
    <a:clrScheme name="Custom 2">
      <a:dk1>
        <a:srgbClr val="293339"/>
      </a:dk1>
      <a:lt1>
        <a:srgbClr val="FFFFFF"/>
      </a:lt1>
      <a:dk2>
        <a:srgbClr val="44546A"/>
      </a:dk2>
      <a:lt2>
        <a:srgbClr val="FFFFFF"/>
      </a:lt2>
      <a:accent1>
        <a:srgbClr val="4A32A3"/>
      </a:accent1>
      <a:accent2>
        <a:srgbClr val="89C8E8"/>
      </a:accent2>
      <a:accent3>
        <a:srgbClr val="004484"/>
      </a:accent3>
      <a:accent4>
        <a:srgbClr val="7FCCB2"/>
      </a:accent4>
      <a:accent5>
        <a:srgbClr val="98004E"/>
      </a:accent5>
      <a:accent6>
        <a:srgbClr val="FACE83"/>
      </a:accent6>
      <a:hlink>
        <a:srgbClr val="7ECCB1"/>
      </a:hlink>
      <a:folHlink>
        <a:srgbClr val="4454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Headline down_headline">
  <a:themeElements>
    <a:clrScheme name="trivago corporate">
      <a:dk1>
        <a:srgbClr val="293339"/>
      </a:dk1>
      <a:lt1>
        <a:srgbClr val="FFFFFF"/>
      </a:lt1>
      <a:dk2>
        <a:srgbClr val="44546A"/>
      </a:dk2>
      <a:lt2>
        <a:srgbClr val="FFFFFF"/>
      </a:lt2>
      <a:accent1>
        <a:srgbClr val="4A32A3"/>
      </a:accent1>
      <a:accent2>
        <a:srgbClr val="89C8E8"/>
      </a:accent2>
      <a:accent3>
        <a:srgbClr val="004484"/>
      </a:accent3>
      <a:accent4>
        <a:srgbClr val="7FCCB2"/>
      </a:accent4>
      <a:accent5>
        <a:srgbClr val="98004E"/>
      </a:accent5>
      <a:accent6>
        <a:srgbClr val="FACE83"/>
      </a:accent6>
      <a:hlink>
        <a:srgbClr val="FFFFFF"/>
      </a:hlink>
      <a:folHlink>
        <a:srgbClr val="4454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Headline left">
  <a:themeElements>
    <a:clrScheme name="trivago corporate">
      <a:dk1>
        <a:srgbClr val="293339"/>
      </a:dk1>
      <a:lt1>
        <a:srgbClr val="FFFFFF"/>
      </a:lt1>
      <a:dk2>
        <a:srgbClr val="44546A"/>
      </a:dk2>
      <a:lt2>
        <a:srgbClr val="FFFFFF"/>
      </a:lt2>
      <a:accent1>
        <a:srgbClr val="4A32A3"/>
      </a:accent1>
      <a:accent2>
        <a:srgbClr val="89C8E8"/>
      </a:accent2>
      <a:accent3>
        <a:srgbClr val="004484"/>
      </a:accent3>
      <a:accent4>
        <a:srgbClr val="7FCCB2"/>
      </a:accent4>
      <a:accent5>
        <a:srgbClr val="98004E"/>
      </a:accent5>
      <a:accent6>
        <a:srgbClr val="FACE83"/>
      </a:accent6>
      <a:hlink>
        <a:srgbClr val="FFFFFF"/>
      </a:hlink>
      <a:folHlink>
        <a:srgbClr val="4454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ssets">
  <a:themeElements>
    <a:clrScheme name="trivago corporate">
      <a:dk1>
        <a:srgbClr val="293339"/>
      </a:dk1>
      <a:lt1>
        <a:srgbClr val="FFFFFF"/>
      </a:lt1>
      <a:dk2>
        <a:srgbClr val="44546A"/>
      </a:dk2>
      <a:lt2>
        <a:srgbClr val="FFFFFF"/>
      </a:lt2>
      <a:accent1>
        <a:srgbClr val="4A32A3"/>
      </a:accent1>
      <a:accent2>
        <a:srgbClr val="89C8E8"/>
      </a:accent2>
      <a:accent3>
        <a:srgbClr val="004484"/>
      </a:accent3>
      <a:accent4>
        <a:srgbClr val="7FCCB2"/>
      </a:accent4>
      <a:accent5>
        <a:srgbClr val="98004E"/>
      </a:accent5>
      <a:accent6>
        <a:srgbClr val="FACE83"/>
      </a:accent6>
      <a:hlink>
        <a:srgbClr val="FFFFFF"/>
      </a:hlink>
      <a:folHlink>
        <a:srgbClr val="4454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108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Lucida Console</vt:lpstr>
      <vt:lpstr>Cover, Name, Ending</vt:lpstr>
      <vt:lpstr>Cover Image</vt:lpstr>
      <vt:lpstr>Divider Slides</vt:lpstr>
      <vt:lpstr>Agenda</vt:lpstr>
      <vt:lpstr>Headline up</vt:lpstr>
      <vt:lpstr>Headline down_headline</vt:lpstr>
      <vt:lpstr>Headline left</vt:lpstr>
      <vt:lpstr>Assets</vt:lpstr>
      <vt:lpstr>Measuring the incremental impact of marketing campaigns with geo experiments</vt:lpstr>
      <vt:lpstr>PowerPoint Presentation</vt:lpstr>
      <vt:lpstr>Advertising Examples</vt:lpstr>
      <vt:lpstr>How can we measure the effectiveness of these campaigns?  What do we measure?</vt:lpstr>
      <vt:lpstr>Example: Number of visits over a period of time</vt:lpstr>
      <vt:lpstr>Did the campaign generate additional visits?</vt:lpstr>
      <vt:lpstr>We need a counterfactual to measure the additional visits.</vt:lpstr>
      <vt:lpstr>Geo Experiments</vt:lpstr>
      <vt:lpstr>How it works</vt:lpstr>
      <vt:lpstr>How do we select the regions?</vt:lpstr>
      <vt:lpstr>We need a counterfactual to measure the additional visits.</vt:lpstr>
      <vt:lpstr>Test and control time series data should be correlated</vt:lpstr>
      <vt:lpstr>Post Campaign Analysis</vt:lpstr>
      <vt:lpstr>CausalImpact - An R package for causal inference using Bayesian structural time-series models </vt:lpstr>
      <vt:lpstr>CausalImpact - An R package for causal inference using Bayesian structural time-series models </vt:lpstr>
      <vt:lpstr>Limitations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Buchmann</dc:creator>
  <cp:lastModifiedBy>My Loan Tong</cp:lastModifiedBy>
  <cp:revision>484</cp:revision>
  <cp:lastPrinted>2019-07-26T15:11:53Z</cp:lastPrinted>
  <dcterms:created xsi:type="dcterms:W3CDTF">2019-04-18T08:17:48Z</dcterms:created>
  <dcterms:modified xsi:type="dcterms:W3CDTF">2019-12-13T12:27:20Z</dcterms:modified>
</cp:coreProperties>
</file>