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theme/themeOverride3.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89" r:id="rId4"/>
    <p:sldMasterId id="2147483701" r:id="rId5"/>
    <p:sldMasterId id="2147483713" r:id="rId6"/>
    <p:sldMasterId id="2147483725" r:id="rId7"/>
  </p:sldMasterIdLst>
  <p:notesMasterIdLst>
    <p:notesMasterId r:id="rId18"/>
  </p:notesMasterIdLst>
  <p:sldIdLst>
    <p:sldId id="258" r:id="rId8"/>
    <p:sldId id="259" r:id="rId9"/>
    <p:sldId id="260" r:id="rId10"/>
    <p:sldId id="261" r:id="rId11"/>
    <p:sldId id="262" r:id="rId12"/>
    <p:sldId id="263"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0922" autoAdjust="0"/>
  </p:normalViewPr>
  <p:slideViewPr>
    <p:cSldViewPr>
      <p:cViewPr varScale="1">
        <p:scale>
          <a:sx n="64" d="100"/>
          <a:sy n="64" d="100"/>
        </p:scale>
        <p:origin x="-145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8698C-37D8-46A1-AA3D-B9C813FEA46C}" type="datetimeFigureOut">
              <a:rPr lang="en-US" smtClean="0"/>
              <a:t>12/10/2013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6626E8-C7C4-4ED4-8424-D24E1C5E644A}" type="slidenum">
              <a:rPr lang="en-US" smtClean="0"/>
              <a:t>‹#›</a:t>
            </a:fld>
            <a:endParaRPr lang="en-US"/>
          </a:p>
        </p:txBody>
      </p:sp>
    </p:spTree>
    <p:extLst>
      <p:ext uri="{BB962C8B-B14F-4D97-AF65-F5344CB8AC3E}">
        <p14:creationId xmlns:p14="http://schemas.microsoft.com/office/powerpoint/2010/main" val="2225828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IEC 61970-403 Ed.1: Energy management system application program interface</a:t>
            </a:r>
          </a:p>
          <a:p>
            <a:r>
              <a:rPr lang="en-US" sz="1200" b="0" i="0" u="none" strike="noStrike" kern="1200" baseline="0" dirty="0" smtClean="0">
                <a:solidFill>
                  <a:schemeClr val="tx1"/>
                </a:solidFill>
                <a:latin typeface="+mn-lt"/>
                <a:ea typeface="+mn-ea"/>
                <a:cs typeface="+mn-cs"/>
              </a:rPr>
              <a:t>(EMS-API) - Part 403: Generic data access</a:t>
            </a:r>
          </a:p>
          <a:p>
            <a:r>
              <a:rPr lang="en-US" sz="1200" b="0" i="0" u="none" strike="noStrike" kern="1200" baseline="0" dirty="0" smtClean="0">
                <a:solidFill>
                  <a:schemeClr val="tx1"/>
                </a:solidFill>
                <a:latin typeface="+mn-lt"/>
                <a:ea typeface="+mn-ea"/>
                <a:cs typeface="+mn-cs"/>
              </a:rPr>
              <a:t>This standard is one of the IEC 61970 series parts that define services for utility operational</a:t>
            </a:r>
          </a:p>
          <a:p>
            <a:r>
              <a:rPr lang="en-US" sz="1200" b="0" i="0" u="none" strike="noStrike" kern="1200" baseline="0" dirty="0" smtClean="0">
                <a:solidFill>
                  <a:schemeClr val="tx1"/>
                </a:solidFill>
                <a:latin typeface="+mn-lt"/>
                <a:ea typeface="+mn-ea"/>
                <a:cs typeface="+mn-cs"/>
              </a:rPr>
              <a:t>systems.</a:t>
            </a:r>
          </a:p>
          <a:p>
            <a:r>
              <a:rPr lang="en-US" sz="1200" b="0" i="0" u="none" strike="noStrike" kern="1200" baseline="0" dirty="0" smtClean="0">
                <a:solidFill>
                  <a:schemeClr val="tx1"/>
                </a:solidFill>
                <a:latin typeface="+mn-lt"/>
                <a:ea typeface="+mn-ea"/>
                <a:cs typeface="+mn-cs"/>
              </a:rPr>
              <a:t>The IEC 61970-4xx series specifies a set of interfaces that a component (or application) should</a:t>
            </a:r>
          </a:p>
          <a:p>
            <a:r>
              <a:rPr lang="en-US" sz="1200" b="0" i="0" u="none" strike="noStrike" kern="1200" baseline="0" dirty="0" smtClean="0">
                <a:solidFill>
                  <a:schemeClr val="tx1"/>
                </a:solidFill>
                <a:latin typeface="+mn-lt"/>
                <a:ea typeface="+mn-ea"/>
                <a:cs typeface="+mn-cs"/>
              </a:rPr>
              <a:t>implement to be able to exchange information with other components and/or access publicly</a:t>
            </a:r>
          </a:p>
          <a:p>
            <a:r>
              <a:rPr lang="en-US" sz="1200" b="0" i="0" u="none" strike="noStrike" kern="1200" baseline="0" dirty="0" smtClean="0">
                <a:solidFill>
                  <a:schemeClr val="tx1"/>
                </a:solidFill>
                <a:latin typeface="+mn-lt"/>
                <a:ea typeface="+mn-ea"/>
                <a:cs typeface="+mn-cs"/>
              </a:rPr>
              <a:t>available data in a standard way. The 61970-4xx series component interfaces describe the</a:t>
            </a:r>
          </a:p>
          <a:p>
            <a:r>
              <a:rPr lang="en-US" sz="1200" b="0" i="0" u="none" strike="noStrike" kern="1200" baseline="0" dirty="0" smtClean="0">
                <a:solidFill>
                  <a:schemeClr val="tx1"/>
                </a:solidFill>
                <a:latin typeface="+mn-lt"/>
                <a:ea typeface="+mn-ea"/>
                <a:cs typeface="+mn-cs"/>
              </a:rPr>
              <a:t>specific event types and message</a:t>
            </a:r>
          </a:p>
          <a:p>
            <a:r>
              <a:rPr lang="en-US" sz="1200" b="0" i="0" u="none" strike="noStrike" kern="1200" baseline="0" dirty="0" smtClean="0">
                <a:solidFill>
                  <a:schemeClr val="tx1"/>
                </a:solidFill>
                <a:latin typeface="+mn-lt"/>
                <a:ea typeface="+mn-ea"/>
                <a:cs typeface="+mn-cs"/>
              </a:rPr>
              <a:t>IEC 61970-403 Generic Data Access (GDA) defines services that are needed to access public</a:t>
            </a:r>
          </a:p>
          <a:p>
            <a:r>
              <a:rPr lang="en-US" sz="1200" b="0" i="0" u="none" strike="noStrike" kern="1200" baseline="0" dirty="0" smtClean="0">
                <a:solidFill>
                  <a:schemeClr val="tx1"/>
                </a:solidFill>
                <a:latin typeface="+mn-lt"/>
                <a:ea typeface="+mn-ea"/>
                <a:cs typeface="+mn-cs"/>
              </a:rPr>
              <a:t>entity objects for the power system domain that are defined in the IEC 61970-3xx series:</a:t>
            </a:r>
          </a:p>
          <a:p>
            <a:r>
              <a:rPr lang="en-US" sz="1200" b="0" i="0" u="none" strike="noStrike" kern="1200" baseline="0" dirty="0" smtClean="0">
                <a:solidFill>
                  <a:schemeClr val="tx1"/>
                </a:solidFill>
                <a:latin typeface="+mn-lt"/>
                <a:ea typeface="+mn-ea"/>
                <a:cs typeface="+mn-cs"/>
              </a:rPr>
              <a:t>Common Information Model (CIM). GDA permits a client to access data maintained by another</a:t>
            </a:r>
          </a:p>
          <a:p>
            <a:r>
              <a:rPr lang="en-US" sz="1200" b="0" i="0" u="none" strike="noStrike" kern="1200" baseline="0" dirty="0" smtClean="0">
                <a:solidFill>
                  <a:schemeClr val="tx1"/>
                </a:solidFill>
                <a:latin typeface="+mn-lt"/>
                <a:ea typeface="+mn-ea"/>
                <a:cs typeface="+mn-cs"/>
              </a:rPr>
              <a:t>component (either an application or database) or system without any knowledge of the logical</a:t>
            </a:r>
          </a:p>
          <a:p>
            <a:r>
              <a:rPr lang="en-US" sz="1200" b="0" i="0" u="none" strike="noStrike" kern="1200" baseline="0" dirty="0" smtClean="0">
                <a:solidFill>
                  <a:schemeClr val="tx1"/>
                </a:solidFill>
                <a:latin typeface="+mn-lt"/>
                <a:ea typeface="+mn-ea"/>
                <a:cs typeface="+mn-cs"/>
              </a:rPr>
              <a:t>schema used for internal storage of the data. Knowledge of the existence of the common</a:t>
            </a:r>
          </a:p>
          <a:p>
            <a:r>
              <a:rPr lang="en-US" sz="1200" b="0" i="0" u="none" strike="noStrike" kern="1200" baseline="0" dirty="0" smtClean="0">
                <a:solidFill>
                  <a:schemeClr val="tx1"/>
                </a:solidFill>
                <a:latin typeface="+mn-lt"/>
                <a:ea typeface="+mn-ea"/>
                <a:cs typeface="+mn-cs"/>
              </a:rPr>
              <a:t>model is sufficient.</a:t>
            </a:r>
            <a:endParaRPr lang="en-US" b="0" dirty="0"/>
          </a:p>
        </p:txBody>
      </p:sp>
      <p:sp>
        <p:nvSpPr>
          <p:cNvPr id="4" name="Slide Number Placeholder 3"/>
          <p:cNvSpPr>
            <a:spLocks noGrp="1"/>
          </p:cNvSpPr>
          <p:nvPr>
            <p:ph type="sldNum" sz="quarter" idx="10"/>
          </p:nvPr>
        </p:nvSpPr>
        <p:spPr/>
        <p:txBody>
          <a:bodyPr/>
          <a:lstStyle/>
          <a:p>
            <a:fld id="{886626E8-C7C4-4ED4-8424-D24E1C5E644A}" type="slidenum">
              <a:rPr lang="en-US" smtClean="0"/>
              <a:t>1</a:t>
            </a:fld>
            <a:endParaRPr lang="en-US"/>
          </a:p>
        </p:txBody>
      </p:sp>
    </p:spTree>
    <p:extLst>
      <p:ext uri="{BB962C8B-B14F-4D97-AF65-F5344CB8AC3E}">
        <p14:creationId xmlns:p14="http://schemas.microsoft.com/office/powerpoint/2010/main" val="3082118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hemeOverride" Target="../theme/themeOverride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hemeOverride" Target="../theme/themeOverride3.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431800" y="1773238"/>
            <a:ext cx="4968875" cy="1655762"/>
          </a:xfrm>
          <a:extLst>
            <a:ext uri="{91240B29-F687-4F45-9708-019B960494DF}">
              <a14:hiddenLine xmlns:a14="http://schemas.microsoft.com/office/drawing/2010/main" w="9525">
                <a:solidFill>
                  <a:schemeClr val="tx1"/>
                </a:solidFill>
                <a:miter lim="800000"/>
                <a:headEnd/>
                <a:tailEnd/>
              </a14:hiddenLine>
            </a:ext>
          </a:extLst>
        </p:spPr>
        <p:txBody>
          <a:bodyPr tIns="45720" rIns="54000" bIns="45720"/>
          <a:lstStyle>
            <a:lvl1pPr marL="0" indent="0">
              <a:buFont typeface="Arial" charset="0"/>
              <a:buNone/>
              <a:defRPr>
                <a:solidFill>
                  <a:schemeClr val="tx1"/>
                </a:solidFill>
              </a:defRPr>
            </a:lvl1pPr>
          </a:lstStyle>
          <a:p>
            <a:pPr lvl="0"/>
            <a:r>
              <a:rPr lang="en-US" noProof="0" smtClean="0"/>
              <a:t>Click to edit Master subtitle style</a:t>
            </a:r>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600">
                <a:solidFill>
                  <a:schemeClr val="tx1"/>
                </a:solidFill>
              </a:defRPr>
            </a:lvl1pPr>
          </a:lstStyle>
          <a:p>
            <a:endParaRPr lang="en-US"/>
          </a:p>
        </p:txBody>
      </p:sp>
    </p:spTree>
    <p:extLst>
      <p:ext uri="{BB962C8B-B14F-4D97-AF65-F5344CB8AC3E}">
        <p14:creationId xmlns:p14="http://schemas.microsoft.com/office/powerpoint/2010/main" val="583416731"/>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752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7794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431800" y="1773238"/>
            <a:ext cx="4968875" cy="1655762"/>
          </a:xfrm>
          <a:extLst>
            <a:ext uri="{91240B29-F687-4F45-9708-019B960494DF}">
              <a14:hiddenLine xmlns:a14="http://schemas.microsoft.com/office/drawing/2010/main" w="9525">
                <a:solidFill>
                  <a:schemeClr val="tx1"/>
                </a:solidFill>
                <a:miter lim="800000"/>
                <a:headEnd/>
                <a:tailEnd/>
              </a14:hiddenLine>
            </a:ext>
          </a:extLst>
        </p:spPr>
        <p:txBody>
          <a:bodyPr tIns="45720" rIns="54000" bIns="45720"/>
          <a:lstStyle>
            <a:lvl1pPr marL="0" indent="0">
              <a:buFont typeface="Arial" charset="0"/>
              <a:buNone/>
              <a:defRPr>
                <a:solidFill>
                  <a:schemeClr val="tx1"/>
                </a:solidFill>
              </a:defRPr>
            </a:lvl1pPr>
          </a:lstStyle>
          <a:p>
            <a:pPr lvl="0"/>
            <a:r>
              <a:rPr lang="en-US" noProof="0" smtClean="0"/>
              <a:t>Click to edit Master subtitle style</a:t>
            </a:r>
          </a:p>
        </p:txBody>
      </p:sp>
      <p:pic>
        <p:nvPicPr>
          <p:cNvPr id="5125" name="Picture 5" descr="Logo SE A4 Blanc" hidd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5733256"/>
            <a:ext cx="2576512" cy="9413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5470723"/>
            <a:ext cx="3440608" cy="1167350"/>
          </a:xfrm>
          <a:prstGeom prst="rect">
            <a:avLst/>
          </a:prstGeom>
        </p:spPr>
      </p:pic>
    </p:spTree>
  </p:cSld>
  <p:clrMapOvr>
    <a:overrideClrMapping bg1="dk2" tx1="lt1" bg2="dk1"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bg2"/>
                </a:solidFill>
              </a:defRPr>
            </a:lvl1pPr>
            <a:lvl3pPr>
              <a:defRPr sz="1600"/>
            </a:lvl3pPr>
            <a:lvl4pPr marL="1188000" indent="-180000">
              <a:defRPr sz="1400">
                <a:solidFill>
                  <a:schemeClr val="bg2"/>
                </a:solidFill>
              </a:defRPr>
            </a:lvl4pPr>
            <a:lvl5pPr marL="1476000" indent="-144000">
              <a:defRPr sz="12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6854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7586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solidFill>
                  <a:schemeClr val="bg2"/>
                </a:solidFill>
              </a:defRPr>
            </a:lvl4pPr>
            <a:lvl5pPr>
              <a:defRPr sz="18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solidFill>
                  <a:schemeClr val="bg2"/>
                </a:solidFill>
              </a:defRPr>
            </a:lvl4pPr>
            <a:lvl5pPr>
              <a:defRPr sz="18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4586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3761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1692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854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552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68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8878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6718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5884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125" name="Picture 5" descr="Logo SE A4 Blanc" hidd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5733256"/>
            <a:ext cx="2576512" cy="9413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880" y="116632"/>
            <a:ext cx="3440608" cy="1167350"/>
          </a:xfrm>
          <a:prstGeom prst="rect">
            <a:avLst/>
          </a:prstGeom>
        </p:spPr>
      </p:pic>
      <p:sp>
        <p:nvSpPr>
          <p:cNvPr id="6" name="Title 2"/>
          <p:cNvSpPr>
            <a:spLocks noGrp="1"/>
          </p:cNvSpPr>
          <p:nvPr>
            <p:ph type="title"/>
          </p:nvPr>
        </p:nvSpPr>
        <p:spPr>
          <a:xfrm>
            <a:off x="395536" y="5800142"/>
            <a:ext cx="7394327" cy="858416"/>
          </a:xfrm>
        </p:spPr>
        <p:txBody>
          <a:bodyPr/>
          <a:lstStyle>
            <a:lvl1pPr>
              <a:defRPr sz="4400"/>
            </a:lvl1pPr>
          </a:lstStyle>
          <a:p>
            <a:r>
              <a:rPr lang="en-US" smtClean="0"/>
              <a:t>Click to edit Master title style</a:t>
            </a:r>
            <a:endParaRPr lang="sr-Latn-RS"/>
          </a:p>
        </p:txBody>
      </p:sp>
    </p:spTree>
    <p:extLst>
      <p:ext uri="{BB962C8B-B14F-4D97-AF65-F5344CB8AC3E}">
        <p14:creationId xmlns:p14="http://schemas.microsoft.com/office/powerpoint/2010/main" val="4275624543"/>
      </p:ext>
    </p:extLst>
  </p:cSld>
  <p:clrMapOvr>
    <a:overrideClrMapping bg1="dk2" tx1="lt1" bg2="dk1"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6" descr="MONTAGEGLOB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25796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2814638" y="914400"/>
            <a:ext cx="4881562" cy="274638"/>
          </a:xfrm>
          <a:prstGeom prst="rect">
            <a:avLst/>
          </a:prstGeom>
          <a:noFill/>
          <a:ln>
            <a:noFill/>
          </a:ln>
          <a:extLst/>
        </p:spPr>
        <p:txBody>
          <a:bodyPr>
            <a:spAutoFit/>
          </a:bodyPr>
          <a:lstStyle>
            <a:lvl1pPr eaLnBrk="0" hangingPunct="0">
              <a:defRPr>
                <a:solidFill>
                  <a:schemeClr val="tx1"/>
                </a:solidFill>
                <a:latin typeface="Frutiger-Roman" pitchFamily="2" charset="0"/>
                <a:ea typeface="ＭＳ Ｐゴシック" pitchFamily="34" charset="-128"/>
              </a:defRPr>
            </a:lvl1pPr>
            <a:lvl2pPr marL="742950" indent="-285750" eaLnBrk="0" hangingPunct="0">
              <a:defRPr>
                <a:solidFill>
                  <a:schemeClr val="tx1"/>
                </a:solidFill>
                <a:latin typeface="Frutiger-Roman" pitchFamily="2" charset="0"/>
                <a:ea typeface="ＭＳ Ｐゴシック" pitchFamily="34" charset="-128"/>
              </a:defRPr>
            </a:lvl2pPr>
            <a:lvl3pPr marL="1143000" indent="-228600" eaLnBrk="0" hangingPunct="0">
              <a:defRPr>
                <a:solidFill>
                  <a:schemeClr val="tx1"/>
                </a:solidFill>
                <a:latin typeface="Frutiger-Roman" pitchFamily="2" charset="0"/>
                <a:ea typeface="ＭＳ Ｐゴシック" pitchFamily="34" charset="-128"/>
              </a:defRPr>
            </a:lvl3pPr>
            <a:lvl4pPr marL="1600200" indent="-228600" eaLnBrk="0" hangingPunct="0">
              <a:defRPr>
                <a:solidFill>
                  <a:schemeClr val="tx1"/>
                </a:solidFill>
                <a:latin typeface="Frutiger-Roman" pitchFamily="2" charset="0"/>
                <a:ea typeface="ＭＳ Ｐゴシック" pitchFamily="34" charset="-128"/>
              </a:defRPr>
            </a:lvl4pPr>
            <a:lvl5pPr marL="2057400" indent="-228600" eaLnBrk="0" hangingPunct="0">
              <a:defRPr>
                <a:solidFill>
                  <a:schemeClr val="tx1"/>
                </a:solidFill>
                <a:latin typeface="Frutiger-Roman" pitchFamily="2" charset="0"/>
                <a:ea typeface="ＭＳ Ｐゴシック" pitchFamily="34" charset="-128"/>
              </a:defRPr>
            </a:lvl5pPr>
            <a:lvl6pPr marL="2514600" indent="-228600" eaLnBrk="0" fontAlgn="base" hangingPunct="0">
              <a:spcBef>
                <a:spcPct val="0"/>
              </a:spcBef>
              <a:spcAft>
                <a:spcPct val="0"/>
              </a:spcAft>
              <a:defRPr>
                <a:solidFill>
                  <a:schemeClr val="tx1"/>
                </a:solidFill>
                <a:latin typeface="Frutiger-Roman" pitchFamily="2" charset="0"/>
                <a:ea typeface="ＭＳ Ｐゴシック" pitchFamily="34" charset="-128"/>
              </a:defRPr>
            </a:lvl6pPr>
            <a:lvl7pPr marL="2971800" indent="-228600" eaLnBrk="0" fontAlgn="base" hangingPunct="0">
              <a:spcBef>
                <a:spcPct val="0"/>
              </a:spcBef>
              <a:spcAft>
                <a:spcPct val="0"/>
              </a:spcAft>
              <a:defRPr>
                <a:solidFill>
                  <a:schemeClr val="tx1"/>
                </a:solidFill>
                <a:latin typeface="Frutiger-Roman" pitchFamily="2" charset="0"/>
                <a:ea typeface="ＭＳ Ｐゴシック" pitchFamily="34" charset="-128"/>
              </a:defRPr>
            </a:lvl7pPr>
            <a:lvl8pPr marL="3429000" indent="-228600" eaLnBrk="0" fontAlgn="base" hangingPunct="0">
              <a:spcBef>
                <a:spcPct val="0"/>
              </a:spcBef>
              <a:spcAft>
                <a:spcPct val="0"/>
              </a:spcAft>
              <a:defRPr>
                <a:solidFill>
                  <a:schemeClr val="tx1"/>
                </a:solidFill>
                <a:latin typeface="Frutiger-Roman" pitchFamily="2" charset="0"/>
                <a:ea typeface="ＭＳ Ｐゴシック" pitchFamily="34" charset="-128"/>
              </a:defRPr>
            </a:lvl8pPr>
            <a:lvl9pPr marL="3886200" indent="-228600" eaLnBrk="0" fontAlgn="base" hangingPunct="0">
              <a:spcBef>
                <a:spcPct val="0"/>
              </a:spcBef>
              <a:spcAft>
                <a:spcPct val="0"/>
              </a:spcAft>
              <a:defRPr>
                <a:solidFill>
                  <a:schemeClr val="tx1"/>
                </a:solidFill>
                <a:latin typeface="Frutiger-Roman" pitchFamily="2" charset="0"/>
                <a:ea typeface="ＭＳ Ｐゴシック" pitchFamily="34" charset="-128"/>
              </a:defRPr>
            </a:lvl9pPr>
          </a:lstStyle>
          <a:p>
            <a:pPr eaLnBrk="1" hangingPunct="1">
              <a:defRPr/>
            </a:pPr>
            <a:r>
              <a:rPr lang="en-US" sz="1200" smtClean="0">
                <a:solidFill>
                  <a:srgbClr val="FD5B1D"/>
                </a:solidFill>
              </a:rPr>
              <a:t>Smart Information </a:t>
            </a:r>
            <a:r>
              <a:rPr lang="en-US" sz="1200" smtClean="0">
                <a:solidFill>
                  <a:srgbClr val="666666"/>
                </a:solidFill>
              </a:rPr>
              <a:t>for a Sustainable World</a:t>
            </a:r>
          </a:p>
        </p:txBody>
      </p:sp>
      <p:pic>
        <p:nvPicPr>
          <p:cNvPr id="6" name="Picture 9" descr="swoosh_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67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3"/>
          <p:cNvSpPr>
            <a:spLocks/>
          </p:cNvSpPr>
          <p:nvPr/>
        </p:nvSpPr>
        <p:spPr bwMode="auto">
          <a:xfrm>
            <a:off x="457200" y="6569075"/>
            <a:ext cx="2133600" cy="365125"/>
          </a:xfrm>
          <a:prstGeom prst="rect">
            <a:avLst/>
          </a:prstGeom>
          <a:noFill/>
          <a:ln w="9525">
            <a:noFill/>
            <a:miter lim="800000"/>
            <a:headEnd/>
            <a:tailEnd/>
          </a:ln>
        </p:spPr>
        <p:txBody>
          <a:bodyPr anchor="ctr"/>
          <a:lstStyle/>
          <a:p>
            <a:pPr>
              <a:defRPr/>
            </a:pPr>
            <a:fld id="{DD0F1E16-FD85-4502-AB7C-6860A3B32FA1}" type="datetime1">
              <a:rPr lang="en-US" sz="1000">
                <a:solidFill>
                  <a:srgbClr val="A0A0A0"/>
                </a:solidFill>
              </a:rPr>
              <a:pPr>
                <a:defRPr/>
              </a:pPr>
              <a:t>12/10/2013</a:t>
            </a:fld>
            <a:endParaRPr lang="en-US" sz="1000">
              <a:solidFill>
                <a:srgbClr val="A0A0A0"/>
              </a:solidFill>
            </a:endParaRPr>
          </a:p>
        </p:txBody>
      </p:sp>
      <p:pic>
        <p:nvPicPr>
          <p:cNvPr id="8"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38" y="5329238"/>
            <a:ext cx="7810501"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Title Placeholder 1"/>
          <p:cNvSpPr>
            <a:spLocks noGrp="1"/>
          </p:cNvSpPr>
          <p:nvPr>
            <p:ph type="ctrTitle"/>
          </p:nvPr>
        </p:nvSpPr>
        <p:spPr>
          <a:xfrm>
            <a:off x="2743200" y="2667000"/>
            <a:ext cx="5943600" cy="838200"/>
          </a:xfrm>
        </p:spPr>
        <p:txBody>
          <a:bodyPr/>
          <a:lstStyle>
            <a:lvl1pPr algn="ctr">
              <a:defRPr smtClean="0">
                <a:solidFill>
                  <a:srgbClr val="FD4703"/>
                </a:solidFill>
                <a:ea typeface="ＭＳ Ｐゴシック" pitchFamily="34" charset="-128"/>
              </a:defRPr>
            </a:lvl1pPr>
          </a:lstStyle>
          <a:p>
            <a:r>
              <a:rPr lang="en-US" smtClean="0"/>
              <a:t>Click to edit Master title style</a:t>
            </a:r>
          </a:p>
        </p:txBody>
      </p:sp>
      <p:sp>
        <p:nvSpPr>
          <p:cNvPr id="34819" name="Text Placeholder 2"/>
          <p:cNvSpPr>
            <a:spLocks noGrp="1"/>
          </p:cNvSpPr>
          <p:nvPr>
            <p:ph type="subTitle" idx="1"/>
          </p:nvPr>
        </p:nvSpPr>
        <p:spPr>
          <a:xfrm>
            <a:off x="2743200" y="3505200"/>
            <a:ext cx="5943600" cy="533400"/>
          </a:xfrm>
        </p:spPr>
        <p:txBody>
          <a:bodyPr/>
          <a:lstStyle>
            <a:lvl1pPr marL="0" indent="0" algn="ctr">
              <a:buFontTx/>
              <a:buNone/>
              <a:defRPr smtClean="0">
                <a:solidFill>
                  <a:srgbClr val="645A50"/>
                </a:solidFill>
                <a:latin typeface="Frutiger-Bold" pitchFamily="2" charset="0"/>
                <a:ea typeface="ＭＳ Ｐゴシック" pitchFamily="34" charset="-128"/>
              </a:defRPr>
            </a:lvl1pPr>
          </a:lstStyle>
          <a:p>
            <a:r>
              <a:rPr lang="en-US" smtClean="0"/>
              <a:t>Click to edit Master subtitle style</a:t>
            </a:r>
          </a:p>
        </p:txBody>
      </p:sp>
    </p:spTree>
    <p:extLst>
      <p:ext uri="{BB962C8B-B14F-4D97-AF65-F5344CB8AC3E}">
        <p14:creationId xmlns:p14="http://schemas.microsoft.com/office/powerpoint/2010/main" val="15648201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426368"/>
          </a:xfrm>
        </p:spPr>
        <p:txBody>
          <a:bodyPr/>
          <a:lstStyle>
            <a:lvl1pPr>
              <a:defRPr sz="2800"/>
            </a:lvl1pPr>
          </a:lstStyle>
          <a:p>
            <a:r>
              <a:rPr lang="en-US" smtClean="0"/>
              <a:t>Click to edit Master title style</a:t>
            </a:r>
            <a:endParaRPr lang="sr-Latn-CS" dirty="0"/>
          </a:p>
        </p:txBody>
      </p:sp>
      <p:sp>
        <p:nvSpPr>
          <p:cNvPr id="3" name="Content Placeholder 2"/>
          <p:cNvSpPr>
            <a:spLocks noGrp="1"/>
          </p:cNvSpPr>
          <p:nvPr>
            <p:ph idx="1"/>
          </p:nvPr>
        </p:nvSpPr>
        <p:spPr>
          <a:xfrm>
            <a:off x="457200" y="1484784"/>
            <a:ext cx="8229600" cy="4896544"/>
          </a:xfrm>
        </p:spPr>
        <p:txBody>
          <a:bodyPr/>
          <a:lstStyle>
            <a:lvl1pPr>
              <a:defRPr sz="2200" baseline="0">
                <a:latin typeface="Frutiger-Bold" pitchFamily="2" charset="0"/>
              </a:defRPr>
            </a:lvl1pPr>
            <a:lvl2pPr>
              <a:defRPr sz="2000" baseline="0">
                <a:latin typeface="Frutiger-Roman" pitchFamily="2" charset="0"/>
              </a:defRPr>
            </a:lvl2pPr>
            <a:lvl3pPr>
              <a:defRPr sz="1600" baseline="0">
                <a:latin typeface="Frutiger-Roman" pitchFamily="2" charset="0"/>
              </a:defRPr>
            </a:lvl3pPr>
            <a:lvl4pPr>
              <a:defRPr sz="1600" baseline="0">
                <a:latin typeface="Frutiger-Roman" pitchFamily="2" charset="0"/>
              </a:defRPr>
            </a:lvl4pPr>
            <a:lvl5pPr>
              <a:defRPr sz="1600" baseline="0">
                <a:latin typeface="Frutiger-Roman"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dirty="0"/>
          </a:p>
        </p:txBody>
      </p:sp>
      <p:sp>
        <p:nvSpPr>
          <p:cNvPr id="7" name="Date Placeholder 6"/>
          <p:cNvSpPr>
            <a:spLocks noGrp="1"/>
          </p:cNvSpPr>
          <p:nvPr>
            <p:ph type="dt" sz="half" idx="10"/>
          </p:nvPr>
        </p:nvSpPr>
        <p:spPr/>
        <p:txBody>
          <a:bodyPr/>
          <a:lstStyle/>
          <a:p>
            <a:pPr>
              <a:defRPr/>
            </a:pPr>
            <a:fld id="{ED7AF30F-5159-43BF-AAEB-F95EF5D13249}" type="datetime1">
              <a:rPr lang="en-US" smtClean="0"/>
              <a:t>12/10/2013</a:t>
            </a:fld>
            <a:endParaRPr lang="en-US"/>
          </a:p>
        </p:txBody>
      </p:sp>
      <p:sp>
        <p:nvSpPr>
          <p:cNvPr id="8" name="Footer Placeholder 7"/>
          <p:cNvSpPr>
            <a:spLocks noGrp="1"/>
          </p:cNvSpPr>
          <p:nvPr>
            <p:ph type="ftr" sz="quarter" idx="11"/>
          </p:nvPr>
        </p:nvSpPr>
        <p:spPr/>
        <p:txBody>
          <a:bodyPr/>
          <a:lstStyle/>
          <a:p>
            <a:pPr>
              <a:defRPr/>
            </a:pPr>
            <a:endParaRPr lang="sr-Latn-CS"/>
          </a:p>
        </p:txBody>
      </p:sp>
      <p:sp>
        <p:nvSpPr>
          <p:cNvPr id="9" name="Slide Number Placeholder 8"/>
          <p:cNvSpPr>
            <a:spLocks noGrp="1"/>
          </p:cNvSpPr>
          <p:nvPr>
            <p:ph type="sldNum" sz="quarter" idx="12"/>
          </p:nvPr>
        </p:nvSpPr>
        <p:spPr/>
        <p:txBody>
          <a:bodyPr/>
          <a:lstStyle/>
          <a:p>
            <a:pPr>
              <a:defRPr/>
            </a:pPr>
            <a:fld id="{3190A874-E9EA-4686-8C98-C314C7EA21CE}" type="slidenum">
              <a:rPr lang="en-US" smtClean="0"/>
              <a:pPr>
                <a:defRPr/>
              </a:pPr>
              <a:t>‹#›</a:t>
            </a:fld>
            <a:endParaRPr lang="en-US" dirty="0"/>
          </a:p>
        </p:txBody>
      </p:sp>
    </p:spTree>
    <p:extLst>
      <p:ext uri="{BB962C8B-B14F-4D97-AF65-F5344CB8AC3E}">
        <p14:creationId xmlns:p14="http://schemas.microsoft.com/office/powerpoint/2010/main" val="4183419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6FF5E0-AF06-4EBC-8A9B-FE29DA5E22BA}" type="datetime1">
              <a:rPr lang="en-US" smtClean="0"/>
              <a:t>12/10/2013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sr-Latn-CS"/>
          </a:p>
        </p:txBody>
      </p:sp>
      <p:sp>
        <p:nvSpPr>
          <p:cNvPr id="4" name="Slide Number Placeholder 5"/>
          <p:cNvSpPr>
            <a:spLocks noGrp="1"/>
          </p:cNvSpPr>
          <p:nvPr>
            <p:ph type="sldNum" sz="quarter" idx="12"/>
          </p:nvPr>
        </p:nvSpPr>
        <p:spPr/>
        <p:txBody>
          <a:bodyPr/>
          <a:lstStyle>
            <a:lvl1pPr>
              <a:defRPr/>
            </a:lvl1pPr>
          </a:lstStyle>
          <a:p>
            <a:pPr>
              <a:defRPr/>
            </a:pPr>
            <a:fld id="{2A98949F-3219-4AED-8A00-A6254C02F2E8}" type="slidenum">
              <a:rPr lang="en-US"/>
              <a:pPr>
                <a:defRPr/>
              </a:pPr>
              <a:t>‹#›</a:t>
            </a:fld>
            <a:endParaRPr lang="en-US"/>
          </a:p>
        </p:txBody>
      </p:sp>
    </p:spTree>
    <p:extLst>
      <p:ext uri="{BB962C8B-B14F-4D97-AF65-F5344CB8AC3E}">
        <p14:creationId xmlns:p14="http://schemas.microsoft.com/office/powerpoint/2010/main" val="332232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sr-Latn-C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r-Latn-CS"/>
          </a:p>
        </p:txBody>
      </p:sp>
    </p:spTree>
    <p:extLst>
      <p:ext uri="{BB962C8B-B14F-4D97-AF65-F5344CB8AC3E}">
        <p14:creationId xmlns:p14="http://schemas.microsoft.com/office/powerpoint/2010/main" val="2395325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dirty="0"/>
          </a:p>
        </p:txBody>
      </p:sp>
    </p:spTree>
    <p:extLst>
      <p:ext uri="{BB962C8B-B14F-4D97-AF65-F5344CB8AC3E}">
        <p14:creationId xmlns:p14="http://schemas.microsoft.com/office/powerpoint/2010/main" val="3409918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sr-Latn-C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531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44211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21335593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sr-Latn-C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2788440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Tree>
    <p:extLst>
      <p:ext uri="{BB962C8B-B14F-4D97-AF65-F5344CB8AC3E}">
        <p14:creationId xmlns:p14="http://schemas.microsoft.com/office/powerpoint/2010/main" val="2610603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8373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sr-Latn-C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94634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sr-Latn-C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sr-Latn-C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24691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40124608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1060740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sr-Latn-C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r-Latn-CS"/>
          </a:p>
        </p:txBody>
      </p:sp>
    </p:spTree>
    <p:extLst>
      <p:ext uri="{BB962C8B-B14F-4D97-AF65-F5344CB8AC3E}">
        <p14:creationId xmlns:p14="http://schemas.microsoft.com/office/powerpoint/2010/main" val="23953250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dirty="0"/>
          </a:p>
        </p:txBody>
      </p:sp>
    </p:spTree>
    <p:extLst>
      <p:ext uri="{BB962C8B-B14F-4D97-AF65-F5344CB8AC3E}">
        <p14:creationId xmlns:p14="http://schemas.microsoft.com/office/powerpoint/2010/main" val="340991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45161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sr-Latn-C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53104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21335593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sr-Latn-C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27884407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Tree>
    <p:extLst>
      <p:ext uri="{BB962C8B-B14F-4D97-AF65-F5344CB8AC3E}">
        <p14:creationId xmlns:p14="http://schemas.microsoft.com/office/powerpoint/2010/main" val="26106036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8373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sr-Latn-C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94634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sr-Latn-C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sr-Latn-C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2469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40124608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1060740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sr-Latn-C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r-Latn-CS"/>
          </a:p>
        </p:txBody>
      </p:sp>
    </p:spTree>
    <p:extLst>
      <p:ext uri="{BB962C8B-B14F-4D97-AF65-F5344CB8AC3E}">
        <p14:creationId xmlns:p14="http://schemas.microsoft.com/office/powerpoint/2010/main" val="239532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49756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dirty="0"/>
          </a:p>
        </p:txBody>
      </p:sp>
    </p:spTree>
    <p:extLst>
      <p:ext uri="{BB962C8B-B14F-4D97-AF65-F5344CB8AC3E}">
        <p14:creationId xmlns:p14="http://schemas.microsoft.com/office/powerpoint/2010/main" val="34099184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sr-Latn-C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53104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21335593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sr-Latn-C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27884407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Tree>
    <p:extLst>
      <p:ext uri="{BB962C8B-B14F-4D97-AF65-F5344CB8AC3E}">
        <p14:creationId xmlns:p14="http://schemas.microsoft.com/office/powerpoint/2010/main" val="26106036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8373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sr-Latn-C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94634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sr-Latn-C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sr-Latn-C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24691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40124608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10607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85321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sr-Latn-C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r-Latn-CS"/>
          </a:p>
        </p:txBody>
      </p:sp>
    </p:spTree>
    <p:extLst>
      <p:ext uri="{BB962C8B-B14F-4D97-AF65-F5344CB8AC3E}">
        <p14:creationId xmlns:p14="http://schemas.microsoft.com/office/powerpoint/2010/main" val="23953250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dirty="0"/>
          </a:p>
        </p:txBody>
      </p:sp>
    </p:spTree>
    <p:extLst>
      <p:ext uri="{BB962C8B-B14F-4D97-AF65-F5344CB8AC3E}">
        <p14:creationId xmlns:p14="http://schemas.microsoft.com/office/powerpoint/2010/main" val="34099184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sr-Latn-C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53104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21335593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sr-Latn-C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27884407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Tree>
    <p:extLst>
      <p:ext uri="{BB962C8B-B14F-4D97-AF65-F5344CB8AC3E}">
        <p14:creationId xmlns:p14="http://schemas.microsoft.com/office/powerpoint/2010/main" val="26106036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83739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sr-Latn-C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94634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sr-Latn-C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sr-Latn-C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24691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401246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3188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extLst>
      <p:ext uri="{BB962C8B-B14F-4D97-AF65-F5344CB8AC3E}">
        <p14:creationId xmlns:p14="http://schemas.microsoft.com/office/powerpoint/2010/main" val="10607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321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955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Layout" Target="../slideLayouts/slideLayout26.xml"/><Relationship Id="rId7" Type="http://schemas.openxmlformats.org/officeDocument/2006/relationships/image" Target="../media/image5.jpe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theme" Target="../theme/theme3.xml"/><Relationship Id="rId9"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8.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9.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8.jpe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9.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8.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9.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8.jpe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9.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ChangeArrowheads="1"/>
          </p:cNvSpPr>
          <p:nvPr/>
        </p:nvSpPr>
        <p:spPr bwMode="auto">
          <a:xfrm>
            <a:off x="8604250" y="6599238"/>
            <a:ext cx="288925" cy="6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661988" eaLnBrk="0" hangingPunct="0"/>
            <a:fld id="{6B081C09-CC07-4D5F-A55A-12B6735C8D4F}" type="slidenum">
              <a:rPr lang="fr-FR" sz="800"/>
              <a:pPr defTabSz="661988" eaLnBrk="0" hangingPunct="0"/>
              <a:t>‹#›</a:t>
            </a:fld>
            <a:endParaRPr lang="fr-FR" sz="800"/>
          </a:p>
        </p:txBody>
      </p:sp>
      <p:sp>
        <p:nvSpPr>
          <p:cNvPr id="1028" name="Rectangle 4"/>
          <p:cNvSpPr>
            <a:spLocks noGrp="1" noChangeArrowheads="1"/>
          </p:cNvSpPr>
          <p:nvPr>
            <p:ph type="body" idx="1"/>
          </p:nvPr>
        </p:nvSpPr>
        <p:spPr bwMode="auto">
          <a:xfrm>
            <a:off x="431800" y="1773238"/>
            <a:ext cx="82804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D1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8000" bIns="1080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9" name="Rectangle 5"/>
          <p:cNvSpPr>
            <a:spLocks noGrp="1" noChangeArrowheads="1"/>
          </p:cNvSpPr>
          <p:nvPr>
            <p:ph type="title"/>
          </p:nvPr>
        </p:nvSpPr>
        <p:spPr bwMode="auto">
          <a:xfrm>
            <a:off x="431800" y="77788"/>
            <a:ext cx="8280400"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800" rIns="0" bIns="10800" numCol="1" anchor="ctr" anchorCtr="0" compatLnSpc="1">
            <a:prstTxWarp prst="textNoShape">
              <a:avLst/>
            </a:prstTxWarp>
          </a:bodyPr>
          <a:lstStyle/>
          <a:p>
            <a:pPr lvl="0"/>
            <a:r>
              <a:rPr lang="en-US" smtClean="0"/>
              <a:t>Title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3600">
          <a:solidFill>
            <a:schemeClr val="accent1"/>
          </a:solidFill>
          <a:latin typeface="+mj-lt"/>
          <a:ea typeface="+mj-ea"/>
          <a:cs typeface="+mj-cs"/>
        </a:defRPr>
      </a:lvl1pPr>
      <a:lvl2pPr algn="l" rtl="0" eaLnBrk="1" fontAlgn="base" hangingPunct="1">
        <a:spcBef>
          <a:spcPct val="0"/>
        </a:spcBef>
        <a:spcAft>
          <a:spcPct val="0"/>
        </a:spcAft>
        <a:defRPr sz="3600">
          <a:solidFill>
            <a:schemeClr val="accent1"/>
          </a:solidFill>
          <a:latin typeface="Arial" charset="0"/>
        </a:defRPr>
      </a:lvl2pPr>
      <a:lvl3pPr algn="l" rtl="0" eaLnBrk="1" fontAlgn="base" hangingPunct="1">
        <a:spcBef>
          <a:spcPct val="0"/>
        </a:spcBef>
        <a:spcAft>
          <a:spcPct val="0"/>
        </a:spcAft>
        <a:defRPr sz="3600">
          <a:solidFill>
            <a:schemeClr val="accent1"/>
          </a:solidFill>
          <a:latin typeface="Arial" charset="0"/>
        </a:defRPr>
      </a:lvl3pPr>
      <a:lvl4pPr algn="l" rtl="0" eaLnBrk="1" fontAlgn="base" hangingPunct="1">
        <a:spcBef>
          <a:spcPct val="0"/>
        </a:spcBef>
        <a:spcAft>
          <a:spcPct val="0"/>
        </a:spcAft>
        <a:defRPr sz="3600">
          <a:solidFill>
            <a:schemeClr val="accent1"/>
          </a:solidFill>
          <a:latin typeface="Arial" charset="0"/>
        </a:defRPr>
      </a:lvl4pPr>
      <a:lvl5pPr algn="l" rtl="0" eaLnBrk="1" fontAlgn="base" hangingPunct="1">
        <a:spcBef>
          <a:spcPct val="0"/>
        </a:spcBef>
        <a:spcAft>
          <a:spcPct val="0"/>
        </a:spcAft>
        <a:defRPr sz="3600">
          <a:solidFill>
            <a:schemeClr val="accent1"/>
          </a:solidFill>
          <a:latin typeface="Arial" charset="0"/>
        </a:defRPr>
      </a:lvl5pPr>
      <a:lvl6pPr marL="457200" algn="l" rtl="0" eaLnBrk="1" fontAlgn="base" hangingPunct="1">
        <a:spcBef>
          <a:spcPct val="0"/>
        </a:spcBef>
        <a:spcAft>
          <a:spcPct val="0"/>
        </a:spcAft>
        <a:defRPr sz="3600">
          <a:solidFill>
            <a:schemeClr val="accent1"/>
          </a:solidFill>
          <a:latin typeface="Arial" charset="0"/>
        </a:defRPr>
      </a:lvl6pPr>
      <a:lvl7pPr marL="914400" algn="l" rtl="0" eaLnBrk="1" fontAlgn="base" hangingPunct="1">
        <a:spcBef>
          <a:spcPct val="0"/>
        </a:spcBef>
        <a:spcAft>
          <a:spcPct val="0"/>
        </a:spcAft>
        <a:defRPr sz="3600">
          <a:solidFill>
            <a:schemeClr val="accent1"/>
          </a:solidFill>
          <a:latin typeface="Arial" charset="0"/>
        </a:defRPr>
      </a:lvl7pPr>
      <a:lvl8pPr marL="1371600" algn="l" rtl="0" eaLnBrk="1" fontAlgn="base" hangingPunct="1">
        <a:spcBef>
          <a:spcPct val="0"/>
        </a:spcBef>
        <a:spcAft>
          <a:spcPct val="0"/>
        </a:spcAft>
        <a:defRPr sz="3600">
          <a:solidFill>
            <a:schemeClr val="accent1"/>
          </a:solidFill>
          <a:latin typeface="Arial" charset="0"/>
        </a:defRPr>
      </a:lvl8pPr>
      <a:lvl9pPr marL="1828800" algn="l" rtl="0" eaLnBrk="1" fontAlgn="base" hangingPunct="1">
        <a:spcBef>
          <a:spcPct val="0"/>
        </a:spcBef>
        <a:spcAft>
          <a:spcPct val="0"/>
        </a:spcAft>
        <a:defRPr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charset="0"/>
        <a:buChar char="●"/>
        <a:defRPr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charset="0"/>
        <a:buChar char="●"/>
        <a:defRPr>
          <a:solidFill>
            <a:schemeClr val="bg2"/>
          </a:solidFill>
          <a:latin typeface="+mn-lt"/>
        </a:defRPr>
      </a:lvl2pPr>
      <a:lvl3pPr marL="901700" indent="-84138" algn="l" rtl="0" eaLnBrk="1" fontAlgn="base" hangingPunct="1">
        <a:spcBef>
          <a:spcPct val="20000"/>
        </a:spcBef>
        <a:spcAft>
          <a:spcPct val="0"/>
        </a:spcAft>
        <a:buClr>
          <a:schemeClr val="bg2"/>
        </a:buClr>
        <a:buFont typeface="Arial" charset="0"/>
        <a:buChar char="●"/>
        <a:defRPr>
          <a:solidFill>
            <a:schemeClr val="bg2"/>
          </a:solidFill>
          <a:latin typeface="+mn-lt"/>
        </a:defRPr>
      </a:lvl3pPr>
      <a:lvl4pPr marL="1751013" indent="-228600" algn="l" rtl="0" eaLnBrk="1" fontAlgn="base" hangingPunct="1">
        <a:spcBef>
          <a:spcPct val="20000"/>
        </a:spcBef>
        <a:spcAft>
          <a:spcPct val="0"/>
        </a:spcAft>
        <a:buChar char="–"/>
        <a:defRPr sz="2000">
          <a:solidFill>
            <a:schemeClr val="tx1"/>
          </a:solidFill>
          <a:latin typeface="+mn-lt"/>
        </a:defRPr>
      </a:lvl4pPr>
      <a:lvl5pPr marL="2159000" indent="-228600" algn="l" rtl="0" eaLnBrk="1" fontAlgn="base" hangingPunct="1">
        <a:spcBef>
          <a:spcPct val="20000"/>
        </a:spcBef>
        <a:spcAft>
          <a:spcPct val="0"/>
        </a:spcAft>
        <a:buChar char="»"/>
        <a:defRPr sz="2000">
          <a:solidFill>
            <a:schemeClr val="tx1"/>
          </a:solidFill>
          <a:latin typeface="+mn-lt"/>
        </a:defRPr>
      </a:lvl5pPr>
      <a:lvl6pPr marL="2616200" indent="-228600" algn="l" rtl="0" eaLnBrk="1" fontAlgn="base" hangingPunct="1">
        <a:spcBef>
          <a:spcPct val="20000"/>
        </a:spcBef>
        <a:spcAft>
          <a:spcPct val="0"/>
        </a:spcAft>
        <a:buChar char="»"/>
        <a:defRPr sz="2000">
          <a:solidFill>
            <a:schemeClr val="tx1"/>
          </a:solidFill>
          <a:latin typeface="+mn-lt"/>
        </a:defRPr>
      </a:lvl6pPr>
      <a:lvl7pPr marL="3073400" indent="-228600" algn="l" rtl="0" eaLnBrk="1" fontAlgn="base" hangingPunct="1">
        <a:spcBef>
          <a:spcPct val="20000"/>
        </a:spcBef>
        <a:spcAft>
          <a:spcPct val="0"/>
        </a:spcAft>
        <a:buChar char="»"/>
        <a:defRPr sz="2000">
          <a:solidFill>
            <a:schemeClr val="tx1"/>
          </a:solidFill>
          <a:latin typeface="+mn-lt"/>
        </a:defRPr>
      </a:lvl7pPr>
      <a:lvl8pPr marL="3530600" indent="-228600" algn="l" rtl="0" eaLnBrk="1" fontAlgn="base" hangingPunct="1">
        <a:spcBef>
          <a:spcPct val="20000"/>
        </a:spcBef>
        <a:spcAft>
          <a:spcPct val="0"/>
        </a:spcAft>
        <a:buChar char="»"/>
        <a:defRPr sz="2000">
          <a:solidFill>
            <a:schemeClr val="tx1"/>
          </a:solidFill>
          <a:latin typeface="+mn-lt"/>
        </a:defRPr>
      </a:lvl8pPr>
      <a:lvl9pPr marL="39878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ChangeArrowheads="1"/>
          </p:cNvSpPr>
          <p:nvPr/>
        </p:nvSpPr>
        <p:spPr bwMode="auto">
          <a:xfrm>
            <a:off x="8604250" y="6599238"/>
            <a:ext cx="288925" cy="6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661988" eaLnBrk="0" hangingPunct="0"/>
            <a:fld id="{FFF58A90-E98C-4D75-BE4F-96C03849C39E}" type="slidenum">
              <a:rPr lang="fr-FR" sz="800"/>
              <a:pPr defTabSz="661988" eaLnBrk="0" hangingPunct="0"/>
              <a:t>‹#›</a:t>
            </a:fld>
            <a:endParaRPr lang="fr-FR" sz="800"/>
          </a:p>
        </p:txBody>
      </p:sp>
      <p:sp>
        <p:nvSpPr>
          <p:cNvPr id="4100" name="Rectangle 4"/>
          <p:cNvSpPr>
            <a:spLocks noGrp="1" noChangeArrowheads="1"/>
          </p:cNvSpPr>
          <p:nvPr>
            <p:ph type="body" idx="1"/>
          </p:nvPr>
        </p:nvSpPr>
        <p:spPr bwMode="auto">
          <a:xfrm>
            <a:off x="431800" y="1773238"/>
            <a:ext cx="82804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D1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8000" bIns="1080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marL="1188000" lvl="3" indent="-180000" algn="l" rtl="0" eaLnBrk="1" fontAlgn="base" hangingPunct="1">
              <a:spcBef>
                <a:spcPct val="20000"/>
              </a:spcBef>
              <a:spcAft>
                <a:spcPct val="0"/>
              </a:spcAft>
              <a:buChar char="–"/>
            </a:pPr>
            <a:r>
              <a:rPr lang="en-US" smtClean="0"/>
              <a:t>Fourth level</a:t>
            </a:r>
          </a:p>
          <a:p>
            <a:pPr marL="1476000" lvl="4" indent="-144000" algn="l" rtl="0" eaLnBrk="1" fontAlgn="base" hangingPunct="1">
              <a:spcBef>
                <a:spcPct val="20000"/>
              </a:spcBef>
              <a:spcAft>
                <a:spcPct val="0"/>
              </a:spcAft>
              <a:buChar char="»"/>
            </a:pPr>
            <a:r>
              <a:rPr lang="en-US" smtClean="0"/>
              <a:t>Fifth level</a:t>
            </a:r>
          </a:p>
          <a:p>
            <a:pPr lvl="2"/>
            <a:endParaRPr lang="en-US" smtClean="0"/>
          </a:p>
          <a:p>
            <a:pPr lvl="2"/>
            <a:endParaRPr lang="en-US" smtClean="0"/>
          </a:p>
        </p:txBody>
      </p:sp>
      <p:sp>
        <p:nvSpPr>
          <p:cNvPr id="4101" name="Rectangle 5"/>
          <p:cNvSpPr>
            <a:spLocks noGrp="1" noChangeArrowheads="1"/>
          </p:cNvSpPr>
          <p:nvPr>
            <p:ph type="title"/>
          </p:nvPr>
        </p:nvSpPr>
        <p:spPr bwMode="auto">
          <a:xfrm>
            <a:off x="431800" y="77788"/>
            <a:ext cx="8280400"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800" rIns="0" bIns="10800" numCol="1" anchor="ctr" anchorCtr="0" compatLnSpc="1">
            <a:prstTxWarp prst="textNoShape">
              <a:avLst/>
            </a:prstTxWarp>
          </a:bodyPr>
          <a:lstStyle/>
          <a:p>
            <a:pPr lvl="0"/>
            <a:r>
              <a:rPr lang="en-US" smtClean="0"/>
              <a:t>Title</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l" rtl="0" eaLnBrk="1" fontAlgn="base" hangingPunct="1">
        <a:spcBef>
          <a:spcPct val="0"/>
        </a:spcBef>
        <a:spcAft>
          <a:spcPct val="0"/>
        </a:spcAft>
        <a:defRPr sz="3600">
          <a:solidFill>
            <a:schemeClr val="accent1"/>
          </a:solidFill>
          <a:latin typeface="+mj-lt"/>
          <a:ea typeface="+mj-ea"/>
          <a:cs typeface="+mj-cs"/>
        </a:defRPr>
      </a:lvl1pPr>
      <a:lvl2pPr algn="l" rtl="0" eaLnBrk="1" fontAlgn="base" hangingPunct="1">
        <a:spcBef>
          <a:spcPct val="0"/>
        </a:spcBef>
        <a:spcAft>
          <a:spcPct val="0"/>
        </a:spcAft>
        <a:defRPr sz="3600">
          <a:solidFill>
            <a:schemeClr val="accent1"/>
          </a:solidFill>
          <a:latin typeface="Arial" charset="0"/>
        </a:defRPr>
      </a:lvl2pPr>
      <a:lvl3pPr algn="l" rtl="0" eaLnBrk="1" fontAlgn="base" hangingPunct="1">
        <a:spcBef>
          <a:spcPct val="0"/>
        </a:spcBef>
        <a:spcAft>
          <a:spcPct val="0"/>
        </a:spcAft>
        <a:defRPr sz="3600">
          <a:solidFill>
            <a:schemeClr val="accent1"/>
          </a:solidFill>
          <a:latin typeface="Arial" charset="0"/>
        </a:defRPr>
      </a:lvl3pPr>
      <a:lvl4pPr algn="l" rtl="0" eaLnBrk="1" fontAlgn="base" hangingPunct="1">
        <a:spcBef>
          <a:spcPct val="0"/>
        </a:spcBef>
        <a:spcAft>
          <a:spcPct val="0"/>
        </a:spcAft>
        <a:defRPr sz="3600">
          <a:solidFill>
            <a:schemeClr val="accent1"/>
          </a:solidFill>
          <a:latin typeface="Arial" charset="0"/>
        </a:defRPr>
      </a:lvl4pPr>
      <a:lvl5pPr algn="l" rtl="0" eaLnBrk="1" fontAlgn="base" hangingPunct="1">
        <a:spcBef>
          <a:spcPct val="0"/>
        </a:spcBef>
        <a:spcAft>
          <a:spcPct val="0"/>
        </a:spcAft>
        <a:defRPr sz="3600">
          <a:solidFill>
            <a:schemeClr val="accent1"/>
          </a:solidFill>
          <a:latin typeface="Arial" charset="0"/>
        </a:defRPr>
      </a:lvl5pPr>
      <a:lvl6pPr marL="457200" algn="l" rtl="0" eaLnBrk="1" fontAlgn="base" hangingPunct="1">
        <a:spcBef>
          <a:spcPct val="0"/>
        </a:spcBef>
        <a:spcAft>
          <a:spcPct val="0"/>
        </a:spcAft>
        <a:defRPr sz="3600">
          <a:solidFill>
            <a:schemeClr val="accent1"/>
          </a:solidFill>
          <a:latin typeface="Arial" charset="0"/>
        </a:defRPr>
      </a:lvl6pPr>
      <a:lvl7pPr marL="914400" algn="l" rtl="0" eaLnBrk="1" fontAlgn="base" hangingPunct="1">
        <a:spcBef>
          <a:spcPct val="0"/>
        </a:spcBef>
        <a:spcAft>
          <a:spcPct val="0"/>
        </a:spcAft>
        <a:defRPr sz="3600">
          <a:solidFill>
            <a:schemeClr val="accent1"/>
          </a:solidFill>
          <a:latin typeface="Arial" charset="0"/>
        </a:defRPr>
      </a:lvl7pPr>
      <a:lvl8pPr marL="1371600" algn="l" rtl="0" eaLnBrk="1" fontAlgn="base" hangingPunct="1">
        <a:spcBef>
          <a:spcPct val="0"/>
        </a:spcBef>
        <a:spcAft>
          <a:spcPct val="0"/>
        </a:spcAft>
        <a:defRPr sz="3600">
          <a:solidFill>
            <a:schemeClr val="accent1"/>
          </a:solidFill>
          <a:latin typeface="Arial" charset="0"/>
        </a:defRPr>
      </a:lvl8pPr>
      <a:lvl9pPr marL="1828800" algn="l" rtl="0" eaLnBrk="1" fontAlgn="base" hangingPunct="1">
        <a:spcBef>
          <a:spcPct val="0"/>
        </a:spcBef>
        <a:spcAft>
          <a:spcPct val="0"/>
        </a:spcAft>
        <a:defRPr sz="3600">
          <a:solidFill>
            <a:schemeClr val="accent1"/>
          </a:solidFill>
          <a:latin typeface="Arial" charset="0"/>
        </a:defRPr>
      </a:lvl9pPr>
    </p:titleStyle>
    <p:bodyStyle>
      <a:lvl1pPr marL="288000" indent="-288000" algn="l" rtl="0" eaLnBrk="1" fontAlgn="base" hangingPunct="1">
        <a:spcBef>
          <a:spcPct val="20000"/>
        </a:spcBef>
        <a:spcAft>
          <a:spcPct val="0"/>
        </a:spcAft>
        <a:buClr>
          <a:schemeClr val="accent1"/>
        </a:buClr>
        <a:buFont typeface="Wingdings" pitchFamily="2" charset="2"/>
        <a:buChar char="q"/>
        <a:defRPr sz="2000">
          <a:solidFill>
            <a:schemeClr val="bg2"/>
          </a:solidFill>
          <a:latin typeface="+mn-lt"/>
          <a:ea typeface="+mn-ea"/>
          <a:cs typeface="+mn-cs"/>
        </a:defRPr>
      </a:lvl1pPr>
      <a:lvl2pPr marL="541338" indent="-216000" algn="l" rtl="0" eaLnBrk="1" fontAlgn="base" hangingPunct="1">
        <a:spcBef>
          <a:spcPct val="20000"/>
        </a:spcBef>
        <a:spcAft>
          <a:spcPct val="0"/>
        </a:spcAft>
        <a:buClr>
          <a:schemeClr val="bg2"/>
        </a:buClr>
        <a:buFont typeface="Arial" charset="0"/>
        <a:buChar char="●"/>
        <a:defRPr>
          <a:solidFill>
            <a:schemeClr val="bg2"/>
          </a:solidFill>
          <a:latin typeface="+mn-lt"/>
        </a:defRPr>
      </a:lvl2pPr>
      <a:lvl3pPr marL="901700" indent="-216000" algn="l" rtl="0" eaLnBrk="1" fontAlgn="base" hangingPunct="1">
        <a:spcBef>
          <a:spcPct val="20000"/>
        </a:spcBef>
        <a:spcAft>
          <a:spcPct val="0"/>
        </a:spcAft>
        <a:buClr>
          <a:schemeClr val="bg2"/>
        </a:buClr>
        <a:buFont typeface="Wingdings" pitchFamily="2" charset="2"/>
        <a:buChar char="Ø"/>
        <a:defRPr sz="1600">
          <a:solidFill>
            <a:schemeClr val="bg2"/>
          </a:solidFill>
          <a:latin typeface="+mn-lt"/>
        </a:defRPr>
      </a:lvl3pPr>
      <a:lvl4pPr marL="1350900" indent="-342900" algn="l" rtl="0" eaLnBrk="1" fontAlgn="base" hangingPunct="1">
        <a:spcBef>
          <a:spcPct val="20000"/>
        </a:spcBef>
        <a:spcAft>
          <a:spcPct val="0"/>
        </a:spcAft>
        <a:buChar char="–"/>
        <a:defRPr lang="en-US" sz="1400" smtClean="0">
          <a:solidFill>
            <a:schemeClr val="bg2"/>
          </a:solidFill>
          <a:latin typeface="+mn-lt"/>
        </a:defRPr>
      </a:lvl4pPr>
      <a:lvl5pPr marL="1674900" indent="-342900" algn="l" rtl="0" eaLnBrk="1" fontAlgn="base" hangingPunct="1">
        <a:spcBef>
          <a:spcPct val="20000"/>
        </a:spcBef>
        <a:spcAft>
          <a:spcPct val="0"/>
        </a:spcAft>
        <a:buChar char="»"/>
        <a:defRPr lang="en-US" sz="1200" smtClean="0">
          <a:solidFill>
            <a:schemeClr val="bg2"/>
          </a:solidFill>
          <a:latin typeface="+mn-lt"/>
        </a:defRPr>
      </a:lvl5pPr>
      <a:lvl6pPr marL="2616200" indent="-228600" algn="l" rtl="0" eaLnBrk="1" fontAlgn="base" hangingPunct="1">
        <a:spcBef>
          <a:spcPct val="20000"/>
        </a:spcBef>
        <a:spcAft>
          <a:spcPct val="0"/>
        </a:spcAft>
        <a:buChar char="»"/>
        <a:defRPr sz="2000">
          <a:solidFill>
            <a:schemeClr val="tx1"/>
          </a:solidFill>
          <a:latin typeface="+mn-lt"/>
        </a:defRPr>
      </a:lvl6pPr>
      <a:lvl7pPr marL="3073400" indent="-228600" algn="l" rtl="0" eaLnBrk="1" fontAlgn="base" hangingPunct="1">
        <a:spcBef>
          <a:spcPct val="20000"/>
        </a:spcBef>
        <a:spcAft>
          <a:spcPct val="0"/>
        </a:spcAft>
        <a:buChar char="»"/>
        <a:defRPr sz="2000">
          <a:solidFill>
            <a:schemeClr val="tx1"/>
          </a:solidFill>
          <a:latin typeface="+mn-lt"/>
        </a:defRPr>
      </a:lvl7pPr>
      <a:lvl8pPr marL="3530600" indent="-228600" algn="l" rtl="0" eaLnBrk="1" fontAlgn="base" hangingPunct="1">
        <a:spcBef>
          <a:spcPct val="20000"/>
        </a:spcBef>
        <a:spcAft>
          <a:spcPct val="0"/>
        </a:spcAft>
        <a:buChar char="»"/>
        <a:defRPr sz="2000">
          <a:solidFill>
            <a:schemeClr val="tx1"/>
          </a:solidFill>
          <a:latin typeface="+mn-lt"/>
        </a:defRPr>
      </a:lvl8pPr>
      <a:lvl9pPr marL="39878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9144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8195" name="Text Placeholder 2"/>
          <p:cNvSpPr>
            <a:spLocks noGrp="1"/>
          </p:cNvSpPr>
          <p:nvPr>
            <p:ph type="body" idx="1"/>
          </p:nvPr>
        </p:nvSpPr>
        <p:spPr bwMode="auto">
          <a:xfrm>
            <a:off x="457200" y="19812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92875"/>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rgbClr val="A0A0A0"/>
                </a:solidFill>
              </a:defRPr>
            </a:lvl1pPr>
          </a:lstStyle>
          <a:p>
            <a:pPr>
              <a:defRPr/>
            </a:pPr>
            <a:fld id="{B19426C4-2663-4DF0-AB2D-3B43A457ACB7}" type="datetime1">
              <a:rPr lang="en-US" smtClean="0"/>
              <a:t>12/10/2013</a:t>
            </a:fld>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0A0A0"/>
                </a:solidFill>
              </a:defRPr>
            </a:lvl1pPr>
          </a:lstStyle>
          <a:p>
            <a:pPr>
              <a:defRPr/>
            </a:pPr>
            <a:endParaRPr lang="sr-Latn-CS"/>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A0A0A0"/>
                </a:solidFill>
              </a:defRPr>
            </a:lvl1pPr>
          </a:lstStyle>
          <a:p>
            <a:pPr>
              <a:defRPr/>
            </a:pPr>
            <a:fld id="{3190A874-E9EA-4686-8C98-C314C7EA21CE}" type="slidenum">
              <a:rPr lang="en-US"/>
              <a:pPr>
                <a:defRPr/>
              </a:pPr>
              <a:t>‹#›</a:t>
            </a:fld>
            <a:endParaRPr lang="en-US"/>
          </a:p>
        </p:txBody>
      </p:sp>
      <p:pic>
        <p:nvPicPr>
          <p:cNvPr id="8199" name="Picture 9" descr="swoosh_A.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567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7"/>
          <p:cNvSpPr txBox="1">
            <a:spLocks noChangeArrowheads="1"/>
          </p:cNvSpPr>
          <p:nvPr/>
        </p:nvSpPr>
        <p:spPr bwMode="auto">
          <a:xfrm>
            <a:off x="228600" y="457200"/>
            <a:ext cx="4881563" cy="274638"/>
          </a:xfrm>
          <a:prstGeom prst="rect">
            <a:avLst/>
          </a:prstGeom>
          <a:noFill/>
          <a:ln>
            <a:noFill/>
          </a:ln>
          <a:extLst/>
        </p:spPr>
        <p:txBody>
          <a:bodyPr>
            <a:spAutoFit/>
          </a:bodyPr>
          <a:lstStyle>
            <a:lvl1pPr eaLnBrk="0" hangingPunct="0">
              <a:defRPr>
                <a:solidFill>
                  <a:schemeClr val="tx1"/>
                </a:solidFill>
                <a:latin typeface="Frutiger-Roman" pitchFamily="2" charset="0"/>
                <a:ea typeface="ＭＳ Ｐゴシック" pitchFamily="34" charset="-128"/>
              </a:defRPr>
            </a:lvl1pPr>
            <a:lvl2pPr marL="742950" indent="-285750" eaLnBrk="0" hangingPunct="0">
              <a:defRPr>
                <a:solidFill>
                  <a:schemeClr val="tx1"/>
                </a:solidFill>
                <a:latin typeface="Frutiger-Roman" pitchFamily="2" charset="0"/>
                <a:ea typeface="ＭＳ Ｐゴシック" pitchFamily="34" charset="-128"/>
              </a:defRPr>
            </a:lvl2pPr>
            <a:lvl3pPr marL="1143000" indent="-228600" eaLnBrk="0" hangingPunct="0">
              <a:defRPr>
                <a:solidFill>
                  <a:schemeClr val="tx1"/>
                </a:solidFill>
                <a:latin typeface="Frutiger-Roman" pitchFamily="2" charset="0"/>
                <a:ea typeface="ＭＳ Ｐゴシック" pitchFamily="34" charset="-128"/>
              </a:defRPr>
            </a:lvl3pPr>
            <a:lvl4pPr marL="1600200" indent="-228600" eaLnBrk="0" hangingPunct="0">
              <a:defRPr>
                <a:solidFill>
                  <a:schemeClr val="tx1"/>
                </a:solidFill>
                <a:latin typeface="Frutiger-Roman" pitchFamily="2" charset="0"/>
                <a:ea typeface="ＭＳ Ｐゴシック" pitchFamily="34" charset="-128"/>
              </a:defRPr>
            </a:lvl4pPr>
            <a:lvl5pPr marL="2057400" indent="-228600" eaLnBrk="0" hangingPunct="0">
              <a:defRPr>
                <a:solidFill>
                  <a:schemeClr val="tx1"/>
                </a:solidFill>
                <a:latin typeface="Frutiger-Roman" pitchFamily="2" charset="0"/>
                <a:ea typeface="ＭＳ Ｐゴシック" pitchFamily="34" charset="-128"/>
              </a:defRPr>
            </a:lvl5pPr>
            <a:lvl6pPr marL="2514600" indent="-228600" eaLnBrk="0" fontAlgn="base" hangingPunct="0">
              <a:spcBef>
                <a:spcPct val="0"/>
              </a:spcBef>
              <a:spcAft>
                <a:spcPct val="0"/>
              </a:spcAft>
              <a:defRPr>
                <a:solidFill>
                  <a:schemeClr val="tx1"/>
                </a:solidFill>
                <a:latin typeface="Frutiger-Roman" pitchFamily="2" charset="0"/>
                <a:ea typeface="ＭＳ Ｐゴシック" pitchFamily="34" charset="-128"/>
              </a:defRPr>
            </a:lvl6pPr>
            <a:lvl7pPr marL="2971800" indent="-228600" eaLnBrk="0" fontAlgn="base" hangingPunct="0">
              <a:spcBef>
                <a:spcPct val="0"/>
              </a:spcBef>
              <a:spcAft>
                <a:spcPct val="0"/>
              </a:spcAft>
              <a:defRPr>
                <a:solidFill>
                  <a:schemeClr val="tx1"/>
                </a:solidFill>
                <a:latin typeface="Frutiger-Roman" pitchFamily="2" charset="0"/>
                <a:ea typeface="ＭＳ Ｐゴシック" pitchFamily="34" charset="-128"/>
              </a:defRPr>
            </a:lvl7pPr>
            <a:lvl8pPr marL="3429000" indent="-228600" eaLnBrk="0" fontAlgn="base" hangingPunct="0">
              <a:spcBef>
                <a:spcPct val="0"/>
              </a:spcBef>
              <a:spcAft>
                <a:spcPct val="0"/>
              </a:spcAft>
              <a:defRPr>
                <a:solidFill>
                  <a:schemeClr val="tx1"/>
                </a:solidFill>
                <a:latin typeface="Frutiger-Roman" pitchFamily="2" charset="0"/>
                <a:ea typeface="ＭＳ Ｐゴシック" pitchFamily="34" charset="-128"/>
              </a:defRPr>
            </a:lvl8pPr>
            <a:lvl9pPr marL="3886200" indent="-228600" eaLnBrk="0" fontAlgn="base" hangingPunct="0">
              <a:spcBef>
                <a:spcPct val="0"/>
              </a:spcBef>
              <a:spcAft>
                <a:spcPct val="0"/>
              </a:spcAft>
              <a:defRPr>
                <a:solidFill>
                  <a:schemeClr val="tx1"/>
                </a:solidFill>
                <a:latin typeface="Frutiger-Roman" pitchFamily="2" charset="0"/>
                <a:ea typeface="ＭＳ Ｐゴシック" pitchFamily="34" charset="-128"/>
              </a:defRPr>
            </a:lvl9pPr>
          </a:lstStyle>
          <a:p>
            <a:pPr eaLnBrk="1" hangingPunct="1">
              <a:defRPr/>
            </a:pPr>
            <a:r>
              <a:rPr lang="en-US" sz="1200" smtClean="0">
                <a:solidFill>
                  <a:srgbClr val="FD5B1D"/>
                </a:solidFill>
              </a:rPr>
              <a:t>Smart Information </a:t>
            </a:r>
            <a:r>
              <a:rPr lang="en-US" sz="1200" smtClean="0">
                <a:solidFill>
                  <a:srgbClr val="666666"/>
                </a:solidFill>
              </a:rPr>
              <a:t>for a Sustainable World</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timing>
    <p:tnLst>
      <p:par>
        <p:cTn id="1" dur="indefinite" restart="never" nodeType="tmRoot"/>
      </p:par>
    </p:tnLst>
  </p:timing>
  <p:txStyles>
    <p:titleStyle>
      <a:lvl1pPr algn="l" rtl="0" eaLnBrk="1" fontAlgn="base" hangingPunct="1">
        <a:spcBef>
          <a:spcPct val="0"/>
        </a:spcBef>
        <a:spcAft>
          <a:spcPct val="0"/>
        </a:spcAft>
        <a:defRPr sz="3200" kern="1200">
          <a:solidFill>
            <a:srgbClr val="FD5B1D"/>
          </a:solidFill>
          <a:latin typeface="Frutiger-Black" pitchFamily="2" charset="0"/>
          <a:ea typeface="ＭＳ Ｐゴシック" pitchFamily="-108" charset="-128"/>
          <a:cs typeface="+mj-cs"/>
        </a:defRPr>
      </a:lvl1pPr>
      <a:lvl2pPr algn="l" rtl="0" eaLnBrk="1" fontAlgn="base" hangingPunct="1">
        <a:spcBef>
          <a:spcPct val="0"/>
        </a:spcBef>
        <a:spcAft>
          <a:spcPct val="0"/>
        </a:spcAft>
        <a:defRPr sz="3200">
          <a:solidFill>
            <a:srgbClr val="FD5B1D"/>
          </a:solidFill>
          <a:latin typeface="Frutiger-Black" pitchFamily="2" charset="0"/>
          <a:ea typeface="ＭＳ Ｐゴシック" pitchFamily="-108" charset="-128"/>
        </a:defRPr>
      </a:lvl2pPr>
      <a:lvl3pPr algn="l" rtl="0" eaLnBrk="1" fontAlgn="base" hangingPunct="1">
        <a:spcBef>
          <a:spcPct val="0"/>
        </a:spcBef>
        <a:spcAft>
          <a:spcPct val="0"/>
        </a:spcAft>
        <a:defRPr sz="3200">
          <a:solidFill>
            <a:srgbClr val="FD5B1D"/>
          </a:solidFill>
          <a:latin typeface="Frutiger-Black" pitchFamily="2" charset="0"/>
          <a:ea typeface="ＭＳ Ｐゴシック" pitchFamily="-108" charset="-128"/>
        </a:defRPr>
      </a:lvl3pPr>
      <a:lvl4pPr algn="l" rtl="0" eaLnBrk="1" fontAlgn="base" hangingPunct="1">
        <a:spcBef>
          <a:spcPct val="0"/>
        </a:spcBef>
        <a:spcAft>
          <a:spcPct val="0"/>
        </a:spcAft>
        <a:defRPr sz="3200">
          <a:solidFill>
            <a:srgbClr val="FD5B1D"/>
          </a:solidFill>
          <a:latin typeface="Frutiger-Black" pitchFamily="2" charset="0"/>
          <a:ea typeface="ＭＳ Ｐゴシック" pitchFamily="-108" charset="-128"/>
        </a:defRPr>
      </a:lvl4pPr>
      <a:lvl5pPr algn="l" rtl="0" eaLnBrk="1" fontAlgn="base" hangingPunct="1">
        <a:spcBef>
          <a:spcPct val="0"/>
        </a:spcBef>
        <a:spcAft>
          <a:spcPct val="0"/>
        </a:spcAft>
        <a:defRPr sz="3200">
          <a:solidFill>
            <a:srgbClr val="FD5B1D"/>
          </a:solidFill>
          <a:latin typeface="Frutiger-Black" pitchFamily="2" charset="0"/>
          <a:ea typeface="ＭＳ Ｐゴシック" pitchFamily="-108" charset="-128"/>
        </a:defRPr>
      </a:lvl5pPr>
      <a:lvl6pPr marL="457200" algn="ctr" rtl="0" eaLnBrk="1" fontAlgn="base" hangingPunct="1">
        <a:spcBef>
          <a:spcPct val="0"/>
        </a:spcBef>
        <a:spcAft>
          <a:spcPct val="0"/>
        </a:spcAft>
        <a:defRPr sz="4000">
          <a:solidFill>
            <a:srgbClr val="666666"/>
          </a:solidFill>
          <a:latin typeface="Frutiger-Black" pitchFamily="2" charset="0"/>
        </a:defRPr>
      </a:lvl6pPr>
      <a:lvl7pPr marL="914400" algn="ctr" rtl="0" eaLnBrk="1" fontAlgn="base" hangingPunct="1">
        <a:spcBef>
          <a:spcPct val="0"/>
        </a:spcBef>
        <a:spcAft>
          <a:spcPct val="0"/>
        </a:spcAft>
        <a:defRPr sz="4000">
          <a:solidFill>
            <a:srgbClr val="666666"/>
          </a:solidFill>
          <a:latin typeface="Frutiger-Black" pitchFamily="2" charset="0"/>
        </a:defRPr>
      </a:lvl7pPr>
      <a:lvl8pPr marL="1371600" algn="ctr" rtl="0" eaLnBrk="1" fontAlgn="base" hangingPunct="1">
        <a:spcBef>
          <a:spcPct val="0"/>
        </a:spcBef>
        <a:spcAft>
          <a:spcPct val="0"/>
        </a:spcAft>
        <a:defRPr sz="4000">
          <a:solidFill>
            <a:srgbClr val="666666"/>
          </a:solidFill>
          <a:latin typeface="Frutiger-Black" pitchFamily="2" charset="0"/>
        </a:defRPr>
      </a:lvl8pPr>
      <a:lvl9pPr marL="1828800" algn="ctr" rtl="0" eaLnBrk="1" fontAlgn="base" hangingPunct="1">
        <a:spcBef>
          <a:spcPct val="0"/>
        </a:spcBef>
        <a:spcAft>
          <a:spcPct val="0"/>
        </a:spcAft>
        <a:defRPr sz="4000">
          <a:solidFill>
            <a:srgbClr val="666666"/>
          </a:solidFill>
          <a:latin typeface="Frutiger-Black" pitchFamily="2" charset="0"/>
        </a:defRPr>
      </a:lvl9pPr>
    </p:titleStyle>
    <p:bodyStyle>
      <a:lvl1pPr marL="342900" indent="-342900" algn="l" rtl="0" eaLnBrk="1" fontAlgn="base" hangingPunct="1">
        <a:spcBef>
          <a:spcPct val="20000"/>
        </a:spcBef>
        <a:spcAft>
          <a:spcPct val="0"/>
        </a:spcAft>
        <a:buSzPct val="100000"/>
        <a:buBlip>
          <a:blip r:embed="rId6"/>
        </a:buBlip>
        <a:defRPr sz="2000" kern="1200">
          <a:solidFill>
            <a:srgbClr val="666666"/>
          </a:solidFill>
          <a:latin typeface="Frutiger-Black" pitchFamily="2" charset="0"/>
          <a:ea typeface="ＭＳ Ｐゴシック" pitchFamily="-108" charset="-128"/>
          <a:cs typeface="+mn-cs"/>
        </a:defRPr>
      </a:lvl1pPr>
      <a:lvl2pPr marL="742950" indent="-285750" algn="l" rtl="0" eaLnBrk="1" fontAlgn="base" hangingPunct="1">
        <a:spcBef>
          <a:spcPct val="20000"/>
        </a:spcBef>
        <a:spcAft>
          <a:spcPct val="0"/>
        </a:spcAft>
        <a:buSzPct val="75000"/>
        <a:buBlip>
          <a:blip r:embed="rId7"/>
        </a:buBlip>
        <a:defRPr sz="2000" kern="1200">
          <a:solidFill>
            <a:srgbClr val="666666"/>
          </a:solidFill>
          <a:latin typeface="Frutiger-Bold" pitchFamily="2" charset="0"/>
          <a:ea typeface="ＭＳ Ｐゴシック" pitchFamily="-108" charset="-128"/>
          <a:cs typeface="+mn-cs"/>
        </a:defRPr>
      </a:lvl2pPr>
      <a:lvl3pPr marL="1143000" indent="-228600" algn="l" rtl="0" eaLnBrk="1" fontAlgn="base" hangingPunct="1">
        <a:spcBef>
          <a:spcPct val="20000"/>
        </a:spcBef>
        <a:spcAft>
          <a:spcPct val="0"/>
        </a:spcAft>
        <a:buSzPct val="75000"/>
        <a:buBlip>
          <a:blip r:embed="rId8"/>
        </a:buBlip>
        <a:defRPr sz="1600" kern="1200">
          <a:solidFill>
            <a:srgbClr val="666666"/>
          </a:solidFill>
          <a:latin typeface="Frutiger-Light" pitchFamily="2" charset="0"/>
          <a:ea typeface="ＭＳ Ｐゴシック" pitchFamily="-108" charset="-128"/>
          <a:cs typeface="+mn-cs"/>
        </a:defRPr>
      </a:lvl3pPr>
      <a:lvl4pPr marL="1600200" indent="-228600" algn="l" rtl="0" eaLnBrk="1" fontAlgn="base" hangingPunct="1">
        <a:spcBef>
          <a:spcPct val="20000"/>
        </a:spcBef>
        <a:spcAft>
          <a:spcPct val="0"/>
        </a:spcAft>
        <a:buBlip>
          <a:blip r:embed="rId9"/>
        </a:buBlip>
        <a:defRPr sz="1400" kern="1200">
          <a:solidFill>
            <a:srgbClr val="666666"/>
          </a:solidFill>
          <a:latin typeface="Frutiger-Light" pitchFamily="2" charset="0"/>
          <a:ea typeface="ＭＳ Ｐゴシック" pitchFamily="-108" charset="-128"/>
          <a:cs typeface="+mn-cs"/>
        </a:defRPr>
      </a:lvl4pPr>
      <a:lvl5pPr marL="2057400" indent="-228600" algn="l" rtl="0" eaLnBrk="1" fontAlgn="base" hangingPunct="1">
        <a:spcBef>
          <a:spcPct val="20000"/>
        </a:spcBef>
        <a:spcAft>
          <a:spcPct val="0"/>
        </a:spcAft>
        <a:buSzPct val="60000"/>
        <a:buBlip>
          <a:blip r:embed="rId6"/>
        </a:buBlip>
        <a:defRPr sz="1400" kern="1200">
          <a:solidFill>
            <a:srgbClr val="666666"/>
          </a:solidFill>
          <a:latin typeface="Frutiger-Light" pitchFamily="2" charset="0"/>
          <a:ea typeface="ＭＳ Ｐゴシック" pitchFamily="-108"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MONTAGEGLOBE.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381000"/>
            <a:ext cx="25796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9" descr="swoosh_A.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567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8100" y="5334000"/>
            <a:ext cx="7810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MONTAGEGLOBE.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381000"/>
            <a:ext cx="25796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9" descr="swoosh_A.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567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8100" y="5334000"/>
            <a:ext cx="7810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MONTAGEGLOBE.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381000"/>
            <a:ext cx="25796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9" descr="swoosh_A.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567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8100" y="5334000"/>
            <a:ext cx="7810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MONTAGEGLOBE.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381000"/>
            <a:ext cx="25796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9" descr="swoosh_A.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567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8100" y="5334000"/>
            <a:ext cx="7810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77788"/>
            <a:ext cx="8280400" cy="1150937"/>
          </a:xfrm>
        </p:spPr>
        <p:txBody>
          <a:bodyPr/>
          <a:lstStyle/>
          <a:p>
            <a:r>
              <a:rPr lang="en-US" dirty="0" smtClean="0"/>
              <a:t>GDA – </a:t>
            </a:r>
            <a:r>
              <a:rPr lang="en-US" dirty="0" smtClean="0"/>
              <a:t>IEC</a:t>
            </a:r>
            <a:r>
              <a:rPr lang="en-US" dirty="0" smtClean="0"/>
              <a:t> 61970-403</a:t>
            </a:r>
            <a:endParaRPr lang="en-US" dirty="0"/>
          </a:p>
        </p:txBody>
      </p:sp>
      <p:sp>
        <p:nvSpPr>
          <p:cNvPr id="3" name="Content Placeholder 2"/>
          <p:cNvSpPr>
            <a:spLocks noGrp="1"/>
          </p:cNvSpPr>
          <p:nvPr>
            <p:ph idx="1"/>
          </p:nvPr>
        </p:nvSpPr>
        <p:spPr>
          <a:xfrm>
            <a:off x="0" y="914400"/>
            <a:ext cx="9144000" cy="5562600"/>
          </a:xfrm>
        </p:spPr>
        <p:txBody>
          <a:bodyPr/>
          <a:lstStyle/>
          <a:p>
            <a:r>
              <a:rPr lang="en-US" sz="2400" dirty="0"/>
              <a:t>GDA permits a client to access data maintained by another component (either an application or database) or system without any knowledge of the logical schema used for internal storage of the data. </a:t>
            </a:r>
            <a:r>
              <a:rPr lang="en-US" sz="2400" dirty="0">
                <a:solidFill>
                  <a:srgbClr val="FF0000"/>
                </a:solidFill>
              </a:rPr>
              <a:t>Knowledge of the existence of the common model is sufficient</a:t>
            </a:r>
            <a:r>
              <a:rPr lang="en-US" sz="2400" dirty="0" smtClean="0">
                <a:solidFill>
                  <a:srgbClr val="FF0000"/>
                </a:solidFill>
              </a:rPr>
              <a:t>.</a:t>
            </a:r>
          </a:p>
          <a:p>
            <a:r>
              <a:rPr lang="en-US" sz="2400" dirty="0"/>
              <a:t>GDA standard describes two forms for GDA read access. The first, originally standardized within the </a:t>
            </a:r>
            <a:r>
              <a:rPr lang="en-US" sz="2400" dirty="0" err="1"/>
              <a:t>OMG</a:t>
            </a:r>
            <a:r>
              <a:rPr lang="en-US" sz="2400" dirty="0"/>
              <a:t> as the Utility Management System (UMS) Data Access Facility (</a:t>
            </a:r>
            <a:r>
              <a:rPr lang="en-US" sz="2400" dirty="0" err="1"/>
              <a:t>DAF</a:t>
            </a:r>
            <a:r>
              <a:rPr lang="en-US" sz="2400" dirty="0"/>
              <a:t>), provides clients a basic ability to query for instance data and metadata (Resource query module). The second extends UMS </a:t>
            </a:r>
            <a:r>
              <a:rPr lang="en-US" sz="2400" dirty="0" err="1"/>
              <a:t>DAF</a:t>
            </a:r>
            <a:r>
              <a:rPr lang="en-US" sz="2400" dirty="0"/>
              <a:t> to provide clients a more advanced ability whereby clients can perform more advanced query filtering and joining (Filtered query module and Extended query module ).</a:t>
            </a:r>
            <a:endParaRPr lang="en-US" sz="2400" dirty="0" smtClean="0"/>
          </a:p>
          <a:p>
            <a:r>
              <a:rPr lang="en-US" sz="2400" dirty="0" smtClean="0"/>
              <a:t>The idea is to represent any class and its attribute from an internal model with unique model codes, adhering to specific rules</a:t>
            </a:r>
          </a:p>
        </p:txBody>
      </p:sp>
    </p:spTree>
    <p:extLst>
      <p:ext uri="{BB962C8B-B14F-4D97-AF65-F5344CB8AC3E}">
        <p14:creationId xmlns:p14="http://schemas.microsoft.com/office/powerpoint/2010/main" val="710640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77788"/>
            <a:ext cx="8280400" cy="1150937"/>
          </a:xfrm>
        </p:spPr>
        <p:txBody>
          <a:bodyPr/>
          <a:lstStyle/>
          <a:p>
            <a:r>
              <a:rPr lang="en-US" dirty="0"/>
              <a:t>Filtered query service – </a:t>
            </a:r>
            <a:r>
              <a:rPr lang="en-US" dirty="0" err="1"/>
              <a:t>GetFilteredExtentValues</a:t>
            </a:r>
            <a:r>
              <a:rPr lang="en-US" dirty="0"/>
              <a:t> </a:t>
            </a:r>
            <a:r>
              <a:rPr lang="en-US" dirty="0" smtClean="0"/>
              <a:t>2/2</a:t>
            </a:r>
            <a:endParaRPr lang="en-US" dirty="0"/>
          </a:p>
        </p:txBody>
      </p:sp>
      <p:sp>
        <p:nvSpPr>
          <p:cNvPr id="3" name="Content Placeholder 2"/>
          <p:cNvSpPr>
            <a:spLocks noGrp="1"/>
          </p:cNvSpPr>
          <p:nvPr>
            <p:ph idx="1"/>
          </p:nvPr>
        </p:nvSpPr>
        <p:spPr>
          <a:xfrm>
            <a:off x="0" y="1219200"/>
            <a:ext cx="9144000" cy="5638800"/>
          </a:xfrm>
        </p:spPr>
        <p:txBody>
          <a:bodyPr/>
          <a:lstStyle/>
          <a:p>
            <a:pPr marL="0" indent="0">
              <a:buNone/>
            </a:pPr>
            <a:r>
              <a:rPr lang="en-US" sz="2400" dirty="0"/>
              <a:t>Filter parser can be used to produce more complex filtering conditions, with multiple AND and OR conditions. For example a string like this:</a:t>
            </a:r>
          </a:p>
          <a:p>
            <a:pPr marL="0" indent="0" algn="ctr">
              <a:buNone/>
            </a:pPr>
            <a:r>
              <a:rPr lang="en-US" sz="2400" dirty="0" smtClean="0"/>
              <a:t>"(</a:t>
            </a:r>
            <a:r>
              <a:rPr lang="en-US" sz="2400" dirty="0" err="1"/>
              <a:t>SWITCH_TYPE</a:t>
            </a:r>
            <a:r>
              <a:rPr lang="en-US" sz="2400" dirty="0"/>
              <a:t> = Breaker) AND (</a:t>
            </a:r>
            <a:r>
              <a:rPr lang="en-US" sz="2400" dirty="0" err="1"/>
              <a:t>IDOBJ_GID</a:t>
            </a:r>
            <a:r>
              <a:rPr lang="en-US" sz="2400" dirty="0"/>
              <a:t> &gt;= 0123456789) </a:t>
            </a:r>
          </a:p>
          <a:p>
            <a:pPr marL="0" indent="0">
              <a:buNone/>
            </a:pPr>
            <a:r>
              <a:rPr lang="en-US" sz="2400" dirty="0"/>
              <a:t>would be turned into appropriate filter expression </a:t>
            </a:r>
            <a:r>
              <a:rPr lang="en-US" sz="2400" dirty="0" smtClean="0"/>
              <a:t>tree. </a:t>
            </a:r>
          </a:p>
          <a:p>
            <a:pPr marL="0" indent="0">
              <a:buNone/>
            </a:pPr>
            <a:r>
              <a:rPr lang="en-US" sz="2400" dirty="0" smtClean="0"/>
              <a:t>All </a:t>
            </a:r>
            <a:r>
              <a:rPr lang="en-US" sz="2400" dirty="0"/>
              <a:t>sub-expressions must be enclosed inside brackets. </a:t>
            </a:r>
            <a:endParaRPr lang="en-US" sz="2400" dirty="0" smtClean="0"/>
          </a:p>
          <a:p>
            <a:pPr marL="0" indent="0">
              <a:buNone/>
            </a:pPr>
            <a:r>
              <a:rPr lang="en-US" sz="2400" dirty="0" smtClean="0"/>
              <a:t>Brackets </a:t>
            </a:r>
            <a:r>
              <a:rPr lang="en-US" sz="2400" dirty="0"/>
              <a:t>balance and nesting is validated, and multiple brackets around single expression can also be used.</a:t>
            </a:r>
          </a:p>
          <a:p>
            <a:pPr marL="0" indent="0">
              <a:buNone/>
            </a:pPr>
            <a:endParaRPr lang="en-US" sz="2400" dirty="0"/>
          </a:p>
        </p:txBody>
      </p:sp>
    </p:spTree>
    <p:extLst>
      <p:ext uri="{BB962C8B-B14F-4D97-AF65-F5344CB8AC3E}">
        <p14:creationId xmlns:p14="http://schemas.microsoft.com/office/powerpoint/2010/main" val="149360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77788"/>
            <a:ext cx="8280400" cy="1150937"/>
          </a:xfrm>
        </p:spPr>
        <p:txBody>
          <a:bodyPr/>
          <a:lstStyle/>
          <a:p>
            <a:r>
              <a:rPr lang="en-US" dirty="0" smtClean="0"/>
              <a:t>GDA Concepts</a:t>
            </a:r>
            <a:endParaRPr lang="en-US" dirty="0"/>
          </a:p>
        </p:txBody>
      </p:sp>
      <p:sp>
        <p:nvSpPr>
          <p:cNvPr id="3" name="Content Placeholder 2"/>
          <p:cNvSpPr>
            <a:spLocks noGrp="1"/>
          </p:cNvSpPr>
          <p:nvPr>
            <p:ph idx="1"/>
          </p:nvPr>
        </p:nvSpPr>
        <p:spPr>
          <a:xfrm>
            <a:off x="0" y="914400"/>
            <a:ext cx="9144000" cy="5943600"/>
          </a:xfrm>
        </p:spPr>
        <p:txBody>
          <a:bodyPr/>
          <a:lstStyle/>
          <a:p>
            <a:r>
              <a:rPr lang="sr-Latn-CS" sz="2400" dirty="0"/>
              <a:t>The</a:t>
            </a:r>
            <a:r>
              <a:rPr lang="sr-Latn-CS" sz="2400" i="1" dirty="0"/>
              <a:t> </a:t>
            </a:r>
            <a:r>
              <a:rPr lang="sr-Latn-CS" sz="2400" dirty="0"/>
              <a:t>DAF</a:t>
            </a:r>
            <a:r>
              <a:rPr lang="sr-Latn-CS" sz="2400" i="1" dirty="0"/>
              <a:t> </a:t>
            </a:r>
            <a:r>
              <a:rPr lang="sr-Latn-CS" sz="2400" dirty="0"/>
              <a:t>and</a:t>
            </a:r>
            <a:r>
              <a:rPr lang="sr-Latn-CS" sz="2400" i="1" dirty="0"/>
              <a:t> </a:t>
            </a:r>
            <a:r>
              <a:rPr lang="sr-Latn-CS" sz="2400" dirty="0"/>
              <a:t>GDA</a:t>
            </a:r>
            <a:r>
              <a:rPr lang="sr-Latn-CS" sz="2400" i="1" dirty="0"/>
              <a:t> </a:t>
            </a:r>
            <a:r>
              <a:rPr lang="sr-Latn-CS" sz="2400" dirty="0"/>
              <a:t>formulate queries and their results in terms of resources, properties, and values. For example, the simplest query asks for the values of several properties of a given resource</a:t>
            </a:r>
            <a:r>
              <a:rPr lang="sr-Latn-CS" sz="2400" dirty="0" smtClean="0"/>
              <a:t>.</a:t>
            </a:r>
            <a:endParaRPr lang="en-US" sz="2400" dirty="0" smtClean="0"/>
          </a:p>
          <a:p>
            <a:r>
              <a:rPr lang="en-US" sz="2400" dirty="0" smtClean="0"/>
              <a:t>Resource</a:t>
            </a:r>
          </a:p>
          <a:p>
            <a:pPr lvl="1"/>
            <a:r>
              <a:rPr lang="en-US" sz="2000" dirty="0"/>
              <a:t>A resource is any object identified with a distinct identifier</a:t>
            </a:r>
            <a:r>
              <a:rPr lang="en-US" sz="2000" dirty="0" smtClean="0"/>
              <a:t>.</a:t>
            </a:r>
          </a:p>
          <a:p>
            <a:r>
              <a:rPr lang="en-US" sz="2400" dirty="0" smtClean="0"/>
              <a:t>Property</a:t>
            </a:r>
          </a:p>
          <a:p>
            <a:pPr lvl="1"/>
            <a:r>
              <a:rPr lang="en-US" sz="2000" dirty="0"/>
              <a:t>A property is some aspect of a resource that can be described. For example, location and operation-count could be properties of a switch. When properties appear in queries they are represented by the type </a:t>
            </a:r>
            <a:r>
              <a:rPr lang="en-US" sz="2000" dirty="0" err="1">
                <a:solidFill>
                  <a:srgbClr val="FF0000"/>
                </a:solidFill>
              </a:rPr>
              <a:t>ModelCode</a:t>
            </a:r>
            <a:r>
              <a:rPr lang="en-US" sz="2000" dirty="0"/>
              <a:t>. A property has a domain, which is the set of resources to which it applies and a range, which is the set of values it can take. Associations between resources are created by properties whose range, like the domain, is a set of resources. For example, the location property might associate a switch with the substation in which it is located.</a:t>
            </a:r>
          </a:p>
        </p:txBody>
      </p:sp>
    </p:spTree>
    <p:extLst>
      <p:ext uri="{BB962C8B-B14F-4D97-AF65-F5344CB8AC3E}">
        <p14:creationId xmlns:p14="http://schemas.microsoft.com/office/powerpoint/2010/main" val="214752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0"/>
            <a:ext cx="8280400" cy="1150937"/>
          </a:xfrm>
        </p:spPr>
        <p:txBody>
          <a:bodyPr/>
          <a:lstStyle/>
          <a:p>
            <a:r>
              <a:rPr lang="en-US" dirty="0" smtClean="0"/>
              <a:t>GDA Concepts</a:t>
            </a:r>
            <a:endParaRPr lang="en-US" dirty="0"/>
          </a:p>
        </p:txBody>
      </p:sp>
      <p:sp>
        <p:nvSpPr>
          <p:cNvPr id="3" name="Content Placeholder 2"/>
          <p:cNvSpPr>
            <a:spLocks noGrp="1"/>
          </p:cNvSpPr>
          <p:nvPr>
            <p:ph idx="1"/>
          </p:nvPr>
        </p:nvSpPr>
        <p:spPr>
          <a:xfrm>
            <a:off x="0" y="838200"/>
            <a:ext cx="9144000" cy="6019800"/>
          </a:xfrm>
        </p:spPr>
        <p:txBody>
          <a:bodyPr/>
          <a:lstStyle/>
          <a:p>
            <a:r>
              <a:rPr lang="en-US" sz="2400" dirty="0" err="1" smtClean="0"/>
              <a:t>PropertyValue</a:t>
            </a:r>
            <a:endParaRPr lang="en-US" sz="2400" dirty="0" smtClean="0"/>
          </a:p>
          <a:p>
            <a:pPr lvl="1"/>
            <a:r>
              <a:rPr lang="en-US" sz="2000" dirty="0"/>
              <a:t>A property value specifies a property by its resource identifier and its associated value for a given resource</a:t>
            </a:r>
            <a:r>
              <a:rPr lang="en-US" sz="2000" dirty="0" smtClean="0"/>
              <a:t>.</a:t>
            </a:r>
          </a:p>
          <a:p>
            <a:r>
              <a:rPr lang="en-US" sz="2400" dirty="0" err="1" smtClean="0"/>
              <a:t>ResourceDescription</a:t>
            </a:r>
            <a:endParaRPr lang="en-US" sz="2400" dirty="0" smtClean="0"/>
          </a:p>
          <a:p>
            <a:pPr lvl="1"/>
            <a:r>
              <a:rPr lang="en-US" sz="2000" dirty="0"/>
              <a:t>The purpose of the </a:t>
            </a:r>
            <a:r>
              <a:rPr lang="en-US" sz="2000" dirty="0" err="1"/>
              <a:t>DAF</a:t>
            </a:r>
            <a:r>
              <a:rPr lang="en-US" sz="2000" dirty="0"/>
              <a:t> and GDA is to supply information about resources, or resource descriptions. A resource description gives a value for each of several properties of a given resource. The simplest resource description describes a single property and is made up of a resource identifier, a property identifier, and a property value. In Query service a resource description is represented by the type </a:t>
            </a:r>
            <a:r>
              <a:rPr lang="en-US" sz="2000" dirty="0" err="1"/>
              <a:t>ResourceDescription</a:t>
            </a:r>
            <a:r>
              <a:rPr lang="en-US" sz="2000" dirty="0" smtClean="0"/>
              <a:t>.</a:t>
            </a:r>
          </a:p>
          <a:p>
            <a:r>
              <a:rPr lang="en-US" sz="2400" dirty="0" err="1" smtClean="0"/>
              <a:t>ResourceDescriptionIterator</a:t>
            </a:r>
            <a:endParaRPr lang="en-US" sz="2400" dirty="0" smtClean="0"/>
          </a:p>
          <a:p>
            <a:pPr lvl="1"/>
            <a:r>
              <a:rPr lang="en-US" sz="2000" dirty="0"/>
              <a:t>Queries that return information about more than one resource return an iterator. The resource description iterator allows a client to access a large query result sequentially, several resources at a time.</a:t>
            </a:r>
            <a:endParaRPr lang="en-US" sz="2000" dirty="0" smtClean="0"/>
          </a:p>
          <a:p>
            <a:pPr lvl="1"/>
            <a:endParaRPr lang="en-US" sz="2000" dirty="0"/>
          </a:p>
        </p:txBody>
      </p:sp>
    </p:spTree>
    <p:extLst>
      <p:ext uri="{BB962C8B-B14F-4D97-AF65-F5344CB8AC3E}">
        <p14:creationId xmlns:p14="http://schemas.microsoft.com/office/powerpoint/2010/main" val="1465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lstStyle/>
          <a:p>
            <a:r>
              <a:rPr lang="en-US" sz="2400" dirty="0" smtClean="0"/>
              <a:t>Association</a:t>
            </a:r>
          </a:p>
          <a:p>
            <a:pPr lvl="1"/>
            <a:r>
              <a:rPr lang="en-US" sz="2000" dirty="0"/>
              <a:t>An association is a mapping from source set of resources to a destination set of resources. It contains a property and a class, each represented by their resource identifier. The interpretation of the property depends on the inverse member, a </a:t>
            </a:r>
            <a:r>
              <a:rPr lang="en-US" sz="2000" dirty="0" err="1" smtClean="0"/>
              <a:t>bool</a:t>
            </a:r>
            <a:r>
              <a:rPr lang="en-US" sz="2000" dirty="0" smtClean="0"/>
              <a:t>. </a:t>
            </a:r>
            <a:r>
              <a:rPr lang="en-US" sz="2000" dirty="0"/>
              <a:t>In any case, the property range must be a resource, not a literal type. It may be single-valued or many-valued. An association may be evaluated in the context of a source resource to yield a set of zero or more destination resources.</a:t>
            </a:r>
          </a:p>
        </p:txBody>
      </p:sp>
      <p:sp>
        <p:nvSpPr>
          <p:cNvPr id="4" name="Title 1"/>
          <p:cNvSpPr>
            <a:spLocks noGrp="1"/>
          </p:cNvSpPr>
          <p:nvPr>
            <p:ph type="title"/>
          </p:nvPr>
        </p:nvSpPr>
        <p:spPr>
          <a:xfrm>
            <a:off x="431800" y="77788"/>
            <a:ext cx="8280400" cy="1150937"/>
          </a:xfrm>
        </p:spPr>
        <p:txBody>
          <a:bodyPr/>
          <a:lstStyle/>
          <a:p>
            <a:r>
              <a:rPr lang="en-US" dirty="0" smtClean="0"/>
              <a:t>GDA Concepts</a:t>
            </a:r>
            <a:endParaRPr lang="en-US" dirty="0"/>
          </a:p>
        </p:txBody>
      </p:sp>
    </p:spTree>
    <p:extLst>
      <p:ext uri="{BB962C8B-B14F-4D97-AF65-F5344CB8AC3E}">
        <p14:creationId xmlns:p14="http://schemas.microsoft.com/office/powerpoint/2010/main" val="312566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77788"/>
            <a:ext cx="8280400" cy="1150937"/>
          </a:xfrm>
        </p:spPr>
        <p:txBody>
          <a:bodyPr/>
          <a:lstStyle/>
          <a:p>
            <a:r>
              <a:rPr lang="en-US" dirty="0" smtClean="0"/>
              <a:t>Resource Query Service - </a:t>
            </a:r>
            <a:r>
              <a:rPr lang="en-US" dirty="0" err="1" smtClean="0"/>
              <a:t>GetValues</a:t>
            </a:r>
            <a:endParaRPr lang="en-US" dirty="0"/>
          </a:p>
        </p:txBody>
      </p:sp>
      <p:sp>
        <p:nvSpPr>
          <p:cNvPr id="3" name="Content Placeholder 2"/>
          <p:cNvSpPr>
            <a:spLocks noGrp="1"/>
          </p:cNvSpPr>
          <p:nvPr>
            <p:ph idx="1"/>
          </p:nvPr>
        </p:nvSpPr>
        <p:spPr>
          <a:xfrm>
            <a:off x="0" y="1066800"/>
            <a:ext cx="9144000" cy="5791200"/>
          </a:xfrm>
        </p:spPr>
        <p:txBody>
          <a:bodyPr/>
          <a:lstStyle/>
          <a:p>
            <a:pPr marL="325338" lvl="1" indent="0">
              <a:buNone/>
            </a:pPr>
            <a:r>
              <a:rPr lang="en-US" sz="2400" dirty="0" smtClean="0"/>
              <a:t>This </a:t>
            </a:r>
            <a:r>
              <a:rPr lang="en-US" sz="2400" dirty="0" smtClean="0"/>
              <a:t>method gets </a:t>
            </a:r>
            <a:r>
              <a:rPr lang="en-US" sz="2400" dirty="0"/>
              <a:t>a resource description for an entity requested by the specified </a:t>
            </a:r>
            <a:r>
              <a:rPr lang="en-US" sz="2400" dirty="0" smtClean="0"/>
              <a:t>source </a:t>
            </a:r>
            <a:r>
              <a:rPr lang="en-US" sz="2400" dirty="0"/>
              <a:t>id (</a:t>
            </a:r>
            <a:r>
              <a:rPr lang="en-US" sz="2400" dirty="0" err="1"/>
              <a:t>resourceId</a:t>
            </a:r>
            <a:r>
              <a:rPr lang="en-US" sz="2400" dirty="0" smtClean="0"/>
              <a:t>).</a:t>
            </a:r>
          </a:p>
          <a:p>
            <a:pPr marL="0" marR="0" indent="0">
              <a:spcBef>
                <a:spcPts val="300"/>
              </a:spcBef>
              <a:spcAft>
                <a:spcPts val="300"/>
              </a:spcAft>
              <a:buNone/>
            </a:pPr>
            <a:r>
              <a:rPr lang="en-US" sz="1800" dirty="0" smtClean="0">
                <a:solidFill>
                  <a:srgbClr val="0000FF"/>
                </a:solidFill>
                <a:latin typeface="Frutiger-Roman"/>
                <a:ea typeface="Times New Roman"/>
                <a:cs typeface="Courier New"/>
              </a:rPr>
              <a:t>	public</a:t>
            </a:r>
            <a:r>
              <a:rPr lang="en-US" sz="1800" dirty="0" smtClean="0">
                <a:latin typeface="Frutiger-Roman"/>
                <a:ea typeface="Times New Roman"/>
                <a:cs typeface="Courier New"/>
              </a:rPr>
              <a:t> </a:t>
            </a:r>
            <a:r>
              <a:rPr lang="en-US" sz="1800" dirty="0" err="1">
                <a:solidFill>
                  <a:srgbClr val="2B91AF"/>
                </a:solidFill>
                <a:latin typeface="Frutiger-Roman"/>
                <a:ea typeface="Times New Roman"/>
                <a:cs typeface="Courier New"/>
              </a:rPr>
              <a:t>ResourceDescription</a:t>
            </a:r>
            <a:r>
              <a:rPr lang="en-US" sz="1800" dirty="0">
                <a:latin typeface="Frutiger-Roman"/>
                <a:ea typeface="Times New Roman"/>
                <a:cs typeface="Courier New"/>
              </a:rPr>
              <a:t> </a:t>
            </a:r>
            <a:r>
              <a:rPr lang="en-US" sz="1800" dirty="0" err="1">
                <a:latin typeface="Frutiger-Roman"/>
                <a:ea typeface="Times New Roman"/>
                <a:cs typeface="Courier New"/>
              </a:rPr>
              <a:t>GetValues</a:t>
            </a:r>
            <a:r>
              <a:rPr lang="en-US" sz="1800" dirty="0">
                <a:latin typeface="Frutiger-Roman"/>
                <a:ea typeface="Times New Roman"/>
                <a:cs typeface="Courier New"/>
              </a:rPr>
              <a:t>(</a:t>
            </a:r>
            <a:r>
              <a:rPr lang="en-US" sz="1800" dirty="0">
                <a:solidFill>
                  <a:srgbClr val="0000FF"/>
                </a:solidFill>
                <a:latin typeface="Frutiger-Roman"/>
                <a:ea typeface="Times New Roman"/>
                <a:cs typeface="Courier New"/>
              </a:rPr>
              <a:t>long</a:t>
            </a:r>
            <a:r>
              <a:rPr lang="en-US" sz="1800" dirty="0">
                <a:latin typeface="Frutiger-Roman"/>
                <a:ea typeface="Times New Roman"/>
                <a:cs typeface="Courier New"/>
              </a:rPr>
              <a:t> </a:t>
            </a:r>
            <a:r>
              <a:rPr lang="en-US" sz="1800" dirty="0" err="1">
                <a:latin typeface="Frutiger-Roman"/>
                <a:ea typeface="Times New Roman"/>
                <a:cs typeface="Courier New"/>
              </a:rPr>
              <a:t>modelVersionId</a:t>
            </a:r>
            <a:r>
              <a:rPr lang="en-US" sz="1800" dirty="0">
                <a:latin typeface="Frutiger-Roman"/>
                <a:ea typeface="Times New Roman"/>
                <a:cs typeface="Courier New"/>
              </a:rPr>
              <a:t>,</a:t>
            </a:r>
            <a:endParaRPr lang="en-US" sz="2800" dirty="0">
              <a:latin typeface="Times New Roman"/>
              <a:ea typeface="Times New Roman"/>
              <a:cs typeface="Calibri"/>
            </a:endParaRPr>
          </a:p>
          <a:p>
            <a:pPr marL="0" marR="0" indent="0">
              <a:spcBef>
                <a:spcPts val="300"/>
              </a:spcBef>
              <a:spcAft>
                <a:spcPts val="300"/>
              </a:spcAft>
              <a:buNone/>
            </a:pPr>
            <a:r>
              <a:rPr lang="en-US" sz="1800" dirty="0">
                <a:latin typeface="Frutiger-Roman"/>
                <a:ea typeface="Times New Roman"/>
                <a:cs typeface="Courier New"/>
              </a:rPr>
              <a:t>			</a:t>
            </a:r>
            <a:r>
              <a:rPr lang="en-US" sz="1800" dirty="0" smtClean="0">
                <a:latin typeface="Frutiger-Roman"/>
                <a:ea typeface="Times New Roman"/>
                <a:cs typeface="Courier New"/>
              </a:rPr>
              <a:t>	        </a:t>
            </a:r>
            <a:r>
              <a:rPr lang="en-US" sz="1800" dirty="0" smtClean="0">
                <a:solidFill>
                  <a:srgbClr val="0000FF"/>
                </a:solidFill>
                <a:latin typeface="Frutiger-Roman"/>
                <a:ea typeface="Times New Roman"/>
                <a:cs typeface="Courier New"/>
              </a:rPr>
              <a:t>long</a:t>
            </a:r>
            <a:r>
              <a:rPr lang="en-US" sz="1800" dirty="0" smtClean="0">
                <a:latin typeface="Frutiger-Roman"/>
                <a:ea typeface="Times New Roman"/>
                <a:cs typeface="Courier New"/>
              </a:rPr>
              <a:t> </a:t>
            </a:r>
            <a:r>
              <a:rPr lang="en-US" sz="1800" dirty="0" err="1">
                <a:latin typeface="Frutiger-Roman"/>
                <a:ea typeface="Times New Roman"/>
                <a:cs typeface="Courier New"/>
              </a:rPr>
              <a:t>resourceId</a:t>
            </a:r>
            <a:r>
              <a:rPr lang="en-US" sz="1800" dirty="0">
                <a:latin typeface="Frutiger-Roman"/>
                <a:ea typeface="Times New Roman"/>
                <a:cs typeface="Courier New"/>
              </a:rPr>
              <a:t>,</a:t>
            </a:r>
            <a:endParaRPr lang="en-US" sz="2800" dirty="0">
              <a:latin typeface="Times New Roman"/>
              <a:ea typeface="Times New Roman"/>
              <a:cs typeface="Calibri"/>
            </a:endParaRPr>
          </a:p>
          <a:p>
            <a:pPr marL="0" marR="0" indent="0">
              <a:spcBef>
                <a:spcPts val="300"/>
              </a:spcBef>
              <a:spcAft>
                <a:spcPts val="300"/>
              </a:spcAft>
              <a:buNone/>
            </a:pPr>
            <a:r>
              <a:rPr lang="en-US" sz="1800" dirty="0">
                <a:latin typeface="Frutiger-Roman"/>
                <a:ea typeface="Times New Roman"/>
                <a:cs typeface="Courier New"/>
              </a:rPr>
              <a:t>				</a:t>
            </a:r>
            <a:r>
              <a:rPr lang="en-US" sz="1800" dirty="0" smtClean="0">
                <a:latin typeface="Frutiger-Roman"/>
                <a:ea typeface="Times New Roman"/>
                <a:cs typeface="Courier New"/>
              </a:rPr>
              <a:t>        </a:t>
            </a:r>
            <a:r>
              <a:rPr lang="en-US" sz="1800" dirty="0" smtClean="0">
                <a:solidFill>
                  <a:srgbClr val="2B91AF"/>
                </a:solidFill>
                <a:latin typeface="Frutiger-Roman"/>
                <a:ea typeface="Times New Roman"/>
                <a:cs typeface="Courier New"/>
              </a:rPr>
              <a:t>List</a:t>
            </a:r>
            <a:r>
              <a:rPr lang="en-US" sz="1800" dirty="0" smtClean="0">
                <a:latin typeface="Frutiger-Roman"/>
                <a:ea typeface="Times New Roman"/>
                <a:cs typeface="Courier New"/>
              </a:rPr>
              <a:t>&lt;</a:t>
            </a:r>
            <a:r>
              <a:rPr lang="en-US" sz="1800" dirty="0" err="1" smtClean="0">
                <a:solidFill>
                  <a:srgbClr val="2B91AF"/>
                </a:solidFill>
                <a:latin typeface="Frutiger-Roman"/>
                <a:ea typeface="Times New Roman"/>
                <a:cs typeface="Courier New"/>
              </a:rPr>
              <a:t>ModelCode</a:t>
            </a:r>
            <a:r>
              <a:rPr lang="en-US" sz="1800" dirty="0">
                <a:latin typeface="Frutiger-Roman"/>
                <a:ea typeface="Times New Roman"/>
                <a:cs typeface="Courier New"/>
              </a:rPr>
              <a:t>&gt; </a:t>
            </a:r>
            <a:r>
              <a:rPr lang="en-US" sz="1800" dirty="0" err="1">
                <a:latin typeface="Frutiger-Roman"/>
                <a:ea typeface="Times New Roman"/>
                <a:cs typeface="Courier New"/>
              </a:rPr>
              <a:t>propIds</a:t>
            </a:r>
            <a:r>
              <a:rPr lang="en-US" sz="1800" dirty="0">
                <a:latin typeface="Frutiger-Roman"/>
                <a:ea typeface="Times New Roman"/>
                <a:cs typeface="Courier New"/>
              </a:rPr>
              <a:t>,</a:t>
            </a:r>
            <a:endParaRPr lang="en-US" sz="2800" dirty="0">
              <a:latin typeface="Times New Roman"/>
              <a:ea typeface="Times New Roman"/>
              <a:cs typeface="Calibri"/>
            </a:endParaRPr>
          </a:p>
          <a:p>
            <a:pPr marL="0" marR="0" indent="0">
              <a:spcBef>
                <a:spcPts val="300"/>
              </a:spcBef>
              <a:spcAft>
                <a:spcPts val="300"/>
              </a:spcAft>
              <a:buNone/>
            </a:pPr>
            <a:r>
              <a:rPr lang="en-US" sz="1800" dirty="0">
                <a:latin typeface="Frutiger-Roman"/>
                <a:ea typeface="Times New Roman"/>
                <a:cs typeface="Courier New"/>
              </a:rPr>
              <a:t>				</a:t>
            </a:r>
            <a:r>
              <a:rPr lang="en-US" sz="1800" dirty="0" smtClean="0">
                <a:latin typeface="Frutiger-Roman"/>
                <a:ea typeface="Times New Roman"/>
                <a:cs typeface="Courier New"/>
              </a:rPr>
              <a:t>        </a:t>
            </a:r>
            <a:r>
              <a:rPr lang="en-US" sz="1800" dirty="0" smtClean="0">
                <a:solidFill>
                  <a:srgbClr val="0000FF"/>
                </a:solidFill>
                <a:latin typeface="Frutiger-Roman"/>
                <a:ea typeface="Times New Roman"/>
                <a:cs typeface="Courier New"/>
              </a:rPr>
              <a:t>ref</a:t>
            </a:r>
            <a:r>
              <a:rPr lang="en-US" sz="1800" dirty="0" smtClean="0">
                <a:latin typeface="Frutiger-Roman"/>
                <a:ea typeface="Times New Roman"/>
                <a:cs typeface="Courier New"/>
              </a:rPr>
              <a:t> </a:t>
            </a:r>
            <a:r>
              <a:rPr lang="en-US" sz="1800" dirty="0" err="1">
                <a:solidFill>
                  <a:srgbClr val="0000FF"/>
                </a:solidFill>
                <a:latin typeface="Frutiger-Roman"/>
                <a:ea typeface="Times New Roman"/>
                <a:cs typeface="Courier New"/>
              </a:rPr>
              <a:t>int</a:t>
            </a:r>
            <a:r>
              <a:rPr lang="en-US" sz="1800" dirty="0">
                <a:latin typeface="Frutiger-Roman"/>
                <a:ea typeface="Times New Roman"/>
                <a:cs typeface="Courier New"/>
              </a:rPr>
              <a:t> </a:t>
            </a:r>
            <a:r>
              <a:rPr lang="en-US" sz="1800" dirty="0" err="1">
                <a:latin typeface="Frutiger-Roman"/>
                <a:ea typeface="Times New Roman"/>
                <a:cs typeface="Courier New"/>
              </a:rPr>
              <a:t>modelDeltaCounter</a:t>
            </a:r>
            <a:r>
              <a:rPr lang="en-US" sz="1800" dirty="0">
                <a:latin typeface="Frutiger-Roman"/>
                <a:ea typeface="Times New Roman"/>
                <a:cs typeface="Courier New"/>
              </a:rPr>
              <a:t>)</a:t>
            </a:r>
            <a:endParaRPr lang="en-US" sz="2800" dirty="0">
              <a:latin typeface="Times New Roman"/>
              <a:ea typeface="Times New Roman"/>
              <a:cs typeface="Calibri"/>
            </a:endParaRPr>
          </a:p>
          <a:p>
            <a:pPr marL="325338" lvl="1" indent="0">
              <a:buNone/>
            </a:pPr>
            <a:r>
              <a:rPr lang="en-US" sz="2400" dirty="0"/>
              <a:t>Usage:</a:t>
            </a:r>
          </a:p>
          <a:p>
            <a:pPr marL="325338" lvl="1" indent="0">
              <a:buNone/>
            </a:pPr>
            <a:r>
              <a:rPr lang="en-US" sz="2400" dirty="0"/>
              <a:t>Input argument </a:t>
            </a:r>
            <a:r>
              <a:rPr lang="en-US" sz="2400" dirty="0" err="1"/>
              <a:t>resourceId</a:t>
            </a:r>
            <a:r>
              <a:rPr lang="en-US" sz="2400" dirty="0"/>
              <a:t> represents the identification of a requested resource. Input argument </a:t>
            </a:r>
            <a:r>
              <a:rPr lang="en-US" sz="2400" dirty="0" err="1"/>
              <a:t>propIds</a:t>
            </a:r>
            <a:r>
              <a:rPr lang="en-US" sz="2400" dirty="0"/>
              <a:t> contains the list of the properties that are returned with each results' instance.</a:t>
            </a:r>
          </a:p>
          <a:p>
            <a:pPr marL="325338" lvl="1" indent="0">
              <a:buNone/>
            </a:pPr>
            <a:endParaRPr lang="en-US" sz="2400" dirty="0"/>
          </a:p>
        </p:txBody>
      </p:sp>
    </p:spTree>
    <p:extLst>
      <p:ext uri="{BB962C8B-B14F-4D97-AF65-F5344CB8AC3E}">
        <p14:creationId xmlns:p14="http://schemas.microsoft.com/office/powerpoint/2010/main" val="256869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77788"/>
            <a:ext cx="8280400" cy="1150937"/>
          </a:xfrm>
        </p:spPr>
        <p:txBody>
          <a:bodyPr/>
          <a:lstStyle/>
          <a:p>
            <a:r>
              <a:rPr lang="en-US" dirty="0"/>
              <a:t>Resource Query Service - </a:t>
            </a:r>
            <a:r>
              <a:rPr lang="en-US" dirty="0" err="1"/>
              <a:t>GetExtentValues</a:t>
            </a:r>
            <a:endParaRPr lang="en-US" dirty="0"/>
          </a:p>
        </p:txBody>
      </p:sp>
      <p:sp>
        <p:nvSpPr>
          <p:cNvPr id="3" name="Content Placeholder 2"/>
          <p:cNvSpPr>
            <a:spLocks noGrp="1"/>
          </p:cNvSpPr>
          <p:nvPr>
            <p:ph idx="1"/>
          </p:nvPr>
        </p:nvSpPr>
        <p:spPr>
          <a:xfrm>
            <a:off x="0" y="1219200"/>
            <a:ext cx="9144000" cy="5638800"/>
          </a:xfrm>
        </p:spPr>
        <p:txBody>
          <a:bodyPr/>
          <a:lstStyle/>
          <a:p>
            <a:pPr marL="0" indent="0">
              <a:buNone/>
            </a:pPr>
            <a:r>
              <a:rPr lang="en-US" sz="2800" dirty="0"/>
              <a:t>This </a:t>
            </a:r>
            <a:r>
              <a:rPr lang="en-US" sz="2800" dirty="0" smtClean="0"/>
              <a:t>method retrieves </a:t>
            </a:r>
            <a:r>
              <a:rPr lang="en-US" sz="2800" dirty="0"/>
              <a:t>all instances of a given class, with specified properties</a:t>
            </a:r>
            <a:r>
              <a:rPr lang="en-US" sz="2800" dirty="0" smtClean="0"/>
              <a:t>.</a:t>
            </a:r>
          </a:p>
          <a:p>
            <a:pPr marL="0" marR="0" indent="0">
              <a:spcBef>
                <a:spcPts val="300"/>
              </a:spcBef>
              <a:spcAft>
                <a:spcPts val="300"/>
              </a:spcAft>
              <a:buNone/>
            </a:pPr>
            <a:r>
              <a:rPr lang="en-US" sz="1800" dirty="0" smtClean="0">
                <a:solidFill>
                  <a:srgbClr val="0000FF"/>
                </a:solidFill>
                <a:latin typeface="Frutiger-Roman"/>
                <a:ea typeface="Times New Roman"/>
                <a:cs typeface="Courier New"/>
              </a:rPr>
              <a:t>	public</a:t>
            </a:r>
            <a:r>
              <a:rPr lang="en-US" sz="1800" dirty="0" smtClean="0">
                <a:latin typeface="Frutiger-Roman"/>
                <a:ea typeface="Times New Roman"/>
                <a:cs typeface="Courier New"/>
              </a:rPr>
              <a:t> </a:t>
            </a:r>
            <a:r>
              <a:rPr lang="en-US" sz="1800" dirty="0" err="1">
                <a:solidFill>
                  <a:srgbClr val="0000FF"/>
                </a:solidFill>
                <a:latin typeface="Frutiger-Roman"/>
                <a:ea typeface="Times New Roman"/>
                <a:cs typeface="Courier New"/>
              </a:rPr>
              <a:t>int</a:t>
            </a:r>
            <a:r>
              <a:rPr lang="en-US" sz="1800" dirty="0">
                <a:latin typeface="Frutiger-Roman"/>
                <a:ea typeface="Times New Roman"/>
                <a:cs typeface="Courier New"/>
              </a:rPr>
              <a:t> </a:t>
            </a:r>
            <a:r>
              <a:rPr lang="en-US" sz="1800" dirty="0" err="1">
                <a:latin typeface="Frutiger-Roman"/>
                <a:ea typeface="Times New Roman"/>
                <a:cs typeface="Courier New"/>
              </a:rPr>
              <a:t>GetExtentValues</a:t>
            </a:r>
            <a:r>
              <a:rPr lang="en-US" sz="1800" dirty="0">
                <a:latin typeface="Frutiger-Roman"/>
                <a:ea typeface="Times New Roman"/>
                <a:cs typeface="Courier New"/>
              </a:rPr>
              <a:t>(</a:t>
            </a:r>
            <a:r>
              <a:rPr lang="en-US" sz="1800" dirty="0">
                <a:solidFill>
                  <a:srgbClr val="0000FF"/>
                </a:solidFill>
                <a:latin typeface="Frutiger-Roman"/>
                <a:ea typeface="Times New Roman"/>
                <a:cs typeface="Courier New"/>
              </a:rPr>
              <a:t>long</a:t>
            </a:r>
            <a:r>
              <a:rPr lang="en-US" sz="1800" dirty="0">
                <a:latin typeface="Frutiger-Roman"/>
                <a:ea typeface="Times New Roman"/>
                <a:cs typeface="Courier New"/>
              </a:rPr>
              <a:t> </a:t>
            </a:r>
            <a:r>
              <a:rPr lang="en-US" sz="1800" dirty="0" err="1">
                <a:latin typeface="Frutiger-Roman"/>
                <a:ea typeface="Times New Roman"/>
                <a:cs typeface="Courier New"/>
              </a:rPr>
              <a:t>modelVersionId</a:t>
            </a:r>
            <a:r>
              <a:rPr lang="en-US" sz="1800" dirty="0">
                <a:latin typeface="Frutiger-Roman"/>
                <a:ea typeface="Times New Roman"/>
                <a:cs typeface="Courier New"/>
              </a:rPr>
              <a:t>, </a:t>
            </a:r>
            <a:endParaRPr lang="en-US" sz="1800" dirty="0">
              <a:ea typeface="Times New Roman"/>
            </a:endParaRPr>
          </a:p>
          <a:p>
            <a:pPr marL="0" marR="0" indent="0">
              <a:spcBef>
                <a:spcPts val="300"/>
              </a:spcBef>
              <a:spcAft>
                <a:spcPts val="300"/>
              </a:spcAft>
              <a:buNone/>
            </a:pPr>
            <a:r>
              <a:rPr lang="en-US" sz="1800" dirty="0">
                <a:latin typeface="Frutiger-Roman"/>
                <a:ea typeface="Times New Roman"/>
                <a:cs typeface="Courier New"/>
              </a:rPr>
              <a:t>	</a:t>
            </a:r>
            <a:r>
              <a:rPr lang="en-US" sz="1800" dirty="0" smtClean="0">
                <a:latin typeface="Frutiger-Roman"/>
                <a:ea typeface="Times New Roman"/>
                <a:cs typeface="Courier New"/>
              </a:rPr>
              <a:t>   	</a:t>
            </a:r>
            <a:r>
              <a:rPr lang="en-US" sz="1800" dirty="0">
                <a:latin typeface="Frutiger-Roman"/>
                <a:ea typeface="Times New Roman"/>
                <a:cs typeface="Courier New"/>
              </a:rPr>
              <a:t>	</a:t>
            </a:r>
            <a:r>
              <a:rPr lang="en-US" sz="1800" dirty="0" smtClean="0">
                <a:latin typeface="Frutiger-Roman"/>
                <a:ea typeface="Times New Roman"/>
                <a:cs typeface="Courier New"/>
              </a:rPr>
              <a:t>        </a:t>
            </a:r>
            <a:r>
              <a:rPr lang="en-US" sz="1800" dirty="0" err="1" smtClean="0">
                <a:solidFill>
                  <a:srgbClr val="2B91AF"/>
                </a:solidFill>
                <a:latin typeface="Frutiger-Roman"/>
                <a:ea typeface="Times New Roman"/>
                <a:cs typeface="Courier New"/>
              </a:rPr>
              <a:t>ModelCode</a:t>
            </a:r>
            <a:r>
              <a:rPr lang="en-US" sz="1800" dirty="0" smtClean="0">
                <a:latin typeface="Frutiger-Roman"/>
                <a:ea typeface="Times New Roman"/>
                <a:cs typeface="Courier New"/>
              </a:rPr>
              <a:t> </a:t>
            </a:r>
            <a:r>
              <a:rPr lang="en-US" sz="1800" dirty="0">
                <a:latin typeface="Frutiger-Roman"/>
                <a:ea typeface="Times New Roman"/>
                <a:cs typeface="Courier New"/>
              </a:rPr>
              <a:t>code, 				</a:t>
            </a:r>
            <a:endParaRPr lang="en-US" sz="1800" dirty="0">
              <a:ea typeface="Times New Roman"/>
            </a:endParaRPr>
          </a:p>
          <a:p>
            <a:pPr marL="0" marR="0" indent="0">
              <a:spcBef>
                <a:spcPts val="300"/>
              </a:spcBef>
              <a:spcAft>
                <a:spcPts val="300"/>
              </a:spcAft>
              <a:buNone/>
            </a:pPr>
            <a:r>
              <a:rPr lang="en-US" sz="1800" dirty="0">
                <a:latin typeface="Frutiger-Roman"/>
                <a:ea typeface="Times New Roman"/>
                <a:cs typeface="Courier New"/>
              </a:rPr>
              <a:t>			</a:t>
            </a:r>
            <a:r>
              <a:rPr lang="en-US" sz="1800" dirty="0" smtClean="0">
                <a:latin typeface="Frutiger-Roman"/>
                <a:ea typeface="Times New Roman"/>
                <a:cs typeface="Courier New"/>
              </a:rPr>
              <a:t>        </a:t>
            </a:r>
            <a:r>
              <a:rPr lang="en-US" sz="1800" dirty="0" smtClean="0">
                <a:solidFill>
                  <a:srgbClr val="2B91AF"/>
                </a:solidFill>
                <a:latin typeface="Frutiger-Roman"/>
                <a:ea typeface="Times New Roman"/>
                <a:cs typeface="Courier New"/>
              </a:rPr>
              <a:t>List</a:t>
            </a:r>
            <a:r>
              <a:rPr lang="en-US" sz="1800" dirty="0" smtClean="0">
                <a:latin typeface="Frutiger-Roman"/>
                <a:ea typeface="Times New Roman"/>
                <a:cs typeface="Courier New"/>
              </a:rPr>
              <a:t>&lt;</a:t>
            </a:r>
            <a:r>
              <a:rPr lang="en-US" sz="1800" dirty="0" err="1" smtClean="0">
                <a:solidFill>
                  <a:srgbClr val="2B91AF"/>
                </a:solidFill>
                <a:latin typeface="Frutiger-Roman"/>
                <a:ea typeface="Times New Roman"/>
                <a:cs typeface="Courier New"/>
              </a:rPr>
              <a:t>ModelCode</a:t>
            </a:r>
            <a:r>
              <a:rPr lang="en-US" sz="1800" dirty="0">
                <a:latin typeface="Frutiger-Roman"/>
                <a:ea typeface="Times New Roman"/>
                <a:cs typeface="Courier New"/>
              </a:rPr>
              <a:t>&gt; </a:t>
            </a:r>
            <a:r>
              <a:rPr lang="en-US" sz="1800" dirty="0" err="1">
                <a:latin typeface="Frutiger-Roman"/>
                <a:ea typeface="Times New Roman"/>
                <a:cs typeface="Courier New"/>
              </a:rPr>
              <a:t>propIds</a:t>
            </a:r>
            <a:r>
              <a:rPr lang="en-US" sz="1800" dirty="0">
                <a:latin typeface="Frutiger-Roman"/>
                <a:ea typeface="Times New Roman"/>
                <a:cs typeface="Courier New"/>
              </a:rPr>
              <a:t>,				</a:t>
            </a:r>
            <a:r>
              <a:rPr lang="en-US" sz="1800" dirty="0" smtClean="0">
                <a:latin typeface="Frutiger-Roman"/>
                <a:ea typeface="Times New Roman"/>
                <a:cs typeface="Courier New"/>
              </a:rPr>
              <a:t> </a:t>
            </a:r>
            <a:r>
              <a:rPr lang="en-US" sz="1800" dirty="0">
                <a:latin typeface="Frutiger-Roman"/>
                <a:ea typeface="Times New Roman"/>
                <a:cs typeface="Courier New"/>
              </a:rPr>
              <a:t>		</a:t>
            </a:r>
            <a:r>
              <a:rPr lang="en-US" sz="1800" dirty="0" smtClean="0">
                <a:latin typeface="Frutiger-Roman"/>
                <a:ea typeface="Times New Roman"/>
                <a:cs typeface="Courier New"/>
              </a:rPr>
              <a:t>	        </a:t>
            </a:r>
            <a:r>
              <a:rPr lang="en-US" sz="1800" dirty="0" smtClean="0">
                <a:solidFill>
                  <a:srgbClr val="0000FF"/>
                </a:solidFill>
                <a:latin typeface="Frutiger-Roman"/>
                <a:ea typeface="Times New Roman"/>
                <a:cs typeface="Courier New"/>
              </a:rPr>
              <a:t>ref</a:t>
            </a:r>
            <a:r>
              <a:rPr lang="en-US" sz="1800" dirty="0" smtClean="0">
                <a:latin typeface="Frutiger-Roman"/>
                <a:ea typeface="Times New Roman"/>
                <a:cs typeface="Courier New"/>
              </a:rPr>
              <a:t> </a:t>
            </a:r>
            <a:r>
              <a:rPr lang="en-US" sz="1800" dirty="0" err="1">
                <a:solidFill>
                  <a:srgbClr val="0000FF"/>
                </a:solidFill>
                <a:latin typeface="Frutiger-Roman"/>
                <a:ea typeface="Times New Roman"/>
                <a:cs typeface="Courier New"/>
              </a:rPr>
              <a:t>int</a:t>
            </a:r>
            <a:r>
              <a:rPr lang="en-US" sz="1800" dirty="0">
                <a:latin typeface="Frutiger-Roman"/>
                <a:ea typeface="Times New Roman"/>
                <a:cs typeface="Courier New"/>
              </a:rPr>
              <a:t> </a:t>
            </a:r>
            <a:r>
              <a:rPr lang="en-US" sz="1800" dirty="0" err="1">
                <a:latin typeface="Frutiger-Roman"/>
                <a:ea typeface="Times New Roman"/>
                <a:cs typeface="Courier New"/>
              </a:rPr>
              <a:t>modelDeltaCounter</a:t>
            </a:r>
            <a:r>
              <a:rPr lang="en-US" sz="1800" dirty="0" smtClean="0">
                <a:latin typeface="Frutiger-Roman"/>
                <a:ea typeface="Times New Roman"/>
                <a:cs typeface="Courier New"/>
              </a:rPr>
              <a:t>)</a:t>
            </a:r>
            <a:r>
              <a:rPr lang="en-US" sz="2800" dirty="0" smtClean="0">
                <a:latin typeface="Frutiger-Roman"/>
                <a:ea typeface="Times New Roman"/>
                <a:cs typeface="Courier New"/>
              </a:rPr>
              <a:t>	</a:t>
            </a:r>
            <a:endParaRPr lang="en-US" sz="4000" dirty="0">
              <a:ea typeface="Times New Roman"/>
            </a:endParaRPr>
          </a:p>
          <a:p>
            <a:pPr marL="0" indent="0">
              <a:buNone/>
            </a:pPr>
            <a:r>
              <a:rPr lang="en-US" sz="2800" dirty="0"/>
              <a:t>Input argument code contains the identifier of the resource class. Input argument </a:t>
            </a:r>
            <a:r>
              <a:rPr lang="en-US" sz="2800" dirty="0" err="1"/>
              <a:t>propIds</a:t>
            </a:r>
            <a:r>
              <a:rPr lang="en-US" sz="2800" dirty="0"/>
              <a:t> contains the list of the properties that are returned with each results' instance</a:t>
            </a:r>
            <a:r>
              <a:rPr lang="en-US" sz="2800" dirty="0" smtClean="0"/>
              <a:t>. The return value is iterator, pointing to the result set of the query.</a:t>
            </a:r>
            <a:endParaRPr lang="en-US" sz="2800" dirty="0"/>
          </a:p>
        </p:txBody>
      </p:sp>
    </p:spTree>
    <p:extLst>
      <p:ext uri="{BB962C8B-B14F-4D97-AF65-F5344CB8AC3E}">
        <p14:creationId xmlns:p14="http://schemas.microsoft.com/office/powerpoint/2010/main" val="197185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77788"/>
            <a:ext cx="8280400" cy="1150937"/>
          </a:xfrm>
        </p:spPr>
        <p:txBody>
          <a:bodyPr/>
          <a:lstStyle/>
          <a:p>
            <a:r>
              <a:rPr lang="en-US" dirty="0"/>
              <a:t>Resource Query Service </a:t>
            </a:r>
            <a:r>
              <a:rPr lang="en-US" dirty="0" smtClean="0"/>
              <a:t>– </a:t>
            </a:r>
            <a:r>
              <a:rPr lang="en-US" dirty="0" err="1" smtClean="0"/>
              <a:t>GetDescendentValues</a:t>
            </a:r>
            <a:r>
              <a:rPr lang="en-US" dirty="0" smtClean="0"/>
              <a:t> 1/2</a:t>
            </a:r>
            <a:endParaRPr lang="en-US" dirty="0"/>
          </a:p>
        </p:txBody>
      </p:sp>
      <p:sp>
        <p:nvSpPr>
          <p:cNvPr id="3" name="Content Placeholder 2"/>
          <p:cNvSpPr>
            <a:spLocks noGrp="1"/>
          </p:cNvSpPr>
          <p:nvPr>
            <p:ph idx="1"/>
          </p:nvPr>
        </p:nvSpPr>
        <p:spPr>
          <a:xfrm>
            <a:off x="0" y="1447800"/>
            <a:ext cx="9144000" cy="5410200"/>
          </a:xfrm>
        </p:spPr>
        <p:txBody>
          <a:bodyPr/>
          <a:lstStyle/>
          <a:p>
            <a:pPr marL="0" indent="0">
              <a:buNone/>
            </a:pPr>
            <a:r>
              <a:rPr lang="en-US" sz="2400" dirty="0"/>
              <a:t>This function retrieves all instances by a sequence of associations, which apply to a sequence of input source resource identifiers. For each association in association sequence, it is applied to each resource in the source sequence, yielding a new resource sequence. For example, a source resource sequence could be thought of as "all the substations in the model", and an association could be thought of as "all the bays in a substation", thus yielding a new sequence "all the bays in all the substations". This new sequence, obtained after applying the first association is then used as an entry to the next iteration of the process, which is applying the next association from the sequence. Once all associations have been applied to all the yielding sequences, a final sequence of all the leaf resources is obtained and returned to the client via </a:t>
            </a:r>
            <a:r>
              <a:rPr lang="en-US" sz="2400" dirty="0" err="1"/>
              <a:t>ResourceIterator</a:t>
            </a:r>
            <a:r>
              <a:rPr lang="en-US" sz="2400" dirty="0"/>
              <a:t> class.</a:t>
            </a:r>
          </a:p>
        </p:txBody>
      </p:sp>
    </p:spTree>
    <p:extLst>
      <p:ext uri="{BB962C8B-B14F-4D97-AF65-F5344CB8AC3E}">
        <p14:creationId xmlns:p14="http://schemas.microsoft.com/office/powerpoint/2010/main" val="237940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77788"/>
            <a:ext cx="8280400" cy="1150937"/>
          </a:xfrm>
        </p:spPr>
        <p:txBody>
          <a:bodyPr/>
          <a:lstStyle/>
          <a:p>
            <a:r>
              <a:rPr lang="en-US" dirty="0"/>
              <a:t>Resource Query Service – </a:t>
            </a:r>
            <a:r>
              <a:rPr lang="en-US" dirty="0" err="1"/>
              <a:t>GetDescendentValues</a:t>
            </a:r>
            <a:r>
              <a:rPr lang="en-US" dirty="0"/>
              <a:t> </a:t>
            </a:r>
            <a:r>
              <a:rPr lang="en-US" dirty="0" smtClean="0"/>
              <a:t>2/2</a:t>
            </a:r>
            <a:endParaRPr lang="en-US" dirty="0"/>
          </a:p>
        </p:txBody>
      </p:sp>
      <p:sp>
        <p:nvSpPr>
          <p:cNvPr id="3" name="Content Placeholder 2"/>
          <p:cNvSpPr>
            <a:spLocks noGrp="1"/>
          </p:cNvSpPr>
          <p:nvPr>
            <p:ph idx="1"/>
          </p:nvPr>
        </p:nvSpPr>
        <p:spPr>
          <a:xfrm>
            <a:off x="0" y="1143000"/>
            <a:ext cx="9144000" cy="5715000"/>
          </a:xfrm>
        </p:spPr>
        <p:txBody>
          <a:bodyPr/>
          <a:lstStyle/>
          <a:p>
            <a:pPr marL="0" marR="0" indent="0">
              <a:spcBef>
                <a:spcPts val="300"/>
              </a:spcBef>
              <a:spcAft>
                <a:spcPts val="300"/>
              </a:spcAft>
              <a:buNone/>
            </a:pPr>
            <a:r>
              <a:rPr lang="en-US" sz="1600" dirty="0">
                <a:solidFill>
                  <a:srgbClr val="0000FF"/>
                </a:solidFill>
                <a:latin typeface="Frutiger-Roman"/>
                <a:ea typeface="Times New Roman"/>
                <a:cs typeface="Courier New"/>
              </a:rPr>
              <a:t>public</a:t>
            </a:r>
            <a:r>
              <a:rPr lang="en-US" sz="1600" dirty="0">
                <a:latin typeface="Frutiger-Roman"/>
                <a:ea typeface="Times New Roman"/>
                <a:cs typeface="Courier New"/>
              </a:rPr>
              <a:t> </a:t>
            </a:r>
            <a:r>
              <a:rPr lang="en-US" sz="1600" dirty="0" err="1">
                <a:solidFill>
                  <a:srgbClr val="0000FF"/>
                </a:solidFill>
                <a:latin typeface="Frutiger-Roman"/>
                <a:ea typeface="Times New Roman"/>
                <a:cs typeface="Courier New"/>
              </a:rPr>
              <a:t>int</a:t>
            </a:r>
            <a:r>
              <a:rPr lang="en-US" sz="1600" dirty="0">
                <a:latin typeface="Frutiger-Roman"/>
                <a:ea typeface="Times New Roman"/>
                <a:cs typeface="Courier New"/>
              </a:rPr>
              <a:t> </a:t>
            </a:r>
            <a:r>
              <a:rPr lang="en-US" sz="1600" dirty="0" err="1">
                <a:latin typeface="Frutiger-Roman"/>
                <a:ea typeface="Times New Roman"/>
                <a:cs typeface="Courier New"/>
              </a:rPr>
              <a:t>GetDescendentValuesLinq</a:t>
            </a:r>
            <a:r>
              <a:rPr lang="en-US" sz="1600" dirty="0">
                <a:latin typeface="Frutiger-Roman"/>
                <a:ea typeface="Times New Roman"/>
                <a:cs typeface="Courier New"/>
              </a:rPr>
              <a:t>(</a:t>
            </a:r>
            <a:r>
              <a:rPr lang="en-US" sz="1600" dirty="0">
                <a:solidFill>
                  <a:srgbClr val="0000FF"/>
                </a:solidFill>
                <a:latin typeface="Frutiger-Roman"/>
                <a:ea typeface="Times New Roman"/>
                <a:cs typeface="Courier New"/>
              </a:rPr>
              <a:t>long</a:t>
            </a:r>
            <a:r>
              <a:rPr lang="en-US" sz="1600" dirty="0">
                <a:latin typeface="Frutiger-Roman"/>
                <a:ea typeface="Times New Roman"/>
                <a:cs typeface="Courier New"/>
              </a:rPr>
              <a:t> </a:t>
            </a:r>
            <a:r>
              <a:rPr lang="en-US" sz="1600" dirty="0" err="1">
                <a:latin typeface="Frutiger-Roman"/>
                <a:ea typeface="Times New Roman"/>
                <a:cs typeface="Courier New"/>
              </a:rPr>
              <a:t>modelVersionId</a:t>
            </a:r>
            <a:r>
              <a:rPr lang="en-US" sz="1600" dirty="0">
                <a:latin typeface="Frutiger-Roman"/>
                <a:ea typeface="Times New Roman"/>
                <a:cs typeface="Courier New"/>
              </a:rPr>
              <a:t>,</a:t>
            </a:r>
            <a:endParaRPr lang="en-US" sz="1600" dirty="0">
              <a:ea typeface="Times New Roman"/>
            </a:endParaRPr>
          </a:p>
          <a:p>
            <a:pPr marL="0" marR="0" indent="0">
              <a:spcBef>
                <a:spcPts val="300"/>
              </a:spcBef>
              <a:spcAft>
                <a:spcPts val="300"/>
              </a:spcAft>
              <a:buNone/>
            </a:pPr>
            <a:r>
              <a:rPr lang="en-US" sz="1600" dirty="0">
                <a:latin typeface="Frutiger-Roman"/>
                <a:ea typeface="Times New Roman"/>
                <a:cs typeface="Courier New"/>
              </a:rPr>
              <a:t>		</a:t>
            </a:r>
            <a:r>
              <a:rPr lang="en-US" sz="1600" dirty="0" smtClean="0">
                <a:latin typeface="Frutiger-Roman"/>
                <a:ea typeface="Times New Roman"/>
                <a:cs typeface="Courier New"/>
              </a:rPr>
              <a:t>	      </a:t>
            </a:r>
            <a:r>
              <a:rPr lang="en-US" sz="1600" dirty="0" smtClean="0">
                <a:solidFill>
                  <a:srgbClr val="2B91AF"/>
                </a:solidFill>
                <a:latin typeface="Frutiger-Roman"/>
                <a:ea typeface="Times New Roman"/>
                <a:cs typeface="Courier New"/>
              </a:rPr>
              <a:t>List</a:t>
            </a:r>
            <a:r>
              <a:rPr lang="en-US" sz="1600" dirty="0" smtClean="0">
                <a:latin typeface="Frutiger-Roman"/>
                <a:ea typeface="Times New Roman"/>
                <a:cs typeface="Courier New"/>
              </a:rPr>
              <a:t>&lt;</a:t>
            </a:r>
            <a:r>
              <a:rPr lang="en-US" sz="1600" dirty="0" err="1" smtClean="0">
                <a:solidFill>
                  <a:srgbClr val="2B91AF"/>
                </a:solidFill>
                <a:latin typeface="Frutiger-Roman"/>
                <a:ea typeface="Times New Roman"/>
                <a:cs typeface="Courier New"/>
              </a:rPr>
              <a:t>ModelCode</a:t>
            </a:r>
            <a:r>
              <a:rPr lang="en-US" sz="1600" dirty="0">
                <a:latin typeface="Frutiger-Roman"/>
                <a:ea typeface="Times New Roman"/>
                <a:cs typeface="Courier New"/>
              </a:rPr>
              <a:t>&gt; </a:t>
            </a:r>
            <a:r>
              <a:rPr lang="en-US" sz="1600" dirty="0" err="1">
                <a:latin typeface="Frutiger-Roman"/>
                <a:ea typeface="Times New Roman"/>
                <a:cs typeface="Courier New"/>
              </a:rPr>
              <a:t>propIds</a:t>
            </a:r>
            <a:r>
              <a:rPr lang="en-US" sz="1600" dirty="0">
                <a:latin typeface="Frutiger-Roman"/>
                <a:ea typeface="Times New Roman"/>
                <a:cs typeface="Courier New"/>
              </a:rPr>
              <a:t>,</a:t>
            </a:r>
            <a:endParaRPr lang="en-US" sz="1600" dirty="0">
              <a:ea typeface="Times New Roman"/>
            </a:endParaRPr>
          </a:p>
          <a:p>
            <a:pPr marL="0" marR="0" indent="0">
              <a:spcBef>
                <a:spcPts val="300"/>
              </a:spcBef>
              <a:spcAft>
                <a:spcPts val="300"/>
              </a:spcAft>
              <a:buNone/>
            </a:pPr>
            <a:r>
              <a:rPr lang="en-US" sz="1600" dirty="0">
                <a:latin typeface="Frutiger-Roman"/>
                <a:ea typeface="Times New Roman"/>
              </a:rPr>
              <a:t>			</a:t>
            </a:r>
            <a:r>
              <a:rPr lang="en-US" sz="1600" dirty="0" smtClean="0">
                <a:latin typeface="Frutiger-Roman"/>
                <a:ea typeface="Times New Roman"/>
              </a:rPr>
              <a:t>      </a:t>
            </a:r>
            <a:r>
              <a:rPr lang="en-US" sz="1600" dirty="0">
                <a:solidFill>
                  <a:srgbClr val="2B91AF"/>
                </a:solidFill>
                <a:latin typeface="Frutiger-Roman"/>
                <a:ea typeface="Times New Roman"/>
                <a:cs typeface="Courier New"/>
              </a:rPr>
              <a:t>List</a:t>
            </a:r>
            <a:r>
              <a:rPr lang="en-US" sz="1600" dirty="0">
                <a:latin typeface="Frutiger-Roman"/>
                <a:ea typeface="Times New Roman"/>
                <a:cs typeface="Courier New"/>
              </a:rPr>
              <a:t>&lt;</a:t>
            </a:r>
            <a:r>
              <a:rPr lang="en-US" sz="1600" dirty="0">
                <a:solidFill>
                  <a:srgbClr val="2B91AF"/>
                </a:solidFill>
                <a:latin typeface="Frutiger-Roman"/>
                <a:ea typeface="Times New Roman"/>
                <a:cs typeface="Courier New"/>
              </a:rPr>
              <a:t>Association</a:t>
            </a:r>
            <a:r>
              <a:rPr lang="en-US" sz="1600" dirty="0">
                <a:latin typeface="Frutiger-Roman"/>
                <a:ea typeface="Times New Roman"/>
                <a:cs typeface="Courier New"/>
              </a:rPr>
              <a:t>&gt; path,</a:t>
            </a:r>
            <a:endParaRPr lang="en-US" sz="1600" dirty="0">
              <a:ea typeface="Times New Roman"/>
            </a:endParaRPr>
          </a:p>
          <a:p>
            <a:pPr marL="0" marR="0" indent="0">
              <a:spcBef>
                <a:spcPts val="300"/>
              </a:spcBef>
              <a:spcAft>
                <a:spcPts val="300"/>
              </a:spcAft>
              <a:buNone/>
            </a:pPr>
            <a:r>
              <a:rPr lang="en-US" sz="1600" dirty="0">
                <a:latin typeface="Frutiger-Roman"/>
                <a:ea typeface="Times New Roman"/>
                <a:cs typeface="Courier New"/>
              </a:rPr>
              <a:t>			</a:t>
            </a:r>
            <a:r>
              <a:rPr lang="en-US" sz="1600" dirty="0" smtClean="0">
                <a:latin typeface="Frutiger-Roman"/>
                <a:ea typeface="Times New Roman"/>
                <a:cs typeface="Courier New"/>
              </a:rPr>
              <a:t>      </a:t>
            </a:r>
            <a:r>
              <a:rPr lang="en-US" sz="1600" dirty="0">
                <a:solidFill>
                  <a:srgbClr val="2B91AF"/>
                </a:solidFill>
                <a:latin typeface="Frutiger-Roman"/>
                <a:ea typeface="Times New Roman"/>
                <a:cs typeface="Courier New"/>
              </a:rPr>
              <a:t>List</a:t>
            </a:r>
            <a:r>
              <a:rPr lang="en-US" sz="1600" dirty="0">
                <a:latin typeface="Frutiger-Roman"/>
                <a:ea typeface="Times New Roman"/>
                <a:cs typeface="Courier New"/>
              </a:rPr>
              <a:t>&lt;</a:t>
            </a:r>
            <a:r>
              <a:rPr lang="en-US" sz="1600" dirty="0">
                <a:solidFill>
                  <a:srgbClr val="0000FF"/>
                </a:solidFill>
                <a:latin typeface="Frutiger-Roman"/>
                <a:ea typeface="Times New Roman"/>
                <a:cs typeface="Courier New"/>
              </a:rPr>
              <a:t>long</a:t>
            </a:r>
            <a:r>
              <a:rPr lang="en-US" sz="1600" dirty="0">
                <a:latin typeface="Frutiger-Roman"/>
                <a:ea typeface="Times New Roman"/>
                <a:cs typeface="Courier New"/>
              </a:rPr>
              <a:t>&gt; sources,</a:t>
            </a:r>
            <a:endParaRPr lang="en-US" sz="1600" dirty="0">
              <a:ea typeface="Times New Roman"/>
            </a:endParaRPr>
          </a:p>
          <a:p>
            <a:pPr marL="0" marR="0" indent="0">
              <a:spcBef>
                <a:spcPts val="300"/>
              </a:spcBef>
              <a:spcAft>
                <a:spcPts val="300"/>
              </a:spcAft>
              <a:buNone/>
            </a:pPr>
            <a:r>
              <a:rPr lang="en-US" sz="1600" dirty="0">
                <a:latin typeface="Frutiger-Roman"/>
                <a:ea typeface="Times New Roman"/>
                <a:cs typeface="Courier New"/>
              </a:rPr>
              <a:t>			</a:t>
            </a:r>
            <a:r>
              <a:rPr lang="en-US" sz="1600" dirty="0" smtClean="0">
                <a:latin typeface="Frutiger-Roman"/>
                <a:ea typeface="Times New Roman"/>
                <a:cs typeface="Courier New"/>
              </a:rPr>
              <a:t>      </a:t>
            </a:r>
            <a:r>
              <a:rPr lang="en-US" sz="1600" dirty="0">
                <a:solidFill>
                  <a:srgbClr val="2B91AF"/>
                </a:solidFill>
                <a:latin typeface="Frutiger-Roman"/>
                <a:ea typeface="Times New Roman"/>
                <a:cs typeface="Courier New"/>
              </a:rPr>
              <a:t>List</a:t>
            </a:r>
            <a:r>
              <a:rPr lang="en-US" sz="1600" dirty="0">
                <a:latin typeface="Frutiger-Roman"/>
                <a:ea typeface="Times New Roman"/>
                <a:cs typeface="Courier New"/>
              </a:rPr>
              <a:t>&lt;</a:t>
            </a:r>
            <a:r>
              <a:rPr lang="en-US" sz="1600" dirty="0">
                <a:solidFill>
                  <a:srgbClr val="2B91AF"/>
                </a:solidFill>
                <a:latin typeface="Frutiger-Roman"/>
                <a:ea typeface="Times New Roman"/>
                <a:cs typeface="Courier New"/>
              </a:rPr>
              <a:t>Association</a:t>
            </a:r>
            <a:r>
              <a:rPr lang="en-US" sz="1600" dirty="0">
                <a:latin typeface="Frutiger-Roman"/>
                <a:ea typeface="Times New Roman"/>
                <a:cs typeface="Courier New"/>
              </a:rPr>
              <a:t>&gt; tail,</a:t>
            </a:r>
            <a:endParaRPr lang="en-US" sz="1600" dirty="0">
              <a:ea typeface="Times New Roman"/>
            </a:endParaRPr>
          </a:p>
          <a:p>
            <a:pPr marL="0" marR="0" indent="0">
              <a:spcBef>
                <a:spcPts val="300"/>
              </a:spcBef>
              <a:spcAft>
                <a:spcPts val="300"/>
              </a:spcAft>
              <a:buNone/>
            </a:pPr>
            <a:r>
              <a:rPr lang="en-US" sz="1600" dirty="0">
                <a:latin typeface="Frutiger-Roman"/>
                <a:ea typeface="Times New Roman"/>
                <a:cs typeface="Courier New"/>
              </a:rPr>
              <a:t>			</a:t>
            </a:r>
            <a:r>
              <a:rPr lang="en-US" sz="1600" dirty="0" smtClean="0">
                <a:latin typeface="Frutiger-Roman"/>
                <a:ea typeface="Times New Roman"/>
                <a:cs typeface="Courier New"/>
              </a:rPr>
              <a:t>      </a:t>
            </a:r>
            <a:r>
              <a:rPr lang="en-US" sz="1600" dirty="0">
                <a:solidFill>
                  <a:srgbClr val="0000FF"/>
                </a:solidFill>
                <a:latin typeface="Frutiger-Roman"/>
                <a:ea typeface="Times New Roman"/>
                <a:cs typeface="Courier New"/>
              </a:rPr>
              <a:t>ref</a:t>
            </a:r>
            <a:r>
              <a:rPr lang="en-US" sz="1600" dirty="0">
                <a:latin typeface="Frutiger-Roman"/>
                <a:ea typeface="Times New Roman"/>
                <a:cs typeface="Courier New"/>
              </a:rPr>
              <a:t> </a:t>
            </a:r>
            <a:r>
              <a:rPr lang="en-US" sz="1600" dirty="0" err="1">
                <a:solidFill>
                  <a:srgbClr val="0000FF"/>
                </a:solidFill>
                <a:latin typeface="Frutiger-Roman"/>
                <a:ea typeface="Times New Roman"/>
                <a:cs typeface="Courier New"/>
              </a:rPr>
              <a:t>int</a:t>
            </a:r>
            <a:r>
              <a:rPr lang="en-US" sz="1600" dirty="0">
                <a:latin typeface="Frutiger-Roman"/>
                <a:ea typeface="Times New Roman"/>
                <a:cs typeface="Courier New"/>
              </a:rPr>
              <a:t> </a:t>
            </a:r>
            <a:r>
              <a:rPr lang="en-US" sz="1600" dirty="0" err="1">
                <a:latin typeface="Frutiger-Roman"/>
                <a:ea typeface="Times New Roman"/>
                <a:cs typeface="Courier New"/>
              </a:rPr>
              <a:t>modelDeltaCounter</a:t>
            </a:r>
            <a:r>
              <a:rPr lang="en-US" sz="1600" dirty="0" smtClean="0">
                <a:latin typeface="Frutiger-Roman"/>
                <a:ea typeface="Times New Roman"/>
                <a:cs typeface="Courier New"/>
              </a:rPr>
              <a:t>)</a:t>
            </a:r>
          </a:p>
          <a:p>
            <a:pPr marL="0" marR="0" indent="0">
              <a:spcBef>
                <a:spcPts val="300"/>
              </a:spcBef>
              <a:spcAft>
                <a:spcPts val="300"/>
              </a:spcAft>
              <a:buNone/>
            </a:pPr>
            <a:endParaRPr lang="en-US" sz="1600" dirty="0">
              <a:latin typeface="Frutiger-Roman"/>
              <a:ea typeface="Times New Roman"/>
              <a:cs typeface="Courier New"/>
            </a:endParaRPr>
          </a:p>
          <a:p>
            <a:pPr marL="0" marR="0" indent="0">
              <a:spcBef>
                <a:spcPts val="300"/>
              </a:spcBef>
              <a:spcAft>
                <a:spcPts val="300"/>
              </a:spcAft>
              <a:buNone/>
            </a:pPr>
            <a:r>
              <a:rPr lang="en-US" dirty="0">
                <a:ea typeface="Times New Roman"/>
              </a:rPr>
              <a:t>Input argument </a:t>
            </a:r>
            <a:r>
              <a:rPr lang="en-US" b="1" i="1" dirty="0" err="1" smtClean="0">
                <a:ea typeface="Times New Roman"/>
              </a:rPr>
              <a:t>propIds</a:t>
            </a:r>
            <a:r>
              <a:rPr lang="en-US" b="1" i="1" dirty="0" smtClean="0">
                <a:ea typeface="Times New Roman"/>
              </a:rPr>
              <a:t> </a:t>
            </a:r>
            <a:r>
              <a:rPr lang="en-US" dirty="0" smtClean="0">
                <a:ea typeface="Times New Roman"/>
              </a:rPr>
              <a:t>contains </a:t>
            </a:r>
            <a:r>
              <a:rPr lang="en-US" dirty="0">
                <a:ea typeface="Times New Roman"/>
              </a:rPr>
              <a:t>all the properties, for the final level of association sequence, that is, the properties that are to be returned for each leaf from the resulting sequence. </a:t>
            </a:r>
            <a:r>
              <a:rPr lang="en-US" b="1" i="1" dirty="0">
                <a:ea typeface="Times New Roman"/>
              </a:rPr>
              <a:t>path</a:t>
            </a:r>
            <a:r>
              <a:rPr lang="en-US" dirty="0">
                <a:ea typeface="Times New Roman"/>
              </a:rPr>
              <a:t> contains an ordered list of all the associations which will be applied to </a:t>
            </a:r>
            <a:r>
              <a:rPr lang="en-US" dirty="0" smtClean="0">
                <a:ea typeface="Times New Roman"/>
              </a:rPr>
              <a:t>each </a:t>
            </a:r>
            <a:r>
              <a:rPr lang="en-US" dirty="0">
                <a:ea typeface="Times New Roman"/>
              </a:rPr>
              <a:t>level of sources sequence. </a:t>
            </a:r>
            <a:r>
              <a:rPr lang="en-US" b="1" i="1" dirty="0">
                <a:ea typeface="Times New Roman"/>
              </a:rPr>
              <a:t>sources</a:t>
            </a:r>
            <a:r>
              <a:rPr lang="en-US" dirty="0">
                <a:ea typeface="Times New Roman"/>
              </a:rPr>
              <a:t> contains a list of the first level source identifiers, which are used as a base for the entire query. This argument must contain the list of identifiers of instantiated objects (leafs) in the model, and not the class or type codes. Input argument </a:t>
            </a:r>
            <a:r>
              <a:rPr lang="en-US" b="1" i="1" dirty="0">
                <a:ea typeface="Times New Roman"/>
              </a:rPr>
              <a:t>tail</a:t>
            </a:r>
            <a:r>
              <a:rPr lang="en-US" dirty="0">
                <a:ea typeface="Times New Roman"/>
              </a:rPr>
              <a:t> contains a list of all the associations that </a:t>
            </a:r>
            <a:r>
              <a:rPr lang="en-US" dirty="0" smtClean="0">
                <a:ea typeface="Times New Roman"/>
              </a:rPr>
              <a:t>could not </a:t>
            </a:r>
            <a:r>
              <a:rPr lang="en-US" dirty="0">
                <a:ea typeface="Times New Roman"/>
              </a:rPr>
              <a:t>yield any result (according to GDA specification). </a:t>
            </a:r>
          </a:p>
          <a:p>
            <a:pPr marL="0" indent="0">
              <a:buNone/>
            </a:pPr>
            <a:endParaRPr lang="en-US" sz="2400" dirty="0"/>
          </a:p>
        </p:txBody>
      </p:sp>
    </p:spTree>
    <p:extLst>
      <p:ext uri="{BB962C8B-B14F-4D97-AF65-F5344CB8AC3E}">
        <p14:creationId xmlns:p14="http://schemas.microsoft.com/office/powerpoint/2010/main" val="324966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77788"/>
            <a:ext cx="8280400" cy="1150937"/>
          </a:xfrm>
        </p:spPr>
        <p:txBody>
          <a:bodyPr/>
          <a:lstStyle/>
          <a:p>
            <a:r>
              <a:rPr lang="en-US" dirty="0" smtClean="0"/>
              <a:t>Filtered </a:t>
            </a:r>
            <a:r>
              <a:rPr lang="en-US" dirty="0"/>
              <a:t>query service </a:t>
            </a:r>
            <a:r>
              <a:rPr lang="en-US" dirty="0" smtClean="0"/>
              <a:t>– </a:t>
            </a:r>
            <a:r>
              <a:rPr lang="en-US" dirty="0" err="1" smtClean="0"/>
              <a:t>GetFilteredExtentValues</a:t>
            </a:r>
            <a:r>
              <a:rPr lang="en-US" dirty="0" smtClean="0"/>
              <a:t> 1/2</a:t>
            </a:r>
            <a:endParaRPr lang="en-US" dirty="0"/>
          </a:p>
        </p:txBody>
      </p:sp>
      <p:sp>
        <p:nvSpPr>
          <p:cNvPr id="3" name="Content Placeholder 2"/>
          <p:cNvSpPr>
            <a:spLocks noGrp="1"/>
          </p:cNvSpPr>
          <p:nvPr>
            <p:ph idx="1"/>
          </p:nvPr>
        </p:nvSpPr>
        <p:spPr>
          <a:xfrm>
            <a:off x="76200" y="1219200"/>
            <a:ext cx="9067800" cy="5638800"/>
          </a:xfrm>
        </p:spPr>
        <p:txBody>
          <a:bodyPr/>
          <a:lstStyle/>
          <a:p>
            <a:pPr marL="0" indent="0">
              <a:buNone/>
            </a:pPr>
            <a:r>
              <a:rPr lang="en-US" sz="2400" dirty="0"/>
              <a:t>This function retrieves instances of a given class, along with the specified properties, when a given filter is satisfied</a:t>
            </a:r>
            <a:r>
              <a:rPr lang="en-US" sz="2400" dirty="0" smtClean="0"/>
              <a:t>.</a:t>
            </a:r>
          </a:p>
          <a:p>
            <a:pPr marL="173990" marR="0" indent="0">
              <a:spcBef>
                <a:spcPts val="300"/>
              </a:spcBef>
              <a:spcAft>
                <a:spcPts val="300"/>
              </a:spcAft>
              <a:buNone/>
            </a:pPr>
            <a:r>
              <a:rPr lang="en-US" sz="1600" dirty="0">
                <a:solidFill>
                  <a:srgbClr val="0000FF"/>
                </a:solidFill>
                <a:latin typeface="Frutiger-Roman"/>
                <a:ea typeface="Times New Roman"/>
                <a:cs typeface="Courier New"/>
              </a:rPr>
              <a:t>public</a:t>
            </a:r>
            <a:r>
              <a:rPr lang="en-US" sz="1600" dirty="0">
                <a:latin typeface="Frutiger-Roman"/>
                <a:ea typeface="Times New Roman"/>
                <a:cs typeface="Courier New"/>
              </a:rPr>
              <a:t> </a:t>
            </a:r>
            <a:r>
              <a:rPr lang="en-US" sz="1600" dirty="0" err="1">
                <a:solidFill>
                  <a:srgbClr val="0000FF"/>
                </a:solidFill>
                <a:latin typeface="Frutiger-Roman"/>
                <a:ea typeface="Times New Roman"/>
                <a:cs typeface="Courier New"/>
              </a:rPr>
              <a:t>int</a:t>
            </a:r>
            <a:r>
              <a:rPr lang="en-US" sz="1600" dirty="0">
                <a:latin typeface="Frutiger-Roman"/>
                <a:ea typeface="Times New Roman"/>
                <a:cs typeface="Courier New"/>
              </a:rPr>
              <a:t> </a:t>
            </a:r>
            <a:r>
              <a:rPr lang="en-US" sz="1600" dirty="0" err="1">
                <a:latin typeface="Frutiger-Roman"/>
                <a:ea typeface="Times New Roman"/>
                <a:cs typeface="Courier New"/>
              </a:rPr>
              <a:t>GetFilteredExtentValues</a:t>
            </a:r>
            <a:r>
              <a:rPr lang="en-US" sz="1600" dirty="0">
                <a:latin typeface="Frutiger-Roman"/>
                <a:ea typeface="Times New Roman"/>
                <a:cs typeface="Courier New"/>
              </a:rPr>
              <a:t>(</a:t>
            </a:r>
            <a:r>
              <a:rPr lang="en-US" sz="1600" dirty="0">
                <a:solidFill>
                  <a:srgbClr val="0000FF"/>
                </a:solidFill>
                <a:latin typeface="Frutiger-Roman"/>
                <a:ea typeface="Times New Roman"/>
                <a:cs typeface="Courier New"/>
              </a:rPr>
              <a:t>long</a:t>
            </a:r>
            <a:r>
              <a:rPr lang="en-US" sz="1600" dirty="0">
                <a:latin typeface="Frutiger-Roman"/>
                <a:ea typeface="Times New Roman"/>
                <a:cs typeface="Courier New"/>
              </a:rPr>
              <a:t> </a:t>
            </a:r>
            <a:r>
              <a:rPr lang="en-US" sz="1600" dirty="0" err="1">
                <a:latin typeface="Frutiger-Roman"/>
                <a:ea typeface="Times New Roman"/>
                <a:cs typeface="Courier New"/>
              </a:rPr>
              <a:t>modelVersionId</a:t>
            </a:r>
            <a:r>
              <a:rPr lang="en-US" sz="1600" dirty="0">
                <a:latin typeface="Frutiger-Roman"/>
                <a:ea typeface="Times New Roman"/>
                <a:cs typeface="Courier New"/>
              </a:rPr>
              <a:t>,</a:t>
            </a:r>
            <a:endParaRPr lang="en-US" sz="2400" dirty="0">
              <a:latin typeface="Times New Roman"/>
              <a:ea typeface="Times New Roman"/>
              <a:cs typeface="Calibri"/>
            </a:endParaRPr>
          </a:p>
          <a:p>
            <a:pPr marL="173990" marR="0" indent="0">
              <a:spcBef>
                <a:spcPts val="300"/>
              </a:spcBef>
              <a:spcAft>
                <a:spcPts val="300"/>
              </a:spcAft>
              <a:buNone/>
            </a:pPr>
            <a:r>
              <a:rPr lang="en-US" sz="1600" dirty="0" smtClean="0">
                <a:latin typeface="Frutiger-Roman"/>
                <a:ea typeface="Times New Roman"/>
                <a:cs typeface="Courier New"/>
              </a:rPr>
              <a:t>   </a:t>
            </a:r>
            <a:r>
              <a:rPr lang="en-US" sz="1600" dirty="0">
                <a:latin typeface="Frutiger-Roman"/>
                <a:ea typeface="Times New Roman"/>
                <a:cs typeface="Courier New"/>
              </a:rPr>
              <a:t>		</a:t>
            </a:r>
            <a:r>
              <a:rPr lang="en-US" sz="1600" dirty="0" smtClean="0">
                <a:latin typeface="Frutiger-Roman"/>
                <a:ea typeface="Times New Roman"/>
                <a:cs typeface="Courier New"/>
              </a:rPr>
              <a:t>	</a:t>
            </a:r>
            <a:r>
              <a:rPr lang="en-US" sz="1600" dirty="0">
                <a:latin typeface="Frutiger-Roman"/>
                <a:ea typeface="Times New Roman"/>
                <a:cs typeface="Courier New"/>
              </a:rPr>
              <a:t> </a:t>
            </a:r>
            <a:r>
              <a:rPr lang="en-US" sz="1600" dirty="0" smtClean="0">
                <a:latin typeface="Frutiger-Roman"/>
                <a:ea typeface="Times New Roman"/>
                <a:cs typeface="Courier New"/>
              </a:rPr>
              <a:t>     </a:t>
            </a:r>
            <a:r>
              <a:rPr lang="it-IT" sz="1600" dirty="0" smtClean="0">
                <a:solidFill>
                  <a:srgbClr val="2B91AF"/>
                </a:solidFill>
                <a:latin typeface="Frutiger-Roman"/>
                <a:ea typeface="Times New Roman"/>
                <a:cs typeface="Courier New"/>
              </a:rPr>
              <a:t>ModelCode</a:t>
            </a:r>
            <a:r>
              <a:rPr lang="it-IT" sz="1600" dirty="0" smtClean="0">
                <a:latin typeface="Frutiger-Roman"/>
                <a:ea typeface="Times New Roman"/>
                <a:cs typeface="Courier New"/>
              </a:rPr>
              <a:t> </a:t>
            </a:r>
            <a:r>
              <a:rPr lang="it-IT" sz="1600" dirty="0">
                <a:latin typeface="Frutiger-Roman"/>
                <a:ea typeface="Times New Roman"/>
                <a:cs typeface="Courier New"/>
              </a:rPr>
              <a:t>code,</a:t>
            </a:r>
            <a:endParaRPr lang="en-US" sz="2400" dirty="0">
              <a:latin typeface="Times New Roman"/>
              <a:ea typeface="Times New Roman"/>
              <a:cs typeface="Calibri"/>
            </a:endParaRPr>
          </a:p>
          <a:p>
            <a:pPr marL="173990" marR="0" indent="0">
              <a:spcBef>
                <a:spcPts val="300"/>
              </a:spcBef>
              <a:spcAft>
                <a:spcPts val="300"/>
              </a:spcAft>
              <a:buNone/>
            </a:pPr>
            <a:r>
              <a:rPr lang="it-IT" sz="1600" dirty="0">
                <a:latin typeface="Frutiger-Roman"/>
                <a:ea typeface="Times New Roman"/>
                <a:cs typeface="Courier New"/>
              </a:rPr>
              <a:t>			</a:t>
            </a:r>
            <a:r>
              <a:rPr lang="it-IT" sz="1600" dirty="0" smtClean="0">
                <a:latin typeface="Frutiger-Roman"/>
                <a:ea typeface="Times New Roman"/>
                <a:cs typeface="Courier New"/>
              </a:rPr>
              <a:t>      </a:t>
            </a:r>
            <a:r>
              <a:rPr lang="it-IT" sz="1600" dirty="0" smtClean="0">
                <a:solidFill>
                  <a:srgbClr val="2B91AF"/>
                </a:solidFill>
                <a:latin typeface="Frutiger-Roman"/>
                <a:ea typeface="Times New Roman"/>
                <a:cs typeface="Courier New"/>
              </a:rPr>
              <a:t>List</a:t>
            </a:r>
            <a:r>
              <a:rPr lang="it-IT" sz="1600" dirty="0" smtClean="0">
                <a:latin typeface="Frutiger-Roman"/>
                <a:ea typeface="Times New Roman"/>
                <a:cs typeface="Courier New"/>
              </a:rPr>
              <a:t>&lt;</a:t>
            </a:r>
            <a:r>
              <a:rPr lang="it-IT" sz="1600" dirty="0" smtClean="0">
                <a:solidFill>
                  <a:srgbClr val="2B91AF"/>
                </a:solidFill>
                <a:latin typeface="Frutiger-Roman"/>
                <a:ea typeface="Times New Roman"/>
                <a:cs typeface="Courier New"/>
              </a:rPr>
              <a:t>ModelCode</a:t>
            </a:r>
            <a:r>
              <a:rPr lang="it-IT" sz="1600" dirty="0">
                <a:latin typeface="Frutiger-Roman"/>
                <a:ea typeface="Times New Roman"/>
                <a:cs typeface="Courier New"/>
              </a:rPr>
              <a:t>&gt; propIds,</a:t>
            </a:r>
            <a:endParaRPr lang="en-US" sz="2400" dirty="0">
              <a:latin typeface="Times New Roman"/>
              <a:ea typeface="Times New Roman"/>
              <a:cs typeface="Calibri"/>
            </a:endParaRPr>
          </a:p>
          <a:p>
            <a:pPr marL="173990" marR="0" indent="0">
              <a:spcBef>
                <a:spcPts val="300"/>
              </a:spcBef>
              <a:spcAft>
                <a:spcPts val="300"/>
              </a:spcAft>
              <a:buNone/>
            </a:pPr>
            <a:r>
              <a:rPr lang="it-IT" sz="1600" dirty="0">
                <a:latin typeface="Frutiger-Roman"/>
                <a:ea typeface="Times New Roman"/>
                <a:cs typeface="Courier New"/>
              </a:rPr>
              <a:t>			</a:t>
            </a:r>
            <a:r>
              <a:rPr lang="it-IT" sz="1600" dirty="0" smtClean="0">
                <a:latin typeface="Frutiger-Roman"/>
                <a:ea typeface="Times New Roman"/>
                <a:cs typeface="Courier New"/>
              </a:rPr>
              <a:t> </a:t>
            </a:r>
            <a:r>
              <a:rPr lang="it-IT" sz="1600" dirty="0">
                <a:latin typeface="Frutiger-Roman"/>
                <a:ea typeface="Times New Roman"/>
                <a:cs typeface="Courier New"/>
              </a:rPr>
              <a:t> </a:t>
            </a:r>
            <a:r>
              <a:rPr lang="it-IT" sz="1600" dirty="0" smtClean="0">
                <a:latin typeface="Frutiger-Roman"/>
                <a:ea typeface="Times New Roman"/>
                <a:cs typeface="Courier New"/>
              </a:rPr>
              <a:t>    </a:t>
            </a:r>
            <a:r>
              <a:rPr lang="en-US" sz="1600" dirty="0" err="1" smtClean="0">
                <a:solidFill>
                  <a:srgbClr val="2B91AF"/>
                </a:solidFill>
                <a:latin typeface="Frutiger-Roman"/>
                <a:ea typeface="Times New Roman"/>
                <a:cs typeface="Courier New"/>
              </a:rPr>
              <a:t>FilterNode</a:t>
            </a:r>
            <a:r>
              <a:rPr lang="en-US" sz="1600" dirty="0" smtClean="0">
                <a:latin typeface="Frutiger-Roman"/>
                <a:ea typeface="Times New Roman"/>
                <a:cs typeface="Courier New"/>
              </a:rPr>
              <a:t> </a:t>
            </a:r>
            <a:r>
              <a:rPr lang="en-US" sz="1600" dirty="0" err="1">
                <a:latin typeface="Frutiger-Roman"/>
                <a:ea typeface="Times New Roman"/>
                <a:cs typeface="Courier New"/>
              </a:rPr>
              <a:t>fn</a:t>
            </a:r>
            <a:r>
              <a:rPr lang="en-US" sz="1600" dirty="0">
                <a:latin typeface="Frutiger-Roman"/>
                <a:ea typeface="Times New Roman"/>
                <a:cs typeface="Courier New"/>
              </a:rPr>
              <a:t>, </a:t>
            </a:r>
            <a:endParaRPr lang="en-US" sz="2400" dirty="0">
              <a:latin typeface="Times New Roman"/>
              <a:ea typeface="Times New Roman"/>
              <a:cs typeface="Calibri"/>
            </a:endParaRPr>
          </a:p>
          <a:p>
            <a:pPr marL="173990" marR="0" indent="0">
              <a:spcBef>
                <a:spcPts val="300"/>
              </a:spcBef>
              <a:spcAft>
                <a:spcPts val="300"/>
              </a:spcAft>
              <a:buNone/>
            </a:pPr>
            <a:r>
              <a:rPr lang="en-US" sz="1600" dirty="0">
                <a:latin typeface="Frutiger-Roman"/>
                <a:ea typeface="Times New Roman"/>
                <a:cs typeface="Courier New"/>
              </a:rPr>
              <a:t>			</a:t>
            </a:r>
            <a:r>
              <a:rPr lang="en-US" sz="1600" dirty="0" smtClean="0">
                <a:latin typeface="Frutiger-Roman"/>
                <a:ea typeface="Times New Roman"/>
                <a:cs typeface="Courier New"/>
              </a:rPr>
              <a:t>      </a:t>
            </a:r>
            <a:r>
              <a:rPr lang="en-US" sz="1600" dirty="0" smtClean="0">
                <a:solidFill>
                  <a:srgbClr val="0000FF"/>
                </a:solidFill>
                <a:latin typeface="Frutiger-Roman"/>
                <a:ea typeface="Times New Roman"/>
                <a:cs typeface="Courier New"/>
              </a:rPr>
              <a:t>ref</a:t>
            </a:r>
            <a:r>
              <a:rPr lang="en-US" sz="1600" dirty="0" smtClean="0">
                <a:latin typeface="Frutiger-Roman"/>
                <a:ea typeface="Times New Roman"/>
                <a:cs typeface="Courier New"/>
              </a:rPr>
              <a:t> </a:t>
            </a:r>
            <a:r>
              <a:rPr lang="en-US" sz="1600" dirty="0" err="1">
                <a:solidFill>
                  <a:srgbClr val="0000FF"/>
                </a:solidFill>
                <a:latin typeface="Frutiger-Roman"/>
                <a:ea typeface="Times New Roman"/>
                <a:cs typeface="Courier New"/>
              </a:rPr>
              <a:t>int</a:t>
            </a:r>
            <a:r>
              <a:rPr lang="en-US" sz="1600" dirty="0">
                <a:latin typeface="Frutiger-Roman"/>
                <a:ea typeface="Times New Roman"/>
                <a:cs typeface="Courier New"/>
              </a:rPr>
              <a:t> </a:t>
            </a:r>
            <a:r>
              <a:rPr lang="en-US" sz="1600" dirty="0" err="1">
                <a:latin typeface="Frutiger-Roman"/>
                <a:ea typeface="Times New Roman"/>
                <a:cs typeface="Courier New"/>
              </a:rPr>
              <a:t>modelDeltaCounter</a:t>
            </a:r>
            <a:r>
              <a:rPr lang="en-US" sz="1600" dirty="0">
                <a:latin typeface="Frutiger-Roman"/>
                <a:ea typeface="Times New Roman"/>
                <a:cs typeface="Courier New"/>
              </a:rPr>
              <a:t>)</a:t>
            </a:r>
            <a:endParaRPr lang="en-US" sz="2400" dirty="0">
              <a:latin typeface="Times New Roman"/>
              <a:ea typeface="Times New Roman"/>
              <a:cs typeface="Calibri"/>
            </a:endParaRPr>
          </a:p>
          <a:p>
            <a:pPr marL="0" indent="0">
              <a:buNone/>
            </a:pPr>
            <a:r>
              <a:rPr lang="en-US" sz="2400" dirty="0"/>
              <a:t>Input argument </a:t>
            </a:r>
            <a:r>
              <a:rPr lang="en-US" sz="2400" b="1" i="1" dirty="0"/>
              <a:t>code</a:t>
            </a:r>
            <a:r>
              <a:rPr lang="en-US" sz="2400" dirty="0"/>
              <a:t> contains the identifier of the resource class. Input argument </a:t>
            </a:r>
            <a:r>
              <a:rPr lang="en-US" sz="2400" b="1" i="1" dirty="0" err="1"/>
              <a:t>propIds</a:t>
            </a:r>
            <a:r>
              <a:rPr lang="en-US" sz="2400" dirty="0"/>
              <a:t> contains the list of the properties that are returned with each results' instance. Input argument </a:t>
            </a:r>
            <a:r>
              <a:rPr lang="en-US" sz="2400" b="1" i="1" dirty="0" err="1"/>
              <a:t>fn</a:t>
            </a:r>
            <a:r>
              <a:rPr lang="en-US" sz="2400" dirty="0"/>
              <a:t> represents a filter node, and should contain a reference to a tree of filter nodes which all together represent a filter expression. A filter expression can be created directly, by creating filter nodes and adding them to a tree structure, or by using a </a:t>
            </a:r>
            <a:r>
              <a:rPr lang="en-US" sz="2400" b="1" i="1" dirty="0" err="1"/>
              <a:t>FilterParser</a:t>
            </a:r>
            <a:r>
              <a:rPr lang="en-US" sz="2400" dirty="0"/>
              <a:t> tool, that can parse through a simple filter expression.</a:t>
            </a:r>
          </a:p>
          <a:p>
            <a:pPr marL="0" indent="0">
              <a:buNone/>
            </a:pPr>
            <a:endParaRPr lang="en-US" sz="2400" dirty="0"/>
          </a:p>
        </p:txBody>
      </p:sp>
    </p:spTree>
    <p:extLst>
      <p:ext uri="{BB962C8B-B14F-4D97-AF65-F5344CB8AC3E}">
        <p14:creationId xmlns:p14="http://schemas.microsoft.com/office/powerpoint/2010/main" val="1758372776"/>
      </p:ext>
    </p:extLst>
  </p:cSld>
  <p:clrMapOvr>
    <a:masterClrMapping/>
  </p:clrMapOvr>
</p:sld>
</file>

<file path=ppt/theme/theme1.xml><?xml version="1.0" encoding="utf-8"?>
<a:theme xmlns:a="http://schemas.openxmlformats.org/drawingml/2006/main" name="Theme2">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3">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eme1">
  <a:themeElements>
    <a:clrScheme name="Telvent">
      <a:dk1>
        <a:srgbClr val="666666"/>
      </a:dk1>
      <a:lt1>
        <a:sysClr val="window" lastClr="FFFFFF"/>
      </a:lt1>
      <a:dk2>
        <a:srgbClr val="666666"/>
      </a:dk2>
      <a:lt2>
        <a:srgbClr val="FFFFFF"/>
      </a:lt2>
      <a:accent1>
        <a:srgbClr val="FD5B1D"/>
      </a:accent1>
      <a:accent2>
        <a:srgbClr val="FE8758"/>
      </a:accent2>
      <a:accent3>
        <a:srgbClr val="FEB598"/>
      </a:accent3>
      <a:accent4>
        <a:srgbClr val="D8D8D8"/>
      </a:accent4>
      <a:accent5>
        <a:srgbClr val="A5A5A5"/>
      </a:accent5>
      <a:accent6>
        <a:srgbClr val="7F7F7F"/>
      </a:accent6>
      <a:hlink>
        <a:srgbClr val="FD5B1D"/>
      </a:hlink>
      <a:folHlink>
        <a:srgbClr val="FE87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25400" cap="flat" cmpd="sng">
          <a:solidFill>
            <a:schemeClr val="tx1">
              <a:lumMod val="65000"/>
              <a:lumOff val="35000"/>
            </a:schemeClr>
          </a:solidFill>
          <a:prstDash val="solid"/>
          <a:round/>
          <a:headEnd type="none" w="med" len="med"/>
          <a:tailEnd type="none" w="med" len="med"/>
        </a:ln>
        <a:effectLst/>
        <a:scene3d>
          <a:camera prst="orthographicFront">
            <a:rot lat="0" lon="0" rev="0"/>
          </a:camera>
          <a:lightRig rig="threePt" dir="t">
            <a:rot lat="0" lon="0" rev="1200000"/>
          </a:lightRig>
        </a:scene3d>
        <a:sp3d/>
      </a:spPr>
      <a:bodyPr vert="horz" wrap="square" lIns="274320" tIns="228600" rIns="274320" bIns="91440" rtlCol="0">
        <a:normAutofit/>
      </a:bodyPr>
      <a:lstStyle>
        <a:defPPr marR="0" fontAlgn="auto">
          <a:lnSpc>
            <a:spcPct val="100000"/>
          </a:lnSpc>
          <a:spcBef>
            <a:spcPct val="20000"/>
          </a:spcBef>
          <a:spcAft>
            <a:spcPts val="800"/>
          </a:spcAft>
          <a:buClr>
            <a:srgbClr val="FD5B1D"/>
          </a:buClr>
          <a:buSzPct val="105000"/>
          <a:tabLst/>
          <a:defRPr dirty="0" smtClean="0">
            <a:ln w="12700" cmpd="sng">
              <a:noFill/>
            </a:ln>
            <a:solidFill>
              <a:srgbClr val="666666"/>
            </a:solidFill>
            <a:latin typeface="Frutiger-Roman"/>
            <a:cs typeface="Frutiger-Roman"/>
          </a:defRPr>
        </a:defPPr>
      </a:lstStyle>
      <a:style>
        <a:lnRef idx="0">
          <a:schemeClr val="accent6"/>
        </a:lnRef>
        <a:fillRef idx="3">
          <a:schemeClr val="accent6"/>
        </a:fillRef>
        <a:effectRef idx="3">
          <a:schemeClr val="accent6"/>
        </a:effectRef>
        <a:fontRef idx="minor">
          <a:schemeClr val="lt1"/>
        </a:fontRef>
      </a:style>
    </a:txDef>
  </a:objectDefaults>
  <a:extraClrSchemeLst/>
</a:theme>
</file>

<file path=ppt/theme/theme4.xml><?xml version="1.0" encoding="utf-8"?>
<a:theme xmlns:a="http://schemas.openxmlformats.org/drawingml/2006/main" name="Alternate Title Master">
  <a:themeElements>
    <a:clrScheme name="Alternate Title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ternate Titl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ternate Title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ternate Title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ternate Title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ternate Title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ternate Title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ternate Title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ternate Title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ternate Title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ternate Title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ternate Title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ternate Title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ternate Title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Alternate Title Master">
  <a:themeElements>
    <a:clrScheme name="Alternate Title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ternate Titl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ternate Title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ternate Title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ternate Title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ternate Title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ternate Title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ternate Title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ternate Title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ternate Title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ternate Title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ternate Title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ternate Title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ternate Title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Alternate Title Master">
  <a:themeElements>
    <a:clrScheme name="Alternate Title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ternate Titl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ternate Title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ternate Title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ternate Title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ternate Title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ternate Title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ternate Title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ternate Title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ternate Title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ternate Title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ternate Title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ternate Title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ternate Title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Alternate Title Master">
  <a:themeElements>
    <a:clrScheme name="Alternate Title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ternate Titl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ternate Title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ternate Title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ternate Title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ternate Title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ternate Title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ternate Title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ternate Title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ternate Title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ternate Title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ternate Title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ternate Title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ternate Title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Theme2</Template>
  <TotalTime>214</TotalTime>
  <Words>1044</Words>
  <Application>Microsoft Office PowerPoint</Application>
  <PresentationFormat>On-screen Show (4:3)</PresentationFormat>
  <Paragraphs>74</Paragraphs>
  <Slides>10</Slides>
  <Notes>1</Notes>
  <HiddenSlides>0</HiddenSlides>
  <MMClips>0</MMClips>
  <ScaleCrop>false</ScaleCrop>
  <HeadingPairs>
    <vt:vector size="4" baseType="variant">
      <vt:variant>
        <vt:lpstr>Theme</vt:lpstr>
      </vt:variant>
      <vt:variant>
        <vt:i4>7</vt:i4>
      </vt:variant>
      <vt:variant>
        <vt:lpstr>Slide Titles</vt:lpstr>
      </vt:variant>
      <vt:variant>
        <vt:i4>10</vt:i4>
      </vt:variant>
    </vt:vector>
  </HeadingPairs>
  <TitlesOfParts>
    <vt:vector size="17" baseType="lpstr">
      <vt:lpstr>Theme2</vt:lpstr>
      <vt:lpstr>Theme3</vt:lpstr>
      <vt:lpstr>Theme1</vt:lpstr>
      <vt:lpstr>Alternate Title Master</vt:lpstr>
      <vt:lpstr>1_Alternate Title Master</vt:lpstr>
      <vt:lpstr>2_Alternate Title Master</vt:lpstr>
      <vt:lpstr>3_Alternate Title Master</vt:lpstr>
      <vt:lpstr>GDA – IEC 61970-403</vt:lpstr>
      <vt:lpstr>GDA Concepts</vt:lpstr>
      <vt:lpstr>GDA Concepts</vt:lpstr>
      <vt:lpstr>GDA Concepts</vt:lpstr>
      <vt:lpstr>Resource Query Service - GetValues</vt:lpstr>
      <vt:lpstr>Resource Query Service - GetExtentValues</vt:lpstr>
      <vt:lpstr>Resource Query Service – GetDescendentValues 1/2</vt:lpstr>
      <vt:lpstr>Resource Query Service – GetDescendentValues 2/2</vt:lpstr>
      <vt:lpstr>Filtered query service – GetFilteredExtentValues 1/2</vt:lpstr>
      <vt:lpstr>Filtered query service – GetFilteredExtentValues 2/2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Data Access</dc:title>
  <dc:creator>dms_msoffice</dc:creator>
  <cp:lastModifiedBy>Milan Gavrić</cp:lastModifiedBy>
  <cp:revision>18</cp:revision>
  <dcterms:created xsi:type="dcterms:W3CDTF">2006-08-16T00:00:00Z</dcterms:created>
  <dcterms:modified xsi:type="dcterms:W3CDTF">2013-12-10T15:44:34Z</dcterms:modified>
</cp:coreProperties>
</file>