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DE8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5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1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5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4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8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9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-nRo40YYU&amp;t" TargetMode="External"/><Relationship Id="rId2" Type="http://schemas.openxmlformats.org/officeDocument/2006/relationships/hyperlink" Target="https://www.youtube.com/watch?v=VCBfWsIhZU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3" descr="A white background with dots and lines&#10;&#10;Description automatically generated with low confidence">
            <a:extLst>
              <a:ext uri="{FF2B5EF4-FFF2-40B4-BE49-F238E27FC236}">
                <a16:creationId xmlns:a16="http://schemas.microsoft.com/office/drawing/2014/main" id="{7405D293-E617-BB92-AB27-8C5DE3DED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832" b="20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19EC08-6C92-2800-D441-455DD04E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Projektovanje</a:t>
            </a:r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Softvera</a:t>
            </a:r>
            <a:endParaRPr lang="sr-Latn-RS" sz="5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09F4-6E91-E0E0-F120-9DFE8AABC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DentalKeep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sr-Latn-R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tomatolo</a:t>
            </a:r>
            <a:r>
              <a:rPr lang="sr-Latn-R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ške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Ordinacije</a:t>
            </a:r>
            <a:endParaRPr lang="sr-Latn-R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55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5C1D-9FDB-EC37-BE67-BC55AB00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Resursi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3FFF-2F45-EB0D-5956-D2F9B7E9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Ideje</a:t>
            </a:r>
            <a:r>
              <a:rPr lang="en-US" dirty="0"/>
              <a:t> za d</a:t>
            </a:r>
            <a:r>
              <a:rPr lang="sr-Latn-RS" dirty="0"/>
              <a:t>izajn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r>
              <a:rPr lang="sr-Latn-RS" dirty="0">
                <a:hlinkClick r:id="rId2"/>
              </a:rPr>
              <a:t>https://www.youtube.com/watch?v=VCBfWsIhZUA</a:t>
            </a:r>
            <a:endParaRPr lang="en-US" dirty="0"/>
          </a:p>
          <a:p>
            <a:r>
              <a:rPr lang="sr-Latn-RS" dirty="0">
                <a:hlinkClick r:id="rId3"/>
              </a:rPr>
              <a:t>https://www.youtube.com/watch?v=oU-nRo40YYU&amp;t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r>
              <a:rPr lang="en-US" dirty="0" err="1"/>
              <a:t>Materijali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predavanja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9258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2A6D-F4BD-6F49-26F1-345D85D7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DentalKeep</a:t>
            </a:r>
            <a:r>
              <a:rPr lang="en-US" dirty="0"/>
              <a:t>?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77BA-AD6D-B4DC-DA99-60ED93C2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DentalKeep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namenjena</a:t>
            </a:r>
            <a:r>
              <a:rPr lang="en-US" dirty="0"/>
              <a:t> </a:t>
            </a:r>
            <a:r>
              <a:rPr lang="sr-Latn-RS" dirty="0"/>
              <a:t>stomatološkim ordinacijama, radi lakšeg poslovanja.</a:t>
            </a:r>
          </a:p>
          <a:p>
            <a:r>
              <a:rPr lang="sr-Latn-RS" dirty="0"/>
              <a:t>DentalKeep sadrži podatke o kartonima pacijenata, kao i zakazane termine pregleda.</a:t>
            </a:r>
          </a:p>
          <a:p>
            <a:r>
              <a:rPr lang="sr-Latn-RS" dirty="0"/>
              <a:t>Na ovaj način poslovanje se ubrzava, i čuvanje bitnih podataka je digitalizovano.</a:t>
            </a:r>
          </a:p>
        </p:txBody>
      </p:sp>
    </p:spTree>
    <p:extLst>
      <p:ext uri="{BB962C8B-B14F-4D97-AF65-F5344CB8AC3E}">
        <p14:creationId xmlns:p14="http://schemas.microsoft.com/office/powerpoint/2010/main" val="2096578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1FEF9-CFE8-2902-EA07-E6158CAC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sr-Latn-R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E3E-0DC7-ECB0-039C-DA590FB4A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1"/>
            <a:ext cx="5257800" cy="3612035"/>
          </a:xfrm>
        </p:spPr>
        <p:txBody>
          <a:bodyPr>
            <a:normAutofit/>
          </a:bodyPr>
          <a:lstStyle/>
          <a:p>
            <a:r>
              <a:rPr lang="sr-Latn-RS" sz="1800" dirty="0"/>
              <a:t>Kada korisnik pokrene aplikaciju, prezentovan je sa login formom.</a:t>
            </a:r>
          </a:p>
          <a:p>
            <a:r>
              <a:rPr lang="sr-Latn-RS" sz="1800" dirty="0"/>
              <a:t>Postoje dva korisnika – Doktor i Recepcioner.</a:t>
            </a:r>
          </a:p>
          <a:p>
            <a:r>
              <a:rPr lang="sr-Latn-RS" sz="1800" dirty="0"/>
              <a:t>Dozvole za pristup se razlikuju.</a:t>
            </a:r>
          </a:p>
          <a:p>
            <a:r>
              <a:rPr lang="sr-Latn-RS" sz="1800" dirty="0"/>
              <a:t>Doktor </a:t>
            </a:r>
          </a:p>
          <a:p>
            <a:r>
              <a:rPr lang="sr-Latn-RS" sz="1800" dirty="0"/>
              <a:t>Korisničko ime</a:t>
            </a:r>
            <a:r>
              <a:rPr lang="en-US" sz="1800" dirty="0"/>
              <a:t>:</a:t>
            </a:r>
            <a:r>
              <a:rPr lang="sr-Latn-RS" sz="1800" dirty="0"/>
              <a:t> Doktor</a:t>
            </a:r>
            <a:r>
              <a:rPr lang="en-US" sz="1800" dirty="0"/>
              <a:t> , </a:t>
            </a:r>
            <a:r>
              <a:rPr lang="en-US" sz="1800" dirty="0" err="1"/>
              <a:t>Lozinka</a:t>
            </a:r>
            <a:r>
              <a:rPr lang="en-US" sz="1800" dirty="0"/>
              <a:t>: 1234</a:t>
            </a:r>
          </a:p>
          <a:p>
            <a:r>
              <a:rPr lang="en-US" sz="1800" dirty="0" err="1"/>
              <a:t>Recepcioner</a:t>
            </a:r>
            <a:endParaRPr lang="sr-Latn-RS" sz="1800" dirty="0"/>
          </a:p>
          <a:p>
            <a:r>
              <a:rPr lang="sr-Latn-RS" sz="1800" dirty="0"/>
              <a:t>Korisničko ime</a:t>
            </a:r>
            <a:r>
              <a:rPr lang="en-US" sz="1800" dirty="0"/>
              <a:t>:</a:t>
            </a:r>
            <a:r>
              <a:rPr lang="sr-Latn-RS" sz="1800" dirty="0"/>
              <a:t> </a:t>
            </a:r>
            <a:r>
              <a:rPr lang="en-US" sz="1800" dirty="0" err="1"/>
              <a:t>Recepcioner</a:t>
            </a:r>
            <a:r>
              <a:rPr lang="en-US" sz="1800" dirty="0"/>
              <a:t> , </a:t>
            </a:r>
            <a:r>
              <a:rPr lang="en-US" sz="1800" dirty="0" err="1"/>
              <a:t>Lozinka</a:t>
            </a:r>
            <a:r>
              <a:rPr lang="en-US" sz="1800" dirty="0"/>
              <a:t>: 1234</a:t>
            </a:r>
            <a:endParaRPr lang="sr-Latn-R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A78C9-F7DA-BBCF-CC2F-CF07D8E1D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10" b="2"/>
          <a:stretch/>
        </p:blipFill>
        <p:spPr>
          <a:xfrm>
            <a:off x="6626806" y="2590801"/>
            <a:ext cx="4817466" cy="3423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99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20523-0856-4E3A-BED9-828B6FE3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Meni</a:t>
            </a:r>
            <a:endParaRPr lang="sr-Latn-R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60B6-D5EB-F841-EF0D-EA644362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4647901" cy="327141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Kada</a:t>
            </a:r>
            <a:r>
              <a:rPr lang="en-US" sz="1800" dirty="0">
                <a:solidFill>
                  <a:srgbClr val="FFFFFF"/>
                </a:solidFill>
              </a:rPr>
              <a:t> se </a:t>
            </a:r>
            <a:r>
              <a:rPr lang="sr-Latn-RS" sz="1800" dirty="0">
                <a:solidFill>
                  <a:srgbClr val="FFFFFF"/>
                </a:solidFill>
              </a:rPr>
              <a:t>korisnik uloguje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prezentovan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sr-Latn-RS" sz="1800" dirty="0">
                <a:solidFill>
                  <a:srgbClr val="FFFFFF"/>
                </a:solidFill>
              </a:rPr>
              <a:t>je sa </a:t>
            </a:r>
            <a:r>
              <a:rPr lang="en-US" sz="1800" dirty="0" err="1">
                <a:solidFill>
                  <a:srgbClr val="FFFFFF"/>
                </a:solidFill>
              </a:rPr>
              <a:t>menijem</a:t>
            </a:r>
            <a:r>
              <a:rPr lang="sr-Latn-RS" sz="1800" dirty="0">
                <a:solidFill>
                  <a:srgbClr val="FFFFFF"/>
                </a:solidFill>
              </a:rPr>
              <a:t>.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Ukoliko</a:t>
            </a:r>
            <a:r>
              <a:rPr lang="en-US" sz="1800" dirty="0">
                <a:solidFill>
                  <a:srgbClr val="FFFFFF"/>
                </a:solidFill>
              </a:rPr>
              <a:t> je </a:t>
            </a:r>
            <a:r>
              <a:rPr lang="en-US" sz="1800" dirty="0" err="1">
                <a:solidFill>
                  <a:srgbClr val="FFFFFF"/>
                </a:solidFill>
              </a:rPr>
              <a:t>ulogovan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recepcioner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kartoni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nisu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dostupni</a:t>
            </a:r>
            <a:r>
              <a:rPr lang="sr-Latn-RS" sz="1800" dirty="0">
                <a:solidFill>
                  <a:srgbClr val="FFFFFF"/>
                </a:solidFill>
              </a:rPr>
              <a:t>, već samo termini.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A10E9-12A7-48D1-3DC1-CD8281373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228"/>
          <a:stretch/>
        </p:blipFill>
        <p:spPr>
          <a:xfrm>
            <a:off x="6626806" y="2743199"/>
            <a:ext cx="4817466" cy="3271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47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023279-4F54-38AE-0260-B578FD56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dirty="0" err="1"/>
              <a:t>Kartoni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82ED-EF78-A585-6851-EA51B173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 dirty="0" err="1"/>
              <a:t>Kartica</a:t>
            </a:r>
            <a:r>
              <a:rPr lang="en-US" sz="1800" dirty="0"/>
              <a:t> </a:t>
            </a:r>
            <a:r>
              <a:rPr lang="en-US" sz="1800" dirty="0" err="1"/>
              <a:t>kartoni</a:t>
            </a:r>
            <a:r>
              <a:rPr lang="en-US" sz="1800" dirty="0"/>
              <a:t> </a:t>
            </a:r>
            <a:r>
              <a:rPr lang="en-US" sz="1800" dirty="0" err="1"/>
              <a:t>slu</a:t>
            </a:r>
            <a:r>
              <a:rPr lang="sr-Latn-RS" sz="1800" dirty="0"/>
              <a:t>ži za čuvanje opštih informacija o pacijentima.</a:t>
            </a:r>
          </a:p>
          <a:p>
            <a:r>
              <a:rPr lang="sr-Latn-RS" sz="1800" dirty="0"/>
              <a:t>Data je mogućnost unosa pacijenata, kao i njihov tabelarni prikaz.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A042AD-C746-F0FE-D58A-2F1D9D214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98580"/>
            <a:ext cx="5881672" cy="3308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7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20523-0856-4E3A-BED9-828B6FE3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Termini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60B6-D5EB-F841-EF0D-EA644362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02" y="2748387"/>
            <a:ext cx="4647901" cy="3271413"/>
          </a:xfrm>
        </p:spPr>
        <p:txBody>
          <a:bodyPr>
            <a:normAutofit/>
          </a:bodyPr>
          <a:lstStyle/>
          <a:p>
            <a:r>
              <a:rPr lang="sr-Latn-RS" sz="1800" dirty="0">
                <a:solidFill>
                  <a:srgbClr val="FFFFFF"/>
                </a:solidFill>
              </a:rPr>
              <a:t>Kartica termini služi za čuvanje zakazanih termina, kako bi doktor imao uvid o svojim obavezama.</a:t>
            </a:r>
          </a:p>
          <a:p>
            <a:r>
              <a:rPr lang="sr-Latn-RS" sz="1800" dirty="0">
                <a:solidFill>
                  <a:srgbClr val="FFFFFF"/>
                </a:solidFill>
              </a:rPr>
              <a:t>Mogućnost unosa termina, kao i njihov tabelarni prikaz radi lakše i brže organizacije.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918DE-AC0F-73DE-2F7E-1CCB604D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01" y="1224203"/>
            <a:ext cx="6472053" cy="3644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390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70F5B-6304-6CC6-F53A-ED21F148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sr-Latn-RS" dirty="0"/>
              <a:t>Konfirmacija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CD0C-74BF-45DD-EEEB-0781D498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4647901" cy="3423812"/>
          </a:xfrm>
        </p:spPr>
        <p:txBody>
          <a:bodyPr>
            <a:normAutofit/>
          </a:bodyPr>
          <a:lstStyle/>
          <a:p>
            <a:r>
              <a:rPr lang="sr-Latn-RS" sz="1800" dirty="0"/>
              <a:t>Kada se korisnik vrati na glavni meni, i želi da se izloguje, dobiće upitnik o sigurnosti.</a:t>
            </a:r>
          </a:p>
          <a:p>
            <a:r>
              <a:rPr lang="sr-Latn-RS" sz="1800" dirty="0"/>
              <a:t>Ukoliko pritisne taster </a:t>
            </a:r>
            <a:r>
              <a:rPr lang="en-US" sz="1800" dirty="0"/>
              <a:t>“</a:t>
            </a:r>
            <a:r>
              <a:rPr lang="sr-Latn-RS" sz="1800" dirty="0"/>
              <a:t>NE</a:t>
            </a:r>
            <a:r>
              <a:rPr lang="en-US" sz="1800" dirty="0"/>
              <a:t>”</a:t>
            </a:r>
            <a:r>
              <a:rPr lang="sr-Latn-RS" sz="1800" dirty="0"/>
              <a:t>, vratiće se na meni.</a:t>
            </a:r>
          </a:p>
          <a:p>
            <a:r>
              <a:rPr lang="sr-Latn-RS" sz="1800" dirty="0"/>
              <a:t>Ukoliko pritisnetaster </a:t>
            </a:r>
            <a:r>
              <a:rPr lang="en-US" sz="1800" dirty="0"/>
              <a:t>“</a:t>
            </a:r>
            <a:r>
              <a:rPr lang="sr-Latn-RS" sz="1800" dirty="0"/>
              <a:t>DA</a:t>
            </a:r>
            <a:r>
              <a:rPr lang="en-US" sz="1800" dirty="0"/>
              <a:t>”,</a:t>
            </a:r>
            <a:r>
              <a:rPr lang="sr-Latn-RS" sz="1800" dirty="0"/>
              <a:t> biće vraćen na login formu.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4871C-AA62-E176-8B68-8B114E93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2989740"/>
            <a:ext cx="4533900" cy="3059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636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8545C-2832-4EB7-9624-D6EEA011A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DDB8A50-D39E-4D33-819B-739ECB9D1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CB7945-057F-4373-B268-FF1BE88A4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20523-0856-4E3A-BED9-828B6FE3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6858000" cy="166457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60B6-D5EB-F841-EF0D-EA644362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74"/>
            <a:ext cx="6857558" cy="3728613"/>
          </a:xfrm>
        </p:spPr>
        <p:txBody>
          <a:bodyPr>
            <a:normAutofit/>
          </a:bodyPr>
          <a:lstStyle/>
          <a:p>
            <a:r>
              <a:rPr lang="sr-Latn-RS" sz="1800" dirty="0">
                <a:solidFill>
                  <a:srgbClr val="FFFFFF"/>
                </a:solidFill>
              </a:rPr>
              <a:t>DentalKeep čuva bitne informacije za poslovanje jedne stomatološke ordinacije i time olakšava organizaciju i poslovanje.</a:t>
            </a:r>
          </a:p>
          <a:p>
            <a:r>
              <a:rPr lang="sr-Latn-RS" sz="1800" dirty="0">
                <a:solidFill>
                  <a:srgbClr val="FFFFFF"/>
                </a:solidFill>
              </a:rPr>
              <a:t>Source code će dalje biti prezentovan u programskom okruženju Eclipse, u kome je aplikacija i pravljena.</a:t>
            </a:r>
          </a:p>
          <a:p>
            <a:endParaRPr lang="sr-Latn-RS" sz="1800" dirty="0">
              <a:solidFill>
                <a:schemeClr val="bg1"/>
              </a:solidFill>
            </a:endParaRPr>
          </a:p>
          <a:p>
            <a:r>
              <a:rPr lang="sr-Latn-RS" sz="1800" dirty="0">
                <a:solidFill>
                  <a:schemeClr val="bg1"/>
                </a:solidFill>
              </a:rPr>
              <a:t>Šalu na stranu, bitno je reći da ovo nije reklama za aplikaciju, već predmetni projekat.</a:t>
            </a:r>
          </a:p>
          <a:p>
            <a:endParaRPr lang="sr-Latn-R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6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BF64-4D71-FDF0-BA27-3279E435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82" y="755691"/>
            <a:ext cx="9198429" cy="1325563"/>
          </a:xfrm>
        </p:spPr>
        <p:txBody>
          <a:bodyPr/>
          <a:lstStyle/>
          <a:p>
            <a:pPr algn="ctr"/>
            <a:r>
              <a:rPr lang="sr-Latn-RS" dirty="0"/>
              <a:t>Predmetni projekat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A322-FE8F-4E5C-EF1C-C63134E1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303" y="2730501"/>
            <a:ext cx="6237381" cy="784224"/>
          </a:xfrm>
        </p:spPr>
        <p:txBody>
          <a:bodyPr/>
          <a:lstStyle/>
          <a:p>
            <a:pPr marL="0" indent="0" algn="ctr">
              <a:buNone/>
            </a:pPr>
            <a:r>
              <a:rPr lang="sr-Latn-RS" sz="2800" dirty="0"/>
              <a:t>Projektovanja Softvera – predavanja</a:t>
            </a:r>
          </a:p>
          <a:p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BA3CE-3E2F-55D4-A895-2627704DCF13}"/>
              </a:ext>
            </a:extLst>
          </p:cNvPr>
          <p:cNvSpPr txBox="1"/>
          <p:nvPr/>
        </p:nvSpPr>
        <p:spPr>
          <a:xfrm>
            <a:off x="3398356" y="246402"/>
            <a:ext cx="53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Tehnički Fakultet </a:t>
            </a:r>
            <a:r>
              <a:rPr lang="en-US" dirty="0"/>
              <a:t>“</a:t>
            </a:r>
            <a:r>
              <a:rPr lang="sr-Latn-RS" dirty="0"/>
              <a:t>Mihajlo Pupin</a:t>
            </a:r>
            <a:r>
              <a:rPr lang="en-US" dirty="0"/>
              <a:t>”</a:t>
            </a:r>
            <a:r>
              <a:rPr lang="sr-Latn-RS" dirty="0"/>
              <a:t> </a:t>
            </a:r>
            <a:r>
              <a:rPr lang="en-US" dirty="0"/>
              <a:t>– </a:t>
            </a:r>
            <a:r>
              <a:rPr lang="sr-Latn-RS" dirty="0"/>
              <a:t>Zrenjanin</a:t>
            </a:r>
          </a:p>
        </p:txBody>
      </p:sp>
      <p:pic>
        <p:nvPicPr>
          <p:cNvPr id="6" name="Picture 5" descr="A black and white logo with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46106E46-8C39-B77E-4952-F88DB7129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5144" cy="1415144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A9F0620-6791-B917-F478-6008013D0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0"/>
            <a:ext cx="1415144" cy="1415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2BD27-2226-5482-591A-BD12199FA422}"/>
              </a:ext>
            </a:extLst>
          </p:cNvPr>
          <p:cNvSpPr txBox="1"/>
          <p:nvPr/>
        </p:nvSpPr>
        <p:spPr>
          <a:xfrm>
            <a:off x="2239554" y="3231118"/>
            <a:ext cx="771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/>
              <a:t>DentalKeep – Java WindowBuilder Aplikacija za stomatološke ordinacije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76236-DCBE-BC8C-B9FE-C077E5B5C2F9}"/>
              </a:ext>
            </a:extLst>
          </p:cNvPr>
          <p:cNvSpPr txBox="1"/>
          <p:nvPr/>
        </p:nvSpPr>
        <p:spPr>
          <a:xfrm>
            <a:off x="0" y="6317753"/>
            <a:ext cx="2080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400" b="1" dirty="0"/>
              <a:t>Predmetni profesor</a:t>
            </a:r>
            <a:r>
              <a:rPr lang="en-US" sz="1400" b="1" dirty="0"/>
              <a:t>:</a:t>
            </a:r>
          </a:p>
          <a:p>
            <a:pPr algn="ctr"/>
            <a:r>
              <a:rPr lang="en-US" sz="1400" dirty="0"/>
              <a:t>Doc. Dr. Eleonora </a:t>
            </a:r>
            <a:r>
              <a:rPr lang="en-US" sz="1400" dirty="0" err="1"/>
              <a:t>Brtka</a:t>
            </a:r>
            <a:endParaRPr lang="sr-Latn-R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EDEC5-158F-3005-FE46-C070153A6F6D}"/>
              </a:ext>
            </a:extLst>
          </p:cNvPr>
          <p:cNvSpPr txBox="1"/>
          <p:nvPr/>
        </p:nvSpPr>
        <p:spPr>
          <a:xfrm>
            <a:off x="10132462" y="6102309"/>
            <a:ext cx="2059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Student:</a:t>
            </a:r>
            <a:br>
              <a:rPr lang="en-US" sz="1400" dirty="0"/>
            </a:br>
            <a:r>
              <a:rPr lang="en-US" sz="1400" dirty="0"/>
              <a:t>Alen </a:t>
            </a:r>
            <a:r>
              <a:rPr lang="en-US" sz="1400" dirty="0" err="1"/>
              <a:t>Mesaro</a:t>
            </a:r>
            <a:r>
              <a:rPr lang="sr-Latn-RS" sz="1400" dirty="0"/>
              <a:t>š</a:t>
            </a:r>
            <a:r>
              <a:rPr lang="en-US" sz="1400" dirty="0"/>
              <a:t> SI 43/21</a:t>
            </a:r>
          </a:p>
          <a:p>
            <a:pPr algn="ctr"/>
            <a:r>
              <a:rPr lang="en-US" sz="1400" dirty="0" err="1"/>
              <a:t>Softversko</a:t>
            </a:r>
            <a:r>
              <a:rPr lang="en-US" sz="1400" dirty="0"/>
              <a:t> In</a:t>
            </a:r>
            <a:r>
              <a:rPr lang="sr-Latn-RS" sz="1400" dirty="0"/>
              <a:t>ž</a:t>
            </a:r>
            <a:r>
              <a:rPr lang="en-US" sz="1400" dirty="0" err="1"/>
              <a:t>enjerstvo</a:t>
            </a:r>
            <a:endParaRPr lang="sr-Latn-R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503A2-A3F7-F174-A9E9-E8E30C4C183C}"/>
              </a:ext>
            </a:extLst>
          </p:cNvPr>
          <p:cNvSpPr txBox="1"/>
          <p:nvPr/>
        </p:nvSpPr>
        <p:spPr>
          <a:xfrm>
            <a:off x="5505930" y="3613666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050" dirty="0"/>
              <a:t>Zrenjanin, 2023.</a:t>
            </a:r>
          </a:p>
        </p:txBody>
      </p:sp>
    </p:spTree>
    <p:extLst>
      <p:ext uri="{BB962C8B-B14F-4D97-AF65-F5344CB8AC3E}">
        <p14:creationId xmlns:p14="http://schemas.microsoft.com/office/powerpoint/2010/main" val="167650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Sabon Next LT</vt:lpstr>
      <vt:lpstr>Times New Roman</vt:lpstr>
      <vt:lpstr>DappledVTI</vt:lpstr>
      <vt:lpstr>  Projektovanje Softvera</vt:lpstr>
      <vt:lpstr>Šta je DentalKeep?</vt:lpstr>
      <vt:lpstr>Login</vt:lpstr>
      <vt:lpstr>Meni</vt:lpstr>
      <vt:lpstr>Kartoni</vt:lpstr>
      <vt:lpstr>Termini</vt:lpstr>
      <vt:lpstr>Konfirmacija</vt:lpstr>
      <vt:lpstr>Zaključak</vt:lpstr>
      <vt:lpstr>Predmetni projekat</vt:lpstr>
      <vt:lpstr>Resursi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Projektovanje Softvera</dc:title>
  <dc:creator>Mesaroš Alen</dc:creator>
  <cp:lastModifiedBy>Mesaroš Alen</cp:lastModifiedBy>
  <cp:revision>4</cp:revision>
  <dcterms:created xsi:type="dcterms:W3CDTF">2023-05-21T20:36:50Z</dcterms:created>
  <dcterms:modified xsi:type="dcterms:W3CDTF">2023-05-21T21:58:45Z</dcterms:modified>
</cp:coreProperties>
</file>