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BF961-3F53-4C77-8C7E-250B9580CEE1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96FF62-71C4-4466-89D5-F37E64B3F43B}">
      <dgm:prSet phldrT="[Text]"/>
      <dgm:spPr/>
      <dgm:t>
        <a:bodyPr/>
        <a:lstStyle/>
        <a:p>
          <a:r>
            <a:rPr lang="en-US" dirty="0" err="1" smtClean="0"/>
            <a:t>Slučajno</a:t>
          </a:r>
          <a:r>
            <a:rPr lang="en-US" dirty="0" smtClean="0"/>
            <a:t> </a:t>
          </a:r>
          <a:r>
            <a:rPr lang="en-US" dirty="0" err="1" smtClean="0"/>
            <a:t>generisane</a:t>
          </a:r>
          <a:r>
            <a:rPr lang="en-US" dirty="0" smtClean="0"/>
            <a:t> </a:t>
          </a:r>
          <a:r>
            <a:rPr lang="en-US" dirty="0" err="1" smtClean="0"/>
            <a:t>koordinate</a:t>
          </a:r>
          <a:r>
            <a:rPr lang="en-US" dirty="0" smtClean="0"/>
            <a:t> </a:t>
          </a:r>
          <a:r>
            <a:rPr lang="en-US" dirty="0" err="1" smtClean="0"/>
            <a:t>tačaka</a:t>
          </a:r>
          <a:r>
            <a:rPr lang="en-US" dirty="0" smtClean="0"/>
            <a:t> </a:t>
          </a:r>
          <a:r>
            <a:rPr lang="en-US" dirty="0" err="1" smtClean="0"/>
            <a:t>i</a:t>
          </a:r>
          <a:r>
            <a:rPr lang="en-US" dirty="0" smtClean="0"/>
            <a:t> Yahoo Finance API</a:t>
          </a:r>
        </a:p>
        <a:p>
          <a:endParaRPr lang="en-US" dirty="0"/>
        </a:p>
      </dgm:t>
    </dgm:pt>
    <dgm:pt modelId="{E9166C50-0F63-41CE-9B10-BD009013B69F}" type="parTrans" cxnId="{F304AFE6-E094-40FA-80B9-1411F65FAEF7}">
      <dgm:prSet/>
      <dgm:spPr/>
      <dgm:t>
        <a:bodyPr/>
        <a:lstStyle/>
        <a:p>
          <a:endParaRPr lang="en-US"/>
        </a:p>
      </dgm:t>
    </dgm:pt>
    <dgm:pt modelId="{113A3BF9-1FA4-4C98-B022-6A353F869098}" type="sibTrans" cxnId="{F304AFE6-E094-40FA-80B9-1411F65FAEF7}">
      <dgm:prSet/>
      <dgm:spPr/>
      <dgm:t>
        <a:bodyPr/>
        <a:lstStyle/>
        <a:p>
          <a:endParaRPr lang="en-US"/>
        </a:p>
      </dgm:t>
    </dgm:pt>
    <dgm:pt modelId="{B89E04DC-E352-4ABE-8ED5-53D68CB38503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B268C221-6B78-4DD3-AAEF-44FAE740752C}" type="parTrans" cxnId="{CCDCFEDC-367D-49BE-A91B-F18D51BEEA4F}">
      <dgm:prSet/>
      <dgm:spPr/>
      <dgm:t>
        <a:bodyPr/>
        <a:lstStyle/>
        <a:p>
          <a:endParaRPr lang="en-US"/>
        </a:p>
      </dgm:t>
    </dgm:pt>
    <dgm:pt modelId="{FB2F70AE-D8DB-4DC8-A53C-A4C93DA8AA3D}" type="sibTrans" cxnId="{CCDCFEDC-367D-49BE-A91B-F18D51BEEA4F}">
      <dgm:prSet/>
      <dgm:spPr/>
      <dgm:t>
        <a:bodyPr/>
        <a:lstStyle/>
        <a:p>
          <a:endParaRPr lang="en-US"/>
        </a:p>
      </dgm:t>
    </dgm:pt>
    <dgm:pt modelId="{61AA3244-67CB-4F3A-B849-3692AD2D2CFC}">
      <dgm:prSet phldrT="[Text]"/>
      <dgm:spPr/>
      <dgm:t>
        <a:bodyPr/>
        <a:lstStyle/>
        <a:p>
          <a:r>
            <a:rPr lang="en-US" dirty="0" err="1" smtClean="0"/>
            <a:t>Rezultati</a:t>
          </a:r>
          <a:r>
            <a:rPr lang="en-US" dirty="0" smtClean="0"/>
            <a:t> </a:t>
          </a:r>
          <a:r>
            <a:rPr lang="en-US" dirty="0" err="1" smtClean="0"/>
            <a:t>izvršavanja</a:t>
          </a:r>
          <a:r>
            <a:rPr lang="en-US" dirty="0" smtClean="0"/>
            <a:t>    (</a:t>
          </a:r>
          <a:r>
            <a:rPr lang="en-US" dirty="0" err="1" smtClean="0"/>
            <a:t>Pharo</a:t>
          </a:r>
          <a:r>
            <a:rPr lang="en-US" dirty="0" smtClean="0"/>
            <a:t> 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Roassal</a:t>
          </a:r>
          <a:r>
            <a:rPr lang="en-US" dirty="0" smtClean="0"/>
            <a:t>)</a:t>
          </a:r>
          <a:endParaRPr lang="en-US" dirty="0"/>
        </a:p>
      </dgm:t>
    </dgm:pt>
    <dgm:pt modelId="{EBD9EC5C-C5DA-41C9-859B-1613357D4099}" type="parTrans" cxnId="{B88B04DF-2D8D-4BB5-AAEA-2BED4CE45019}">
      <dgm:prSet/>
      <dgm:spPr/>
      <dgm:t>
        <a:bodyPr/>
        <a:lstStyle/>
        <a:p>
          <a:endParaRPr lang="en-US"/>
        </a:p>
      </dgm:t>
    </dgm:pt>
    <dgm:pt modelId="{130FC5F6-A2E5-4667-889C-C5FE2540CA7C}" type="sibTrans" cxnId="{B88B04DF-2D8D-4BB5-AAEA-2BED4CE45019}">
      <dgm:prSet/>
      <dgm:spPr/>
      <dgm:t>
        <a:bodyPr/>
        <a:lstStyle/>
        <a:p>
          <a:endParaRPr lang="en-US"/>
        </a:p>
      </dgm:t>
    </dgm:pt>
    <dgm:pt modelId="{74BFB837-E213-491A-B592-4E3A9488694A}">
      <dgm:prSet phldrT="[Text]"/>
      <dgm:spPr/>
      <dgm:t>
        <a:bodyPr/>
        <a:lstStyle/>
        <a:p>
          <a:r>
            <a:rPr lang="en-US" dirty="0" err="1" smtClean="0"/>
            <a:t>Rezultati</a:t>
          </a:r>
          <a:r>
            <a:rPr lang="en-US" dirty="0" smtClean="0"/>
            <a:t> </a:t>
          </a:r>
          <a:r>
            <a:rPr lang="en-US" dirty="0" err="1" smtClean="0"/>
            <a:t>skaliranja</a:t>
          </a:r>
          <a:r>
            <a:rPr lang="en-US" dirty="0" smtClean="0"/>
            <a:t> (Power Point)</a:t>
          </a:r>
          <a:endParaRPr lang="en-US" dirty="0"/>
        </a:p>
      </dgm:t>
    </dgm:pt>
    <dgm:pt modelId="{44CF43A5-C0EA-4138-BE49-AB436A1D9D5C}" type="parTrans" cxnId="{E3EFAFB8-5CBB-45AC-AA86-EE5E2E896CA2}">
      <dgm:prSet/>
      <dgm:spPr/>
      <dgm:t>
        <a:bodyPr/>
        <a:lstStyle/>
        <a:p>
          <a:endParaRPr lang="en-US"/>
        </a:p>
      </dgm:t>
    </dgm:pt>
    <dgm:pt modelId="{D878B407-A7E7-488E-8089-D7EB14F51CC5}" type="sibTrans" cxnId="{E3EFAFB8-5CBB-45AC-AA86-EE5E2E896CA2}">
      <dgm:prSet/>
      <dgm:spPr/>
      <dgm:t>
        <a:bodyPr/>
        <a:lstStyle/>
        <a:p>
          <a:endParaRPr lang="en-US"/>
        </a:p>
      </dgm:t>
    </dgm:pt>
    <dgm:pt modelId="{2BCB7929-1E58-4BA1-8539-366F43C0E2B4}">
      <dgm:prSet phldrT="[Text]"/>
      <dgm:spPr/>
      <dgm:t>
        <a:bodyPr/>
        <a:lstStyle/>
        <a:p>
          <a:r>
            <a:rPr lang="en-US" dirty="0" err="1" smtClean="0"/>
            <a:t>Golang</a:t>
          </a:r>
          <a:endParaRPr lang="en-US" dirty="0"/>
        </a:p>
      </dgm:t>
    </dgm:pt>
    <dgm:pt modelId="{0A836EDA-1687-430A-B791-F163D02AA4B5}" type="parTrans" cxnId="{4A58F37F-0B34-420A-BF17-9DA68589B8F8}">
      <dgm:prSet/>
      <dgm:spPr/>
      <dgm:t>
        <a:bodyPr/>
        <a:lstStyle/>
        <a:p>
          <a:endParaRPr lang="en-US"/>
        </a:p>
      </dgm:t>
    </dgm:pt>
    <dgm:pt modelId="{6A211F15-7DDC-4C74-9DB0-CE9DF614DC8F}" type="sibTrans" cxnId="{4A58F37F-0B34-420A-BF17-9DA68589B8F8}">
      <dgm:prSet/>
      <dgm:spPr/>
      <dgm:t>
        <a:bodyPr/>
        <a:lstStyle/>
        <a:p>
          <a:endParaRPr lang="en-US"/>
        </a:p>
      </dgm:t>
    </dgm:pt>
    <dgm:pt modelId="{1A1C615A-1CE3-4BCE-9997-D75DD7A6B327}">
      <dgm:prSet phldrT="[Text]"/>
      <dgm:spPr/>
      <dgm:t>
        <a:bodyPr/>
        <a:lstStyle/>
        <a:p>
          <a:r>
            <a:rPr lang="en-US" dirty="0" err="1" smtClean="0"/>
            <a:t>Rezultati</a:t>
          </a:r>
          <a:r>
            <a:rPr lang="en-US" dirty="0" smtClean="0"/>
            <a:t> </a:t>
          </a:r>
          <a:r>
            <a:rPr lang="en-US" dirty="0" err="1" smtClean="0"/>
            <a:t>izvršavanja</a:t>
          </a:r>
          <a:r>
            <a:rPr lang="en-US" dirty="0" smtClean="0"/>
            <a:t>    (</a:t>
          </a:r>
          <a:r>
            <a:rPr lang="en-US" dirty="0" err="1" smtClean="0"/>
            <a:t>Pharo</a:t>
          </a:r>
          <a:r>
            <a:rPr lang="en-US" dirty="0" smtClean="0"/>
            <a:t> 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Roassal</a:t>
          </a:r>
          <a:r>
            <a:rPr lang="en-US" dirty="0" smtClean="0"/>
            <a:t>)</a:t>
          </a:r>
          <a:endParaRPr lang="en-US" dirty="0"/>
        </a:p>
      </dgm:t>
    </dgm:pt>
    <dgm:pt modelId="{C76CC7B3-A824-4385-B720-24399CE51770}" type="parTrans" cxnId="{405021D3-3A48-424D-9797-43D184F08D43}">
      <dgm:prSet/>
      <dgm:spPr/>
      <dgm:t>
        <a:bodyPr/>
        <a:lstStyle/>
        <a:p>
          <a:endParaRPr lang="en-US"/>
        </a:p>
      </dgm:t>
    </dgm:pt>
    <dgm:pt modelId="{AA442869-46A1-4D1B-98FA-4FAD3D6C54B6}" type="sibTrans" cxnId="{405021D3-3A48-424D-9797-43D184F08D43}">
      <dgm:prSet/>
      <dgm:spPr/>
      <dgm:t>
        <a:bodyPr/>
        <a:lstStyle/>
        <a:p>
          <a:endParaRPr lang="en-US"/>
        </a:p>
      </dgm:t>
    </dgm:pt>
    <dgm:pt modelId="{2EC2D22D-8F52-4878-9D33-DF6934F6C994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F9BC9CE7-1020-4E77-AD3F-97477A5F46B6}" type="parTrans" cxnId="{D009DEDC-F454-4D8A-A640-3A864B604AFE}">
      <dgm:prSet/>
      <dgm:spPr/>
      <dgm:t>
        <a:bodyPr/>
        <a:lstStyle/>
        <a:p>
          <a:endParaRPr lang="en-US"/>
        </a:p>
      </dgm:t>
    </dgm:pt>
    <dgm:pt modelId="{720E4B02-5823-4ECE-9B0A-26A82DF02193}" type="sibTrans" cxnId="{D009DEDC-F454-4D8A-A640-3A864B604AFE}">
      <dgm:prSet/>
      <dgm:spPr/>
      <dgm:t>
        <a:bodyPr/>
        <a:lstStyle/>
        <a:p>
          <a:endParaRPr lang="en-US"/>
        </a:p>
      </dgm:t>
    </dgm:pt>
    <dgm:pt modelId="{0D5E31DA-F819-4C37-A97B-CC03E86BAEDA}">
      <dgm:prSet phldrT="[Text]"/>
      <dgm:spPr/>
      <dgm:t>
        <a:bodyPr/>
        <a:lstStyle/>
        <a:p>
          <a:r>
            <a:rPr lang="en-US" dirty="0" err="1" smtClean="0"/>
            <a:t>Prikupljanje</a:t>
          </a:r>
          <a:r>
            <a:rPr lang="en-US" dirty="0" smtClean="0"/>
            <a:t> </a:t>
          </a:r>
          <a:r>
            <a:rPr lang="en-US" dirty="0" err="1" smtClean="0"/>
            <a:t>i</a:t>
          </a:r>
          <a:r>
            <a:rPr lang="en-US" dirty="0" smtClean="0"/>
            <a:t> </a:t>
          </a:r>
          <a:r>
            <a:rPr lang="en-US" dirty="0" err="1" smtClean="0"/>
            <a:t>obrada</a:t>
          </a:r>
          <a:r>
            <a:rPr lang="en-US" dirty="0" smtClean="0"/>
            <a:t> </a:t>
          </a:r>
          <a:r>
            <a:rPr lang="en-US" dirty="0" err="1" smtClean="0"/>
            <a:t>podataka</a:t>
          </a:r>
          <a:endParaRPr lang="en-US" dirty="0"/>
        </a:p>
      </dgm:t>
    </dgm:pt>
    <dgm:pt modelId="{11E5595B-ED4F-4555-9B88-3247877AC8B3}" type="parTrans" cxnId="{6A9F3FEA-8E01-472C-810A-1DF28EB0C8A6}">
      <dgm:prSet/>
      <dgm:spPr/>
      <dgm:t>
        <a:bodyPr/>
        <a:lstStyle/>
        <a:p>
          <a:endParaRPr lang="en-US"/>
        </a:p>
      </dgm:t>
    </dgm:pt>
    <dgm:pt modelId="{E4DDB1FC-0AF5-432C-81CD-564494924463}" type="sibTrans" cxnId="{6A9F3FEA-8E01-472C-810A-1DF28EB0C8A6}">
      <dgm:prSet/>
      <dgm:spPr/>
      <dgm:t>
        <a:bodyPr/>
        <a:lstStyle/>
        <a:p>
          <a:endParaRPr lang="en-US"/>
        </a:p>
      </dgm:t>
    </dgm:pt>
    <dgm:pt modelId="{2BC4C361-82F3-4119-9E38-FB17586A96BE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8B1CA98E-C17A-4308-B4CF-B9E988B99E6D}" type="parTrans" cxnId="{8C5FE52F-8BEF-4FD2-82CC-D744F3D4AFD2}">
      <dgm:prSet/>
      <dgm:spPr/>
      <dgm:t>
        <a:bodyPr/>
        <a:lstStyle/>
        <a:p>
          <a:endParaRPr lang="en-US"/>
        </a:p>
      </dgm:t>
    </dgm:pt>
    <dgm:pt modelId="{AFFD75A6-58F3-44E1-A791-C7ABC7245C2F}" type="sibTrans" cxnId="{8C5FE52F-8BEF-4FD2-82CC-D744F3D4AFD2}">
      <dgm:prSet/>
      <dgm:spPr/>
      <dgm:t>
        <a:bodyPr/>
        <a:lstStyle/>
        <a:p>
          <a:endParaRPr lang="en-US"/>
        </a:p>
      </dgm:t>
    </dgm:pt>
    <dgm:pt modelId="{43D5117B-0774-44DB-BFC4-C05C4E3E8252}">
      <dgm:prSet phldrT="[Text]"/>
      <dgm:spPr/>
      <dgm:t>
        <a:bodyPr/>
        <a:lstStyle/>
        <a:p>
          <a:r>
            <a:rPr lang="en-US" dirty="0" err="1" smtClean="0"/>
            <a:t>Rezultati</a:t>
          </a:r>
          <a:r>
            <a:rPr lang="en-US" dirty="0" smtClean="0"/>
            <a:t> </a:t>
          </a:r>
          <a:r>
            <a:rPr lang="en-US" dirty="0" err="1" smtClean="0"/>
            <a:t>skaliranja</a:t>
          </a:r>
          <a:r>
            <a:rPr lang="en-US" dirty="0" smtClean="0"/>
            <a:t> (Power Point)</a:t>
          </a:r>
          <a:endParaRPr lang="en-US" dirty="0"/>
        </a:p>
      </dgm:t>
    </dgm:pt>
    <dgm:pt modelId="{9F3A9C93-6EEA-4358-ABA3-0464ECCA1968}" type="parTrans" cxnId="{1EFED14B-C38B-4DAA-81F9-037B7E716725}">
      <dgm:prSet/>
      <dgm:spPr/>
      <dgm:t>
        <a:bodyPr/>
        <a:lstStyle/>
        <a:p>
          <a:endParaRPr lang="en-US"/>
        </a:p>
      </dgm:t>
    </dgm:pt>
    <dgm:pt modelId="{AF653DAB-941C-497A-80E7-5885F4FE1BB1}" type="sibTrans" cxnId="{1EFED14B-C38B-4DAA-81F9-037B7E716725}">
      <dgm:prSet/>
      <dgm:spPr/>
      <dgm:t>
        <a:bodyPr/>
        <a:lstStyle/>
        <a:p>
          <a:endParaRPr lang="en-US"/>
        </a:p>
      </dgm:t>
    </dgm:pt>
    <dgm:pt modelId="{DCBFF4EA-A791-4822-801A-CC02649BDDEA}" type="pres">
      <dgm:prSet presAssocID="{E55BF961-3F53-4C77-8C7E-250B9580CEE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E73CC8-D56D-46F4-A599-B41FAC55F826}" type="pres">
      <dgm:prSet presAssocID="{E55BF961-3F53-4C77-8C7E-250B9580CEE1}" presName="hierFlow" presStyleCnt="0"/>
      <dgm:spPr/>
    </dgm:pt>
    <dgm:pt modelId="{E793C943-E577-4C91-BC68-DC57AF1D0A8E}" type="pres">
      <dgm:prSet presAssocID="{E55BF961-3F53-4C77-8C7E-250B9580CEE1}" presName="firstBuf" presStyleCnt="0"/>
      <dgm:spPr/>
    </dgm:pt>
    <dgm:pt modelId="{3CB5021B-6469-49E2-93CC-0F53C82A0019}" type="pres">
      <dgm:prSet presAssocID="{E55BF961-3F53-4C77-8C7E-250B9580CEE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804A343-1D0E-4279-9E8F-9D1E6DDA38FD}" type="pres">
      <dgm:prSet presAssocID="{D896FF62-71C4-4466-89D5-F37E64B3F43B}" presName="Name17" presStyleCnt="0"/>
      <dgm:spPr/>
    </dgm:pt>
    <dgm:pt modelId="{153EAB9D-EF0C-4119-BE9F-E7885893F552}" type="pres">
      <dgm:prSet presAssocID="{D896FF62-71C4-4466-89D5-F37E64B3F43B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ACDBB7-E7CF-4FAA-856B-A0E887A64300}" type="pres">
      <dgm:prSet presAssocID="{D896FF62-71C4-4466-89D5-F37E64B3F43B}" presName="hierChild2" presStyleCnt="0"/>
      <dgm:spPr/>
    </dgm:pt>
    <dgm:pt modelId="{01382BC3-250D-4D24-975C-D201303924C8}" type="pres">
      <dgm:prSet presAssocID="{B268C221-6B78-4DD3-AAEF-44FAE740752C}" presName="Name25" presStyleLbl="parChTrans1D2" presStyleIdx="0" presStyleCnt="2"/>
      <dgm:spPr/>
      <dgm:t>
        <a:bodyPr/>
        <a:lstStyle/>
        <a:p>
          <a:endParaRPr lang="en-US"/>
        </a:p>
      </dgm:t>
    </dgm:pt>
    <dgm:pt modelId="{07F01FBC-C77C-4B47-B525-54B124CB9451}" type="pres">
      <dgm:prSet presAssocID="{B268C221-6B78-4DD3-AAEF-44FAE740752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CC623DC-E8C3-461C-B7DA-8EF29D8CA415}" type="pres">
      <dgm:prSet presAssocID="{B89E04DC-E352-4ABE-8ED5-53D68CB38503}" presName="Name30" presStyleCnt="0"/>
      <dgm:spPr/>
    </dgm:pt>
    <dgm:pt modelId="{216C54AA-8111-4D8C-8DED-64BA81924BD7}" type="pres">
      <dgm:prSet presAssocID="{B89E04DC-E352-4ABE-8ED5-53D68CB38503}" presName="level2Shape" presStyleLbl="node2" presStyleIdx="0" presStyleCnt="2"/>
      <dgm:spPr/>
      <dgm:t>
        <a:bodyPr/>
        <a:lstStyle/>
        <a:p>
          <a:endParaRPr lang="en-US"/>
        </a:p>
      </dgm:t>
    </dgm:pt>
    <dgm:pt modelId="{B4981667-51B0-40BC-B029-D47DC3D3C14B}" type="pres">
      <dgm:prSet presAssocID="{B89E04DC-E352-4ABE-8ED5-53D68CB38503}" presName="hierChild3" presStyleCnt="0"/>
      <dgm:spPr/>
    </dgm:pt>
    <dgm:pt modelId="{A26854A3-405F-4823-BA20-BC91830CE7EC}" type="pres">
      <dgm:prSet presAssocID="{EBD9EC5C-C5DA-41C9-859B-1613357D4099}" presName="Name25" presStyleLbl="parChTrans1D3" presStyleIdx="0" presStyleCnt="4"/>
      <dgm:spPr/>
      <dgm:t>
        <a:bodyPr/>
        <a:lstStyle/>
        <a:p>
          <a:endParaRPr lang="en-US"/>
        </a:p>
      </dgm:t>
    </dgm:pt>
    <dgm:pt modelId="{5FF295FA-7070-4DF0-A553-B7EAD052663E}" type="pres">
      <dgm:prSet presAssocID="{EBD9EC5C-C5DA-41C9-859B-1613357D4099}" presName="connTx" presStyleLbl="parChTrans1D3" presStyleIdx="0" presStyleCnt="4"/>
      <dgm:spPr/>
      <dgm:t>
        <a:bodyPr/>
        <a:lstStyle/>
        <a:p>
          <a:endParaRPr lang="en-US"/>
        </a:p>
      </dgm:t>
    </dgm:pt>
    <dgm:pt modelId="{9624742E-016F-48B5-BE13-BC566E531345}" type="pres">
      <dgm:prSet presAssocID="{61AA3244-67CB-4F3A-B849-3692AD2D2CFC}" presName="Name30" presStyleCnt="0"/>
      <dgm:spPr/>
    </dgm:pt>
    <dgm:pt modelId="{65AF0CE6-CDF1-4C5F-90D6-BA53256537E6}" type="pres">
      <dgm:prSet presAssocID="{61AA3244-67CB-4F3A-B849-3692AD2D2CFC}" presName="level2Shape" presStyleLbl="node3" presStyleIdx="0" presStyleCnt="4"/>
      <dgm:spPr/>
      <dgm:t>
        <a:bodyPr/>
        <a:lstStyle/>
        <a:p>
          <a:endParaRPr lang="en-US"/>
        </a:p>
      </dgm:t>
    </dgm:pt>
    <dgm:pt modelId="{88F934C7-886A-421B-B2ED-E2FDDD0DBC04}" type="pres">
      <dgm:prSet presAssocID="{61AA3244-67CB-4F3A-B849-3692AD2D2CFC}" presName="hierChild3" presStyleCnt="0"/>
      <dgm:spPr/>
    </dgm:pt>
    <dgm:pt modelId="{A449B4FC-F877-4833-B8F7-EA5288E67729}" type="pres">
      <dgm:prSet presAssocID="{44CF43A5-C0EA-4138-BE49-AB436A1D9D5C}" presName="Name25" presStyleLbl="parChTrans1D3" presStyleIdx="1" presStyleCnt="4"/>
      <dgm:spPr/>
      <dgm:t>
        <a:bodyPr/>
        <a:lstStyle/>
        <a:p>
          <a:endParaRPr lang="en-US"/>
        </a:p>
      </dgm:t>
    </dgm:pt>
    <dgm:pt modelId="{DACC8D76-9F06-40DB-B574-BADE64C68CF6}" type="pres">
      <dgm:prSet presAssocID="{44CF43A5-C0EA-4138-BE49-AB436A1D9D5C}" presName="connTx" presStyleLbl="parChTrans1D3" presStyleIdx="1" presStyleCnt="4"/>
      <dgm:spPr/>
      <dgm:t>
        <a:bodyPr/>
        <a:lstStyle/>
        <a:p>
          <a:endParaRPr lang="en-US"/>
        </a:p>
      </dgm:t>
    </dgm:pt>
    <dgm:pt modelId="{2ADD7970-71ED-4F9E-B731-2B9E5ECE7698}" type="pres">
      <dgm:prSet presAssocID="{74BFB837-E213-491A-B592-4E3A9488694A}" presName="Name30" presStyleCnt="0"/>
      <dgm:spPr/>
    </dgm:pt>
    <dgm:pt modelId="{19DF525A-D739-45F9-B72C-E9FD4462E5CB}" type="pres">
      <dgm:prSet presAssocID="{74BFB837-E213-491A-B592-4E3A9488694A}" presName="level2Shape" presStyleLbl="node3" presStyleIdx="1" presStyleCnt="4"/>
      <dgm:spPr/>
      <dgm:t>
        <a:bodyPr/>
        <a:lstStyle/>
        <a:p>
          <a:endParaRPr lang="en-US"/>
        </a:p>
      </dgm:t>
    </dgm:pt>
    <dgm:pt modelId="{37C9AAF0-6DFA-4E21-B936-3319CB160F25}" type="pres">
      <dgm:prSet presAssocID="{74BFB837-E213-491A-B592-4E3A9488694A}" presName="hierChild3" presStyleCnt="0"/>
      <dgm:spPr/>
    </dgm:pt>
    <dgm:pt modelId="{B1308FA9-7248-4E3C-9441-26AC4847414B}" type="pres">
      <dgm:prSet presAssocID="{0A836EDA-1687-430A-B791-F163D02AA4B5}" presName="Name25" presStyleLbl="parChTrans1D2" presStyleIdx="1" presStyleCnt="2"/>
      <dgm:spPr/>
      <dgm:t>
        <a:bodyPr/>
        <a:lstStyle/>
        <a:p>
          <a:endParaRPr lang="en-US"/>
        </a:p>
      </dgm:t>
    </dgm:pt>
    <dgm:pt modelId="{F8AE972D-8756-4110-9FC0-CF69FCB9952A}" type="pres">
      <dgm:prSet presAssocID="{0A836EDA-1687-430A-B791-F163D02AA4B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1964210-F1D3-42EF-A515-71A846936A0C}" type="pres">
      <dgm:prSet presAssocID="{2BCB7929-1E58-4BA1-8539-366F43C0E2B4}" presName="Name30" presStyleCnt="0"/>
      <dgm:spPr/>
    </dgm:pt>
    <dgm:pt modelId="{1F536AE9-2AB7-4C2E-9BC0-6FCECC3B11B7}" type="pres">
      <dgm:prSet presAssocID="{2BCB7929-1E58-4BA1-8539-366F43C0E2B4}" presName="level2Shape" presStyleLbl="node2" presStyleIdx="1" presStyleCnt="2"/>
      <dgm:spPr/>
      <dgm:t>
        <a:bodyPr/>
        <a:lstStyle/>
        <a:p>
          <a:endParaRPr lang="en-US"/>
        </a:p>
      </dgm:t>
    </dgm:pt>
    <dgm:pt modelId="{B60CDC97-9DAA-4527-B4AA-A9430C3C664F}" type="pres">
      <dgm:prSet presAssocID="{2BCB7929-1E58-4BA1-8539-366F43C0E2B4}" presName="hierChild3" presStyleCnt="0"/>
      <dgm:spPr/>
    </dgm:pt>
    <dgm:pt modelId="{5391786C-640D-4289-938C-21E6A8923345}" type="pres">
      <dgm:prSet presAssocID="{C76CC7B3-A824-4385-B720-24399CE51770}" presName="Name25" presStyleLbl="parChTrans1D3" presStyleIdx="2" presStyleCnt="4"/>
      <dgm:spPr/>
      <dgm:t>
        <a:bodyPr/>
        <a:lstStyle/>
        <a:p>
          <a:endParaRPr lang="en-US"/>
        </a:p>
      </dgm:t>
    </dgm:pt>
    <dgm:pt modelId="{07BE2567-A1F6-4473-B57B-A92BBF78F334}" type="pres">
      <dgm:prSet presAssocID="{C76CC7B3-A824-4385-B720-24399CE51770}" presName="connTx" presStyleLbl="parChTrans1D3" presStyleIdx="2" presStyleCnt="4"/>
      <dgm:spPr/>
      <dgm:t>
        <a:bodyPr/>
        <a:lstStyle/>
        <a:p>
          <a:endParaRPr lang="en-US"/>
        </a:p>
      </dgm:t>
    </dgm:pt>
    <dgm:pt modelId="{062B3F47-4682-40E6-8445-21E9A7C15AD8}" type="pres">
      <dgm:prSet presAssocID="{1A1C615A-1CE3-4BCE-9997-D75DD7A6B327}" presName="Name30" presStyleCnt="0"/>
      <dgm:spPr/>
    </dgm:pt>
    <dgm:pt modelId="{466A76D2-2A80-4A71-BBF1-C99AC85C15AA}" type="pres">
      <dgm:prSet presAssocID="{1A1C615A-1CE3-4BCE-9997-D75DD7A6B327}" presName="level2Shape" presStyleLbl="node3" presStyleIdx="2" presStyleCnt="4"/>
      <dgm:spPr/>
      <dgm:t>
        <a:bodyPr/>
        <a:lstStyle/>
        <a:p>
          <a:endParaRPr lang="en-US"/>
        </a:p>
      </dgm:t>
    </dgm:pt>
    <dgm:pt modelId="{CB4ECA93-3872-4C12-96C4-92D3591B2478}" type="pres">
      <dgm:prSet presAssocID="{1A1C615A-1CE3-4BCE-9997-D75DD7A6B327}" presName="hierChild3" presStyleCnt="0"/>
      <dgm:spPr/>
    </dgm:pt>
    <dgm:pt modelId="{BD585094-38F4-4728-BEA0-E7F42C7278AD}" type="pres">
      <dgm:prSet presAssocID="{9F3A9C93-6EEA-4358-ABA3-0464ECCA1968}" presName="Name25" presStyleLbl="parChTrans1D3" presStyleIdx="3" presStyleCnt="4"/>
      <dgm:spPr/>
      <dgm:t>
        <a:bodyPr/>
        <a:lstStyle/>
        <a:p>
          <a:endParaRPr lang="en-US"/>
        </a:p>
      </dgm:t>
    </dgm:pt>
    <dgm:pt modelId="{9F0EC793-E7DA-4C8F-AA6A-1E0CFBFAA671}" type="pres">
      <dgm:prSet presAssocID="{9F3A9C93-6EEA-4358-ABA3-0464ECCA1968}" presName="connTx" presStyleLbl="parChTrans1D3" presStyleIdx="3" presStyleCnt="4"/>
      <dgm:spPr/>
      <dgm:t>
        <a:bodyPr/>
        <a:lstStyle/>
        <a:p>
          <a:endParaRPr lang="en-US"/>
        </a:p>
      </dgm:t>
    </dgm:pt>
    <dgm:pt modelId="{CE39760B-5955-42AC-93CD-49645A0FC8A8}" type="pres">
      <dgm:prSet presAssocID="{43D5117B-0774-44DB-BFC4-C05C4E3E8252}" presName="Name30" presStyleCnt="0"/>
      <dgm:spPr/>
    </dgm:pt>
    <dgm:pt modelId="{0BF37D4F-7472-44BA-A2DF-4B9327487D15}" type="pres">
      <dgm:prSet presAssocID="{43D5117B-0774-44DB-BFC4-C05C4E3E8252}" presName="level2Shape" presStyleLbl="node3" presStyleIdx="3" presStyleCnt="4"/>
      <dgm:spPr/>
      <dgm:t>
        <a:bodyPr/>
        <a:lstStyle/>
        <a:p>
          <a:endParaRPr lang="en-US"/>
        </a:p>
      </dgm:t>
    </dgm:pt>
    <dgm:pt modelId="{2CF53886-A5D2-440D-BEDA-E38BECF0BA0E}" type="pres">
      <dgm:prSet presAssocID="{43D5117B-0774-44DB-BFC4-C05C4E3E8252}" presName="hierChild3" presStyleCnt="0"/>
      <dgm:spPr/>
    </dgm:pt>
    <dgm:pt modelId="{6B9CBC4C-C186-42A3-A9BE-45BB680E6AD4}" type="pres">
      <dgm:prSet presAssocID="{E55BF961-3F53-4C77-8C7E-250B9580CEE1}" presName="bgShapesFlow" presStyleCnt="0"/>
      <dgm:spPr/>
    </dgm:pt>
    <dgm:pt modelId="{47567B55-4493-458D-883A-C785DA3F0C1A}" type="pres">
      <dgm:prSet presAssocID="{2EC2D22D-8F52-4878-9D33-DF6934F6C994}" presName="rectComp" presStyleCnt="0"/>
      <dgm:spPr/>
    </dgm:pt>
    <dgm:pt modelId="{316AF7D7-73C3-48DF-9FD5-1BF712E3F472}" type="pres">
      <dgm:prSet presAssocID="{2EC2D22D-8F52-4878-9D33-DF6934F6C994}" presName="bgRect" presStyleLbl="bgShp" presStyleIdx="0" presStyleCnt="3"/>
      <dgm:spPr/>
      <dgm:t>
        <a:bodyPr/>
        <a:lstStyle/>
        <a:p>
          <a:endParaRPr lang="en-US"/>
        </a:p>
      </dgm:t>
    </dgm:pt>
    <dgm:pt modelId="{00990628-792B-432C-8B7F-2EE0E9164CAF}" type="pres">
      <dgm:prSet presAssocID="{2EC2D22D-8F52-4878-9D33-DF6934F6C994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146A6-C0DF-4481-92F7-1D10ACFA698F}" type="pres">
      <dgm:prSet presAssocID="{2EC2D22D-8F52-4878-9D33-DF6934F6C994}" presName="spComp" presStyleCnt="0"/>
      <dgm:spPr/>
    </dgm:pt>
    <dgm:pt modelId="{BF3C256A-969D-4D99-8999-24309C2A8B99}" type="pres">
      <dgm:prSet presAssocID="{2EC2D22D-8F52-4878-9D33-DF6934F6C994}" presName="hSp" presStyleCnt="0"/>
      <dgm:spPr/>
    </dgm:pt>
    <dgm:pt modelId="{343521B3-7EBD-47EE-8149-22BACE88D947}" type="pres">
      <dgm:prSet presAssocID="{0D5E31DA-F819-4C37-A97B-CC03E86BAEDA}" presName="rectComp" presStyleCnt="0"/>
      <dgm:spPr/>
    </dgm:pt>
    <dgm:pt modelId="{012FA102-2B80-43D5-B75D-0ADEC8A50FE7}" type="pres">
      <dgm:prSet presAssocID="{0D5E31DA-F819-4C37-A97B-CC03E86BAEDA}" presName="bgRect" presStyleLbl="bgShp" presStyleIdx="1" presStyleCnt="3"/>
      <dgm:spPr/>
      <dgm:t>
        <a:bodyPr/>
        <a:lstStyle/>
        <a:p>
          <a:endParaRPr lang="en-US"/>
        </a:p>
      </dgm:t>
    </dgm:pt>
    <dgm:pt modelId="{C840C230-515E-435F-A9FD-B2E6E69F7B3E}" type="pres">
      <dgm:prSet presAssocID="{0D5E31DA-F819-4C37-A97B-CC03E86BAEDA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E2641-4E8A-47A5-9D3D-8D13D236B29C}" type="pres">
      <dgm:prSet presAssocID="{0D5E31DA-F819-4C37-A97B-CC03E86BAEDA}" presName="spComp" presStyleCnt="0"/>
      <dgm:spPr/>
    </dgm:pt>
    <dgm:pt modelId="{9B436A08-E819-47B4-BCDE-1B752CAA64AF}" type="pres">
      <dgm:prSet presAssocID="{0D5E31DA-F819-4C37-A97B-CC03E86BAEDA}" presName="hSp" presStyleCnt="0"/>
      <dgm:spPr/>
    </dgm:pt>
    <dgm:pt modelId="{A2D3C0E0-3ADC-40E3-9C60-D20580FEA595}" type="pres">
      <dgm:prSet presAssocID="{2BC4C361-82F3-4119-9E38-FB17586A96BE}" presName="rectComp" presStyleCnt="0"/>
      <dgm:spPr/>
    </dgm:pt>
    <dgm:pt modelId="{EFE38E31-4A30-4325-8316-DAE006AB2C83}" type="pres">
      <dgm:prSet presAssocID="{2BC4C361-82F3-4119-9E38-FB17586A96BE}" presName="bgRect" presStyleLbl="bgShp" presStyleIdx="2" presStyleCnt="3"/>
      <dgm:spPr/>
      <dgm:t>
        <a:bodyPr/>
        <a:lstStyle/>
        <a:p>
          <a:endParaRPr lang="en-US"/>
        </a:p>
      </dgm:t>
    </dgm:pt>
    <dgm:pt modelId="{F3B00868-1EE2-4A74-9EB4-82C1900945D7}" type="pres">
      <dgm:prSet presAssocID="{2BC4C361-82F3-4119-9E38-FB17586A96BE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CEC845-CD2C-451D-9DF3-9A6879A7525B}" type="presOf" srcId="{0D5E31DA-F819-4C37-A97B-CC03E86BAEDA}" destId="{012FA102-2B80-43D5-B75D-0ADEC8A50FE7}" srcOrd="0" destOrd="0" presId="urn:microsoft.com/office/officeart/2005/8/layout/hierarchy5"/>
    <dgm:cxn modelId="{00FAB6F8-F679-44CD-9CA4-182B6EB03E94}" type="presOf" srcId="{0A836EDA-1687-430A-B791-F163D02AA4B5}" destId="{B1308FA9-7248-4E3C-9441-26AC4847414B}" srcOrd="0" destOrd="0" presId="urn:microsoft.com/office/officeart/2005/8/layout/hierarchy5"/>
    <dgm:cxn modelId="{F2192C4A-8BFA-4F70-89BE-5F277820A270}" type="presOf" srcId="{C76CC7B3-A824-4385-B720-24399CE51770}" destId="{5391786C-640D-4289-938C-21E6A8923345}" srcOrd="0" destOrd="0" presId="urn:microsoft.com/office/officeart/2005/8/layout/hierarchy5"/>
    <dgm:cxn modelId="{33BE899B-6DCE-4D48-A540-64E2ED7537E9}" type="presOf" srcId="{B268C221-6B78-4DD3-AAEF-44FAE740752C}" destId="{07F01FBC-C77C-4B47-B525-54B124CB9451}" srcOrd="1" destOrd="0" presId="urn:microsoft.com/office/officeart/2005/8/layout/hierarchy5"/>
    <dgm:cxn modelId="{8C5FE52F-8BEF-4FD2-82CC-D744F3D4AFD2}" srcId="{E55BF961-3F53-4C77-8C7E-250B9580CEE1}" destId="{2BC4C361-82F3-4119-9E38-FB17586A96BE}" srcOrd="3" destOrd="0" parTransId="{8B1CA98E-C17A-4308-B4CF-B9E988B99E6D}" sibTransId="{AFFD75A6-58F3-44E1-A791-C7ABC7245C2F}"/>
    <dgm:cxn modelId="{FAFB750B-0B26-4631-B1E6-665BBE3847DD}" type="presOf" srcId="{9F3A9C93-6EEA-4358-ABA3-0464ECCA1968}" destId="{BD585094-38F4-4728-BEA0-E7F42C7278AD}" srcOrd="0" destOrd="0" presId="urn:microsoft.com/office/officeart/2005/8/layout/hierarchy5"/>
    <dgm:cxn modelId="{4A58F37F-0B34-420A-BF17-9DA68589B8F8}" srcId="{D896FF62-71C4-4466-89D5-F37E64B3F43B}" destId="{2BCB7929-1E58-4BA1-8539-366F43C0E2B4}" srcOrd="1" destOrd="0" parTransId="{0A836EDA-1687-430A-B791-F163D02AA4B5}" sibTransId="{6A211F15-7DDC-4C74-9DB0-CE9DF614DC8F}"/>
    <dgm:cxn modelId="{A006622E-4C94-4166-AFFE-5C119A26514E}" type="presOf" srcId="{0D5E31DA-F819-4C37-A97B-CC03E86BAEDA}" destId="{C840C230-515E-435F-A9FD-B2E6E69F7B3E}" srcOrd="1" destOrd="0" presId="urn:microsoft.com/office/officeart/2005/8/layout/hierarchy5"/>
    <dgm:cxn modelId="{F304AFE6-E094-40FA-80B9-1411F65FAEF7}" srcId="{E55BF961-3F53-4C77-8C7E-250B9580CEE1}" destId="{D896FF62-71C4-4466-89D5-F37E64B3F43B}" srcOrd="0" destOrd="0" parTransId="{E9166C50-0F63-41CE-9B10-BD009013B69F}" sibTransId="{113A3BF9-1FA4-4C98-B022-6A353F869098}"/>
    <dgm:cxn modelId="{324483DD-F7FA-4D0A-9135-3A342CEB27D8}" type="presOf" srcId="{B268C221-6B78-4DD3-AAEF-44FAE740752C}" destId="{01382BC3-250D-4D24-975C-D201303924C8}" srcOrd="0" destOrd="0" presId="urn:microsoft.com/office/officeart/2005/8/layout/hierarchy5"/>
    <dgm:cxn modelId="{543F3054-57E3-478E-87F2-1594AF109A3B}" type="presOf" srcId="{E55BF961-3F53-4C77-8C7E-250B9580CEE1}" destId="{DCBFF4EA-A791-4822-801A-CC02649BDDEA}" srcOrd="0" destOrd="0" presId="urn:microsoft.com/office/officeart/2005/8/layout/hierarchy5"/>
    <dgm:cxn modelId="{964A0630-F9DE-4475-A2ED-97E5D6849259}" type="presOf" srcId="{74BFB837-E213-491A-B592-4E3A9488694A}" destId="{19DF525A-D739-45F9-B72C-E9FD4462E5CB}" srcOrd="0" destOrd="0" presId="urn:microsoft.com/office/officeart/2005/8/layout/hierarchy5"/>
    <dgm:cxn modelId="{1E6B5B77-F6A1-4D3C-8AF6-951ECB9CDC4E}" type="presOf" srcId="{B89E04DC-E352-4ABE-8ED5-53D68CB38503}" destId="{216C54AA-8111-4D8C-8DED-64BA81924BD7}" srcOrd="0" destOrd="0" presId="urn:microsoft.com/office/officeart/2005/8/layout/hierarchy5"/>
    <dgm:cxn modelId="{B88B04DF-2D8D-4BB5-AAEA-2BED4CE45019}" srcId="{B89E04DC-E352-4ABE-8ED5-53D68CB38503}" destId="{61AA3244-67CB-4F3A-B849-3692AD2D2CFC}" srcOrd="0" destOrd="0" parTransId="{EBD9EC5C-C5DA-41C9-859B-1613357D4099}" sibTransId="{130FC5F6-A2E5-4667-889C-C5FE2540CA7C}"/>
    <dgm:cxn modelId="{551BD44B-FFC4-4EC9-834F-32516EE9BAB9}" type="presOf" srcId="{2BC4C361-82F3-4119-9E38-FB17586A96BE}" destId="{EFE38E31-4A30-4325-8316-DAE006AB2C83}" srcOrd="0" destOrd="0" presId="urn:microsoft.com/office/officeart/2005/8/layout/hierarchy5"/>
    <dgm:cxn modelId="{788C96A6-0F53-4B50-B161-2582E23DD698}" type="presOf" srcId="{2BCB7929-1E58-4BA1-8539-366F43C0E2B4}" destId="{1F536AE9-2AB7-4C2E-9BC0-6FCECC3B11B7}" srcOrd="0" destOrd="0" presId="urn:microsoft.com/office/officeart/2005/8/layout/hierarchy5"/>
    <dgm:cxn modelId="{3B8D8768-04C1-4F7A-9630-159B4D904940}" type="presOf" srcId="{EBD9EC5C-C5DA-41C9-859B-1613357D4099}" destId="{A26854A3-405F-4823-BA20-BC91830CE7EC}" srcOrd="0" destOrd="0" presId="urn:microsoft.com/office/officeart/2005/8/layout/hierarchy5"/>
    <dgm:cxn modelId="{A690404B-9609-4269-A037-F56FE9765234}" type="presOf" srcId="{EBD9EC5C-C5DA-41C9-859B-1613357D4099}" destId="{5FF295FA-7070-4DF0-A553-B7EAD052663E}" srcOrd="1" destOrd="0" presId="urn:microsoft.com/office/officeart/2005/8/layout/hierarchy5"/>
    <dgm:cxn modelId="{53E6447E-76F8-4D8A-9C45-61D056DE2843}" type="presOf" srcId="{D896FF62-71C4-4466-89D5-F37E64B3F43B}" destId="{153EAB9D-EF0C-4119-BE9F-E7885893F552}" srcOrd="0" destOrd="0" presId="urn:microsoft.com/office/officeart/2005/8/layout/hierarchy5"/>
    <dgm:cxn modelId="{2EF5D6D2-82F0-4372-B583-AA1EF934E0FB}" type="presOf" srcId="{2BC4C361-82F3-4119-9E38-FB17586A96BE}" destId="{F3B00868-1EE2-4A74-9EB4-82C1900945D7}" srcOrd="1" destOrd="0" presId="urn:microsoft.com/office/officeart/2005/8/layout/hierarchy5"/>
    <dgm:cxn modelId="{08095C72-A596-48E7-BC41-B86632A8F6B9}" type="presOf" srcId="{44CF43A5-C0EA-4138-BE49-AB436A1D9D5C}" destId="{A449B4FC-F877-4833-B8F7-EA5288E67729}" srcOrd="0" destOrd="0" presId="urn:microsoft.com/office/officeart/2005/8/layout/hierarchy5"/>
    <dgm:cxn modelId="{6A9F3FEA-8E01-472C-810A-1DF28EB0C8A6}" srcId="{E55BF961-3F53-4C77-8C7E-250B9580CEE1}" destId="{0D5E31DA-F819-4C37-A97B-CC03E86BAEDA}" srcOrd="2" destOrd="0" parTransId="{11E5595B-ED4F-4555-9B88-3247877AC8B3}" sibTransId="{E4DDB1FC-0AF5-432C-81CD-564494924463}"/>
    <dgm:cxn modelId="{5743CDE5-FA20-431F-94B2-EF55552B1148}" type="presOf" srcId="{61AA3244-67CB-4F3A-B849-3692AD2D2CFC}" destId="{65AF0CE6-CDF1-4C5F-90D6-BA53256537E6}" srcOrd="0" destOrd="0" presId="urn:microsoft.com/office/officeart/2005/8/layout/hierarchy5"/>
    <dgm:cxn modelId="{D009DEDC-F454-4D8A-A640-3A864B604AFE}" srcId="{E55BF961-3F53-4C77-8C7E-250B9580CEE1}" destId="{2EC2D22D-8F52-4878-9D33-DF6934F6C994}" srcOrd="1" destOrd="0" parTransId="{F9BC9CE7-1020-4E77-AD3F-97477A5F46B6}" sibTransId="{720E4B02-5823-4ECE-9B0A-26A82DF02193}"/>
    <dgm:cxn modelId="{E3EFAFB8-5CBB-45AC-AA86-EE5E2E896CA2}" srcId="{B89E04DC-E352-4ABE-8ED5-53D68CB38503}" destId="{74BFB837-E213-491A-B592-4E3A9488694A}" srcOrd="1" destOrd="0" parTransId="{44CF43A5-C0EA-4138-BE49-AB436A1D9D5C}" sibTransId="{D878B407-A7E7-488E-8089-D7EB14F51CC5}"/>
    <dgm:cxn modelId="{7749E0B4-96E5-40D8-AFA4-C4C000588ACB}" type="presOf" srcId="{2EC2D22D-8F52-4878-9D33-DF6934F6C994}" destId="{316AF7D7-73C3-48DF-9FD5-1BF712E3F472}" srcOrd="0" destOrd="0" presId="urn:microsoft.com/office/officeart/2005/8/layout/hierarchy5"/>
    <dgm:cxn modelId="{732CB16A-9326-4D09-B845-EE2D75A40B8C}" type="presOf" srcId="{43D5117B-0774-44DB-BFC4-C05C4E3E8252}" destId="{0BF37D4F-7472-44BA-A2DF-4B9327487D15}" srcOrd="0" destOrd="0" presId="urn:microsoft.com/office/officeart/2005/8/layout/hierarchy5"/>
    <dgm:cxn modelId="{7CD7669C-4070-4379-8ED6-E414C54F00B7}" type="presOf" srcId="{1A1C615A-1CE3-4BCE-9997-D75DD7A6B327}" destId="{466A76D2-2A80-4A71-BBF1-C99AC85C15AA}" srcOrd="0" destOrd="0" presId="urn:microsoft.com/office/officeart/2005/8/layout/hierarchy5"/>
    <dgm:cxn modelId="{1B9A79B1-8023-4C53-AA94-EC2BFAAE9227}" type="presOf" srcId="{C76CC7B3-A824-4385-B720-24399CE51770}" destId="{07BE2567-A1F6-4473-B57B-A92BBF78F334}" srcOrd="1" destOrd="0" presId="urn:microsoft.com/office/officeart/2005/8/layout/hierarchy5"/>
    <dgm:cxn modelId="{1B90C83C-4A78-4640-8CF9-4087278BDFEA}" type="presOf" srcId="{9F3A9C93-6EEA-4358-ABA3-0464ECCA1968}" destId="{9F0EC793-E7DA-4C8F-AA6A-1E0CFBFAA671}" srcOrd="1" destOrd="0" presId="urn:microsoft.com/office/officeart/2005/8/layout/hierarchy5"/>
    <dgm:cxn modelId="{1EFED14B-C38B-4DAA-81F9-037B7E716725}" srcId="{2BCB7929-1E58-4BA1-8539-366F43C0E2B4}" destId="{43D5117B-0774-44DB-BFC4-C05C4E3E8252}" srcOrd="1" destOrd="0" parTransId="{9F3A9C93-6EEA-4358-ABA3-0464ECCA1968}" sibTransId="{AF653DAB-941C-497A-80E7-5885F4FE1BB1}"/>
    <dgm:cxn modelId="{CCDCFEDC-367D-49BE-A91B-F18D51BEEA4F}" srcId="{D896FF62-71C4-4466-89D5-F37E64B3F43B}" destId="{B89E04DC-E352-4ABE-8ED5-53D68CB38503}" srcOrd="0" destOrd="0" parTransId="{B268C221-6B78-4DD3-AAEF-44FAE740752C}" sibTransId="{FB2F70AE-D8DB-4DC8-A53C-A4C93DA8AA3D}"/>
    <dgm:cxn modelId="{A7D5E763-7D91-4D5D-B34B-628F7B240ED2}" type="presOf" srcId="{44CF43A5-C0EA-4138-BE49-AB436A1D9D5C}" destId="{DACC8D76-9F06-40DB-B574-BADE64C68CF6}" srcOrd="1" destOrd="0" presId="urn:microsoft.com/office/officeart/2005/8/layout/hierarchy5"/>
    <dgm:cxn modelId="{405021D3-3A48-424D-9797-43D184F08D43}" srcId="{2BCB7929-1E58-4BA1-8539-366F43C0E2B4}" destId="{1A1C615A-1CE3-4BCE-9997-D75DD7A6B327}" srcOrd="0" destOrd="0" parTransId="{C76CC7B3-A824-4385-B720-24399CE51770}" sibTransId="{AA442869-46A1-4D1B-98FA-4FAD3D6C54B6}"/>
    <dgm:cxn modelId="{AF3F8B1C-B975-4BF2-B9D4-0543AF9AF4A7}" type="presOf" srcId="{0A836EDA-1687-430A-B791-F163D02AA4B5}" destId="{F8AE972D-8756-4110-9FC0-CF69FCB9952A}" srcOrd="1" destOrd="0" presId="urn:microsoft.com/office/officeart/2005/8/layout/hierarchy5"/>
    <dgm:cxn modelId="{DCDC1E44-FB1D-4B48-8B71-37833A5CC15E}" type="presOf" srcId="{2EC2D22D-8F52-4878-9D33-DF6934F6C994}" destId="{00990628-792B-432C-8B7F-2EE0E9164CAF}" srcOrd="1" destOrd="0" presId="urn:microsoft.com/office/officeart/2005/8/layout/hierarchy5"/>
    <dgm:cxn modelId="{CE31D077-6CD1-44C4-A6F0-4051986166BA}" type="presParOf" srcId="{DCBFF4EA-A791-4822-801A-CC02649BDDEA}" destId="{A0E73CC8-D56D-46F4-A599-B41FAC55F826}" srcOrd="0" destOrd="0" presId="urn:microsoft.com/office/officeart/2005/8/layout/hierarchy5"/>
    <dgm:cxn modelId="{A30D32C0-D6FC-4439-8FBE-BA9CA1FA7A19}" type="presParOf" srcId="{A0E73CC8-D56D-46F4-A599-B41FAC55F826}" destId="{E793C943-E577-4C91-BC68-DC57AF1D0A8E}" srcOrd="0" destOrd="0" presId="urn:microsoft.com/office/officeart/2005/8/layout/hierarchy5"/>
    <dgm:cxn modelId="{0C8B7710-554F-4461-94A6-9D8C98E950AB}" type="presParOf" srcId="{A0E73CC8-D56D-46F4-A599-B41FAC55F826}" destId="{3CB5021B-6469-49E2-93CC-0F53C82A0019}" srcOrd="1" destOrd="0" presId="urn:microsoft.com/office/officeart/2005/8/layout/hierarchy5"/>
    <dgm:cxn modelId="{5DADE3E8-F98C-4A75-BC8C-5F89C1F3B92E}" type="presParOf" srcId="{3CB5021B-6469-49E2-93CC-0F53C82A0019}" destId="{1804A343-1D0E-4279-9E8F-9D1E6DDA38FD}" srcOrd="0" destOrd="0" presId="urn:microsoft.com/office/officeart/2005/8/layout/hierarchy5"/>
    <dgm:cxn modelId="{13A7ECCF-85E8-4C94-A47C-CD1C9BC2CD1E}" type="presParOf" srcId="{1804A343-1D0E-4279-9E8F-9D1E6DDA38FD}" destId="{153EAB9D-EF0C-4119-BE9F-E7885893F552}" srcOrd="0" destOrd="0" presId="urn:microsoft.com/office/officeart/2005/8/layout/hierarchy5"/>
    <dgm:cxn modelId="{15F0D310-AFF7-423B-ACD6-9F518CD97D3F}" type="presParOf" srcId="{1804A343-1D0E-4279-9E8F-9D1E6DDA38FD}" destId="{8BACDBB7-E7CF-4FAA-856B-A0E887A64300}" srcOrd="1" destOrd="0" presId="urn:microsoft.com/office/officeart/2005/8/layout/hierarchy5"/>
    <dgm:cxn modelId="{3664DAF8-CD57-4F43-8069-3894E9545A24}" type="presParOf" srcId="{8BACDBB7-E7CF-4FAA-856B-A0E887A64300}" destId="{01382BC3-250D-4D24-975C-D201303924C8}" srcOrd="0" destOrd="0" presId="urn:microsoft.com/office/officeart/2005/8/layout/hierarchy5"/>
    <dgm:cxn modelId="{5DC18816-742B-4136-825F-2BF51ED8777B}" type="presParOf" srcId="{01382BC3-250D-4D24-975C-D201303924C8}" destId="{07F01FBC-C77C-4B47-B525-54B124CB9451}" srcOrd="0" destOrd="0" presId="urn:microsoft.com/office/officeart/2005/8/layout/hierarchy5"/>
    <dgm:cxn modelId="{4AF0B82F-424A-4C62-BD78-AD89AED1653E}" type="presParOf" srcId="{8BACDBB7-E7CF-4FAA-856B-A0E887A64300}" destId="{5CC623DC-E8C3-461C-B7DA-8EF29D8CA415}" srcOrd="1" destOrd="0" presId="urn:microsoft.com/office/officeart/2005/8/layout/hierarchy5"/>
    <dgm:cxn modelId="{417BD434-58C1-4005-8363-9C835F5AA9BB}" type="presParOf" srcId="{5CC623DC-E8C3-461C-B7DA-8EF29D8CA415}" destId="{216C54AA-8111-4D8C-8DED-64BA81924BD7}" srcOrd="0" destOrd="0" presId="urn:microsoft.com/office/officeart/2005/8/layout/hierarchy5"/>
    <dgm:cxn modelId="{8FCFC3D9-4505-46F7-BE53-947B4FD1776F}" type="presParOf" srcId="{5CC623DC-E8C3-461C-B7DA-8EF29D8CA415}" destId="{B4981667-51B0-40BC-B029-D47DC3D3C14B}" srcOrd="1" destOrd="0" presId="urn:microsoft.com/office/officeart/2005/8/layout/hierarchy5"/>
    <dgm:cxn modelId="{55AB23AA-C4A5-48E7-BECF-F48F4ACEAE45}" type="presParOf" srcId="{B4981667-51B0-40BC-B029-D47DC3D3C14B}" destId="{A26854A3-405F-4823-BA20-BC91830CE7EC}" srcOrd="0" destOrd="0" presId="urn:microsoft.com/office/officeart/2005/8/layout/hierarchy5"/>
    <dgm:cxn modelId="{0EFE0CBC-E25D-4A41-9793-F005E2E2E2FB}" type="presParOf" srcId="{A26854A3-405F-4823-BA20-BC91830CE7EC}" destId="{5FF295FA-7070-4DF0-A553-B7EAD052663E}" srcOrd="0" destOrd="0" presId="urn:microsoft.com/office/officeart/2005/8/layout/hierarchy5"/>
    <dgm:cxn modelId="{04EE445C-028D-42F5-8F1B-3B4515DCBB27}" type="presParOf" srcId="{B4981667-51B0-40BC-B029-D47DC3D3C14B}" destId="{9624742E-016F-48B5-BE13-BC566E531345}" srcOrd="1" destOrd="0" presId="urn:microsoft.com/office/officeart/2005/8/layout/hierarchy5"/>
    <dgm:cxn modelId="{1987B1D5-77AA-4616-A771-B4A5DCF54A48}" type="presParOf" srcId="{9624742E-016F-48B5-BE13-BC566E531345}" destId="{65AF0CE6-CDF1-4C5F-90D6-BA53256537E6}" srcOrd="0" destOrd="0" presId="urn:microsoft.com/office/officeart/2005/8/layout/hierarchy5"/>
    <dgm:cxn modelId="{3F09CAF7-6A56-4CC0-AB4B-CDA1F904E8E9}" type="presParOf" srcId="{9624742E-016F-48B5-BE13-BC566E531345}" destId="{88F934C7-886A-421B-B2ED-E2FDDD0DBC04}" srcOrd="1" destOrd="0" presId="urn:microsoft.com/office/officeart/2005/8/layout/hierarchy5"/>
    <dgm:cxn modelId="{E6C2B4D3-6FE6-4345-A577-4CC15AA59333}" type="presParOf" srcId="{B4981667-51B0-40BC-B029-D47DC3D3C14B}" destId="{A449B4FC-F877-4833-B8F7-EA5288E67729}" srcOrd="2" destOrd="0" presId="urn:microsoft.com/office/officeart/2005/8/layout/hierarchy5"/>
    <dgm:cxn modelId="{D1107FEF-3A6F-41ED-9BBE-253A1F10630D}" type="presParOf" srcId="{A449B4FC-F877-4833-B8F7-EA5288E67729}" destId="{DACC8D76-9F06-40DB-B574-BADE64C68CF6}" srcOrd="0" destOrd="0" presId="urn:microsoft.com/office/officeart/2005/8/layout/hierarchy5"/>
    <dgm:cxn modelId="{B91FB9CA-A50B-4F39-B531-001ABD755AE4}" type="presParOf" srcId="{B4981667-51B0-40BC-B029-D47DC3D3C14B}" destId="{2ADD7970-71ED-4F9E-B731-2B9E5ECE7698}" srcOrd="3" destOrd="0" presId="urn:microsoft.com/office/officeart/2005/8/layout/hierarchy5"/>
    <dgm:cxn modelId="{43F370FE-AFF5-4B0D-8E34-55EB810D5E89}" type="presParOf" srcId="{2ADD7970-71ED-4F9E-B731-2B9E5ECE7698}" destId="{19DF525A-D739-45F9-B72C-E9FD4462E5CB}" srcOrd="0" destOrd="0" presId="urn:microsoft.com/office/officeart/2005/8/layout/hierarchy5"/>
    <dgm:cxn modelId="{E6B06D72-F8F0-4080-8195-BB22B0EC08AD}" type="presParOf" srcId="{2ADD7970-71ED-4F9E-B731-2B9E5ECE7698}" destId="{37C9AAF0-6DFA-4E21-B936-3319CB160F25}" srcOrd="1" destOrd="0" presId="urn:microsoft.com/office/officeart/2005/8/layout/hierarchy5"/>
    <dgm:cxn modelId="{90857215-B676-45B7-88C5-346E8AEA3A84}" type="presParOf" srcId="{8BACDBB7-E7CF-4FAA-856B-A0E887A64300}" destId="{B1308FA9-7248-4E3C-9441-26AC4847414B}" srcOrd="2" destOrd="0" presId="urn:microsoft.com/office/officeart/2005/8/layout/hierarchy5"/>
    <dgm:cxn modelId="{9EB270E8-F7F7-4CE8-88AF-8A72686DBDBA}" type="presParOf" srcId="{B1308FA9-7248-4E3C-9441-26AC4847414B}" destId="{F8AE972D-8756-4110-9FC0-CF69FCB9952A}" srcOrd="0" destOrd="0" presId="urn:microsoft.com/office/officeart/2005/8/layout/hierarchy5"/>
    <dgm:cxn modelId="{EECE4A16-EA65-42CF-A0C4-AFE9500F3572}" type="presParOf" srcId="{8BACDBB7-E7CF-4FAA-856B-A0E887A64300}" destId="{B1964210-F1D3-42EF-A515-71A846936A0C}" srcOrd="3" destOrd="0" presId="urn:microsoft.com/office/officeart/2005/8/layout/hierarchy5"/>
    <dgm:cxn modelId="{79965C89-653E-47BF-B1CB-500052AB8078}" type="presParOf" srcId="{B1964210-F1D3-42EF-A515-71A846936A0C}" destId="{1F536AE9-2AB7-4C2E-9BC0-6FCECC3B11B7}" srcOrd="0" destOrd="0" presId="urn:microsoft.com/office/officeart/2005/8/layout/hierarchy5"/>
    <dgm:cxn modelId="{E105F197-2B5A-48CB-BEA9-9069A29D45B8}" type="presParOf" srcId="{B1964210-F1D3-42EF-A515-71A846936A0C}" destId="{B60CDC97-9DAA-4527-B4AA-A9430C3C664F}" srcOrd="1" destOrd="0" presId="urn:microsoft.com/office/officeart/2005/8/layout/hierarchy5"/>
    <dgm:cxn modelId="{9D2195AF-3219-4496-B140-0F0FEFF1D7A8}" type="presParOf" srcId="{B60CDC97-9DAA-4527-B4AA-A9430C3C664F}" destId="{5391786C-640D-4289-938C-21E6A8923345}" srcOrd="0" destOrd="0" presId="urn:microsoft.com/office/officeart/2005/8/layout/hierarchy5"/>
    <dgm:cxn modelId="{AD29533A-CA41-4B6B-83F6-2C68AEF785D4}" type="presParOf" srcId="{5391786C-640D-4289-938C-21E6A8923345}" destId="{07BE2567-A1F6-4473-B57B-A92BBF78F334}" srcOrd="0" destOrd="0" presId="urn:microsoft.com/office/officeart/2005/8/layout/hierarchy5"/>
    <dgm:cxn modelId="{D0281F7B-FB56-4109-BB72-B80D53B7AB80}" type="presParOf" srcId="{B60CDC97-9DAA-4527-B4AA-A9430C3C664F}" destId="{062B3F47-4682-40E6-8445-21E9A7C15AD8}" srcOrd="1" destOrd="0" presId="urn:microsoft.com/office/officeart/2005/8/layout/hierarchy5"/>
    <dgm:cxn modelId="{06986CC3-FEA8-4B80-BCC8-E250105129B4}" type="presParOf" srcId="{062B3F47-4682-40E6-8445-21E9A7C15AD8}" destId="{466A76D2-2A80-4A71-BBF1-C99AC85C15AA}" srcOrd="0" destOrd="0" presId="urn:microsoft.com/office/officeart/2005/8/layout/hierarchy5"/>
    <dgm:cxn modelId="{351BF0E2-418B-4C2B-BE11-047D735793A0}" type="presParOf" srcId="{062B3F47-4682-40E6-8445-21E9A7C15AD8}" destId="{CB4ECA93-3872-4C12-96C4-92D3591B2478}" srcOrd="1" destOrd="0" presId="urn:microsoft.com/office/officeart/2005/8/layout/hierarchy5"/>
    <dgm:cxn modelId="{EB29244C-286E-4F39-B196-03799D9EB3BE}" type="presParOf" srcId="{B60CDC97-9DAA-4527-B4AA-A9430C3C664F}" destId="{BD585094-38F4-4728-BEA0-E7F42C7278AD}" srcOrd="2" destOrd="0" presId="urn:microsoft.com/office/officeart/2005/8/layout/hierarchy5"/>
    <dgm:cxn modelId="{E4216BC1-916D-495B-A93D-6F12219A8486}" type="presParOf" srcId="{BD585094-38F4-4728-BEA0-E7F42C7278AD}" destId="{9F0EC793-E7DA-4C8F-AA6A-1E0CFBFAA671}" srcOrd="0" destOrd="0" presId="urn:microsoft.com/office/officeart/2005/8/layout/hierarchy5"/>
    <dgm:cxn modelId="{319A6D0D-0B26-4B8C-BCAB-84148A5300BA}" type="presParOf" srcId="{B60CDC97-9DAA-4527-B4AA-A9430C3C664F}" destId="{CE39760B-5955-42AC-93CD-49645A0FC8A8}" srcOrd="3" destOrd="0" presId="urn:microsoft.com/office/officeart/2005/8/layout/hierarchy5"/>
    <dgm:cxn modelId="{14979ED0-3ADF-410C-A507-14F54888B3F1}" type="presParOf" srcId="{CE39760B-5955-42AC-93CD-49645A0FC8A8}" destId="{0BF37D4F-7472-44BA-A2DF-4B9327487D15}" srcOrd="0" destOrd="0" presId="urn:microsoft.com/office/officeart/2005/8/layout/hierarchy5"/>
    <dgm:cxn modelId="{322FD63C-E2F9-4FBD-8529-534B61C09476}" type="presParOf" srcId="{CE39760B-5955-42AC-93CD-49645A0FC8A8}" destId="{2CF53886-A5D2-440D-BEDA-E38BECF0BA0E}" srcOrd="1" destOrd="0" presId="urn:microsoft.com/office/officeart/2005/8/layout/hierarchy5"/>
    <dgm:cxn modelId="{CDA8DEA9-2280-46CF-89FF-D045EB9375B8}" type="presParOf" srcId="{DCBFF4EA-A791-4822-801A-CC02649BDDEA}" destId="{6B9CBC4C-C186-42A3-A9BE-45BB680E6AD4}" srcOrd="1" destOrd="0" presId="urn:microsoft.com/office/officeart/2005/8/layout/hierarchy5"/>
    <dgm:cxn modelId="{4E929A10-B800-4F5A-8FE9-8135DB9FC4EB}" type="presParOf" srcId="{6B9CBC4C-C186-42A3-A9BE-45BB680E6AD4}" destId="{47567B55-4493-458D-883A-C785DA3F0C1A}" srcOrd="0" destOrd="0" presId="urn:microsoft.com/office/officeart/2005/8/layout/hierarchy5"/>
    <dgm:cxn modelId="{4A00D989-A1D9-4780-AC21-68C86DF53887}" type="presParOf" srcId="{47567B55-4493-458D-883A-C785DA3F0C1A}" destId="{316AF7D7-73C3-48DF-9FD5-1BF712E3F472}" srcOrd="0" destOrd="0" presId="urn:microsoft.com/office/officeart/2005/8/layout/hierarchy5"/>
    <dgm:cxn modelId="{1CEE1E2E-2601-4605-BA62-B25696CC0CC8}" type="presParOf" srcId="{47567B55-4493-458D-883A-C785DA3F0C1A}" destId="{00990628-792B-432C-8B7F-2EE0E9164CAF}" srcOrd="1" destOrd="0" presId="urn:microsoft.com/office/officeart/2005/8/layout/hierarchy5"/>
    <dgm:cxn modelId="{62A556EF-95DB-45D0-82ED-E10820E1150E}" type="presParOf" srcId="{6B9CBC4C-C186-42A3-A9BE-45BB680E6AD4}" destId="{5AB146A6-C0DF-4481-92F7-1D10ACFA698F}" srcOrd="1" destOrd="0" presId="urn:microsoft.com/office/officeart/2005/8/layout/hierarchy5"/>
    <dgm:cxn modelId="{F5EF4DD5-F448-4C63-B57C-9CB73BAE1C17}" type="presParOf" srcId="{5AB146A6-C0DF-4481-92F7-1D10ACFA698F}" destId="{BF3C256A-969D-4D99-8999-24309C2A8B99}" srcOrd="0" destOrd="0" presId="urn:microsoft.com/office/officeart/2005/8/layout/hierarchy5"/>
    <dgm:cxn modelId="{F2FA3DB9-F3CD-47E0-BE31-60B199B228FB}" type="presParOf" srcId="{6B9CBC4C-C186-42A3-A9BE-45BB680E6AD4}" destId="{343521B3-7EBD-47EE-8149-22BACE88D947}" srcOrd="2" destOrd="0" presId="urn:microsoft.com/office/officeart/2005/8/layout/hierarchy5"/>
    <dgm:cxn modelId="{7379767A-AB26-4F84-B423-D64233CC3209}" type="presParOf" srcId="{343521B3-7EBD-47EE-8149-22BACE88D947}" destId="{012FA102-2B80-43D5-B75D-0ADEC8A50FE7}" srcOrd="0" destOrd="0" presId="urn:microsoft.com/office/officeart/2005/8/layout/hierarchy5"/>
    <dgm:cxn modelId="{32170FBB-B533-4C25-B30C-B9359F0F2E0C}" type="presParOf" srcId="{343521B3-7EBD-47EE-8149-22BACE88D947}" destId="{C840C230-515E-435F-A9FD-B2E6E69F7B3E}" srcOrd="1" destOrd="0" presId="urn:microsoft.com/office/officeart/2005/8/layout/hierarchy5"/>
    <dgm:cxn modelId="{B8AB2E4B-D87F-4A3F-B667-7D203347F7C2}" type="presParOf" srcId="{6B9CBC4C-C186-42A3-A9BE-45BB680E6AD4}" destId="{FCCE2641-4E8A-47A5-9D3D-8D13D236B29C}" srcOrd="3" destOrd="0" presId="urn:microsoft.com/office/officeart/2005/8/layout/hierarchy5"/>
    <dgm:cxn modelId="{698D3E4C-4A81-40DD-B194-069B69697F8F}" type="presParOf" srcId="{FCCE2641-4E8A-47A5-9D3D-8D13D236B29C}" destId="{9B436A08-E819-47B4-BCDE-1B752CAA64AF}" srcOrd="0" destOrd="0" presId="urn:microsoft.com/office/officeart/2005/8/layout/hierarchy5"/>
    <dgm:cxn modelId="{836C1FE0-31A9-4092-81EF-9408CEBA6B19}" type="presParOf" srcId="{6B9CBC4C-C186-42A3-A9BE-45BB680E6AD4}" destId="{A2D3C0E0-3ADC-40E3-9C60-D20580FEA595}" srcOrd="4" destOrd="0" presId="urn:microsoft.com/office/officeart/2005/8/layout/hierarchy5"/>
    <dgm:cxn modelId="{38A45220-1B5D-4C88-AF8E-E1BA257391FD}" type="presParOf" srcId="{A2D3C0E0-3ADC-40E3-9C60-D20580FEA595}" destId="{EFE38E31-4A30-4325-8316-DAE006AB2C83}" srcOrd="0" destOrd="0" presId="urn:microsoft.com/office/officeart/2005/8/layout/hierarchy5"/>
    <dgm:cxn modelId="{97D6AA1F-FF50-46FE-8C19-1CD9BC017381}" type="presParOf" srcId="{A2D3C0E0-3ADC-40E3-9C60-D20580FEA595}" destId="{F3B00868-1EE2-4A74-9EB4-82C1900945D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E38E31-4A30-4325-8316-DAE006AB2C83}">
      <dsp:nvSpPr>
        <dsp:cNvPr id="0" name=""/>
        <dsp:cNvSpPr/>
      </dsp:nvSpPr>
      <dsp:spPr>
        <a:xfrm>
          <a:off x="5890944" y="0"/>
          <a:ext cx="1978416" cy="55625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Output</a:t>
          </a:r>
          <a:endParaRPr lang="en-US" sz="2400" kern="1200" dirty="0"/>
        </a:p>
      </dsp:txBody>
      <dsp:txXfrm>
        <a:off x="5890944" y="0"/>
        <a:ext cx="1978416" cy="1668779"/>
      </dsp:txXfrm>
    </dsp:sp>
    <dsp:sp modelId="{012FA102-2B80-43D5-B75D-0ADEC8A50FE7}">
      <dsp:nvSpPr>
        <dsp:cNvPr id="0" name=""/>
        <dsp:cNvSpPr/>
      </dsp:nvSpPr>
      <dsp:spPr>
        <a:xfrm>
          <a:off x="3582791" y="0"/>
          <a:ext cx="1978416" cy="55625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Prikupljanje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obrada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podataka</a:t>
          </a:r>
          <a:endParaRPr lang="en-US" sz="2400" kern="1200" dirty="0"/>
        </a:p>
      </dsp:txBody>
      <dsp:txXfrm>
        <a:off x="3582791" y="0"/>
        <a:ext cx="1978416" cy="1668779"/>
      </dsp:txXfrm>
    </dsp:sp>
    <dsp:sp modelId="{316AF7D7-73C3-48DF-9FD5-1BF712E3F472}">
      <dsp:nvSpPr>
        <dsp:cNvPr id="0" name=""/>
        <dsp:cNvSpPr/>
      </dsp:nvSpPr>
      <dsp:spPr>
        <a:xfrm>
          <a:off x="1274639" y="0"/>
          <a:ext cx="1978416" cy="55625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Input</a:t>
          </a:r>
          <a:endParaRPr lang="en-US" sz="2400" kern="1200" dirty="0"/>
        </a:p>
      </dsp:txBody>
      <dsp:txXfrm>
        <a:off x="1274639" y="0"/>
        <a:ext cx="1978416" cy="1668779"/>
      </dsp:txXfrm>
    </dsp:sp>
    <dsp:sp modelId="{153EAB9D-EF0C-4119-BE9F-E7885893F552}">
      <dsp:nvSpPr>
        <dsp:cNvPr id="0" name=""/>
        <dsp:cNvSpPr/>
      </dsp:nvSpPr>
      <dsp:spPr>
        <a:xfrm>
          <a:off x="1439507" y="3092267"/>
          <a:ext cx="1648680" cy="82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Slučajno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generisane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koordinate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tačaka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i</a:t>
          </a:r>
          <a:r>
            <a:rPr lang="en-US" sz="1200" kern="1200" dirty="0" smtClean="0"/>
            <a:t> Yahoo Finance API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439507" y="3092267"/>
        <a:ext cx="1648680" cy="824340"/>
      </dsp:txXfrm>
    </dsp:sp>
    <dsp:sp modelId="{01382BC3-250D-4D24-975C-D201303924C8}">
      <dsp:nvSpPr>
        <dsp:cNvPr id="0" name=""/>
        <dsp:cNvSpPr/>
      </dsp:nvSpPr>
      <dsp:spPr>
        <a:xfrm rot="18289469">
          <a:off x="2840517" y="3017104"/>
          <a:ext cx="1154812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154812" y="133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3389053" y="3001571"/>
        <a:ext cx="57740" cy="57740"/>
      </dsp:txXfrm>
    </dsp:sp>
    <dsp:sp modelId="{216C54AA-8111-4D8C-8DED-64BA81924BD7}">
      <dsp:nvSpPr>
        <dsp:cNvPr id="0" name=""/>
        <dsp:cNvSpPr/>
      </dsp:nvSpPr>
      <dsp:spPr>
        <a:xfrm>
          <a:off x="3747659" y="2144275"/>
          <a:ext cx="1648680" cy="82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Python</a:t>
          </a:r>
          <a:endParaRPr lang="en-US" sz="1200" kern="1200" dirty="0"/>
        </a:p>
      </dsp:txBody>
      <dsp:txXfrm>
        <a:off x="3747659" y="2144275"/>
        <a:ext cx="1648680" cy="824340"/>
      </dsp:txXfrm>
    </dsp:sp>
    <dsp:sp modelId="{A26854A3-405F-4823-BA20-BC91830CE7EC}">
      <dsp:nvSpPr>
        <dsp:cNvPr id="0" name=""/>
        <dsp:cNvSpPr/>
      </dsp:nvSpPr>
      <dsp:spPr>
        <a:xfrm rot="19457599">
          <a:off x="5320005" y="2306110"/>
          <a:ext cx="812142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12142" y="13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5705772" y="2299144"/>
        <a:ext cx="40607" cy="40607"/>
      </dsp:txXfrm>
    </dsp:sp>
    <dsp:sp modelId="{65AF0CE6-CDF1-4C5F-90D6-BA53256537E6}">
      <dsp:nvSpPr>
        <dsp:cNvPr id="0" name=""/>
        <dsp:cNvSpPr/>
      </dsp:nvSpPr>
      <dsp:spPr>
        <a:xfrm>
          <a:off x="6055812" y="1670280"/>
          <a:ext cx="1648680" cy="82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Rezultati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izvršavanja</a:t>
          </a:r>
          <a:r>
            <a:rPr lang="en-US" sz="1200" kern="1200" dirty="0" smtClean="0"/>
            <a:t>    (</a:t>
          </a:r>
          <a:r>
            <a:rPr lang="en-US" sz="1200" kern="1200" dirty="0" err="1" smtClean="0"/>
            <a:t>Pharo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Roassal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6055812" y="1670280"/>
        <a:ext cx="1648680" cy="824340"/>
      </dsp:txXfrm>
    </dsp:sp>
    <dsp:sp modelId="{A449B4FC-F877-4833-B8F7-EA5288E67729}">
      <dsp:nvSpPr>
        <dsp:cNvPr id="0" name=""/>
        <dsp:cNvSpPr/>
      </dsp:nvSpPr>
      <dsp:spPr>
        <a:xfrm rot="2142401">
          <a:off x="5320005" y="2780106"/>
          <a:ext cx="812142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12142" y="13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5705772" y="2773140"/>
        <a:ext cx="40607" cy="40607"/>
      </dsp:txXfrm>
    </dsp:sp>
    <dsp:sp modelId="{19DF525A-D739-45F9-B72C-E9FD4462E5CB}">
      <dsp:nvSpPr>
        <dsp:cNvPr id="0" name=""/>
        <dsp:cNvSpPr/>
      </dsp:nvSpPr>
      <dsp:spPr>
        <a:xfrm>
          <a:off x="6055812" y="2618271"/>
          <a:ext cx="1648680" cy="82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Rezultati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skaliranja</a:t>
          </a:r>
          <a:r>
            <a:rPr lang="en-US" sz="1200" kern="1200" dirty="0" smtClean="0"/>
            <a:t> (Power Point)</a:t>
          </a:r>
          <a:endParaRPr lang="en-US" sz="1200" kern="1200" dirty="0"/>
        </a:p>
      </dsp:txBody>
      <dsp:txXfrm>
        <a:off x="6055812" y="2618271"/>
        <a:ext cx="1648680" cy="824340"/>
      </dsp:txXfrm>
    </dsp:sp>
    <dsp:sp modelId="{B1308FA9-7248-4E3C-9441-26AC4847414B}">
      <dsp:nvSpPr>
        <dsp:cNvPr id="0" name=""/>
        <dsp:cNvSpPr/>
      </dsp:nvSpPr>
      <dsp:spPr>
        <a:xfrm rot="3310531">
          <a:off x="2840517" y="3965095"/>
          <a:ext cx="1154812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154812" y="133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3389053" y="3949562"/>
        <a:ext cx="57740" cy="57740"/>
      </dsp:txXfrm>
    </dsp:sp>
    <dsp:sp modelId="{1F536AE9-2AB7-4C2E-9BC0-6FCECC3B11B7}">
      <dsp:nvSpPr>
        <dsp:cNvPr id="0" name=""/>
        <dsp:cNvSpPr/>
      </dsp:nvSpPr>
      <dsp:spPr>
        <a:xfrm>
          <a:off x="3747659" y="4040258"/>
          <a:ext cx="1648680" cy="82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Golang</a:t>
          </a:r>
          <a:endParaRPr lang="en-US" sz="1200" kern="1200" dirty="0"/>
        </a:p>
      </dsp:txBody>
      <dsp:txXfrm>
        <a:off x="3747659" y="4040258"/>
        <a:ext cx="1648680" cy="824340"/>
      </dsp:txXfrm>
    </dsp:sp>
    <dsp:sp modelId="{5391786C-640D-4289-938C-21E6A8923345}">
      <dsp:nvSpPr>
        <dsp:cNvPr id="0" name=""/>
        <dsp:cNvSpPr/>
      </dsp:nvSpPr>
      <dsp:spPr>
        <a:xfrm rot="19457599">
          <a:off x="5320005" y="4202093"/>
          <a:ext cx="812142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12142" y="13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5705772" y="4195127"/>
        <a:ext cx="40607" cy="40607"/>
      </dsp:txXfrm>
    </dsp:sp>
    <dsp:sp modelId="{466A76D2-2A80-4A71-BBF1-C99AC85C15AA}">
      <dsp:nvSpPr>
        <dsp:cNvPr id="0" name=""/>
        <dsp:cNvSpPr/>
      </dsp:nvSpPr>
      <dsp:spPr>
        <a:xfrm>
          <a:off x="6055812" y="3566262"/>
          <a:ext cx="1648680" cy="82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Rezultati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izvršavanja</a:t>
          </a:r>
          <a:r>
            <a:rPr lang="en-US" sz="1200" kern="1200" dirty="0" smtClean="0"/>
            <a:t>    (</a:t>
          </a:r>
          <a:r>
            <a:rPr lang="en-US" sz="1200" kern="1200" dirty="0" err="1" smtClean="0"/>
            <a:t>Pharo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Roassal</a:t>
          </a:r>
          <a:r>
            <a:rPr lang="en-US" sz="1200" kern="1200" dirty="0" smtClean="0"/>
            <a:t>)</a:t>
          </a:r>
          <a:endParaRPr lang="en-US" sz="1200" kern="1200" dirty="0"/>
        </a:p>
      </dsp:txBody>
      <dsp:txXfrm>
        <a:off x="6055812" y="3566262"/>
        <a:ext cx="1648680" cy="824340"/>
      </dsp:txXfrm>
    </dsp:sp>
    <dsp:sp modelId="{BD585094-38F4-4728-BEA0-E7F42C7278AD}">
      <dsp:nvSpPr>
        <dsp:cNvPr id="0" name=""/>
        <dsp:cNvSpPr/>
      </dsp:nvSpPr>
      <dsp:spPr>
        <a:xfrm rot="2142401">
          <a:off x="5320005" y="4676089"/>
          <a:ext cx="812142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812142" y="13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5705772" y="4669122"/>
        <a:ext cx="40607" cy="40607"/>
      </dsp:txXfrm>
    </dsp:sp>
    <dsp:sp modelId="{0BF37D4F-7472-44BA-A2DF-4B9327487D15}">
      <dsp:nvSpPr>
        <dsp:cNvPr id="0" name=""/>
        <dsp:cNvSpPr/>
      </dsp:nvSpPr>
      <dsp:spPr>
        <a:xfrm>
          <a:off x="6055812" y="4514254"/>
          <a:ext cx="1648680" cy="82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Rezultati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skaliranja</a:t>
          </a:r>
          <a:r>
            <a:rPr lang="en-US" sz="1200" kern="1200" dirty="0" smtClean="0"/>
            <a:t> (Power Point)</a:t>
          </a:r>
          <a:endParaRPr lang="en-US" sz="1200" kern="1200" dirty="0"/>
        </a:p>
      </dsp:txBody>
      <dsp:txXfrm>
        <a:off x="6055812" y="4514254"/>
        <a:ext cx="1648680" cy="82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124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ANALIZA SERIJSKE I PARALELNE IMPLEMENTACIJE ALGORITAMA BAZIRANIH NA MONTE KARLO METODI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Monte </a:t>
            </a:r>
            <a:r>
              <a:rPr lang="en-US" dirty="0" err="1" smtClean="0"/>
              <a:t>Karlo</a:t>
            </a:r>
            <a:r>
              <a:rPr lang="en-US" dirty="0" smtClean="0"/>
              <a:t> </a:t>
            </a:r>
            <a:r>
              <a:rPr lang="en-US" dirty="0" err="1" smtClean="0"/>
              <a:t>simulacija</a:t>
            </a:r>
            <a:endParaRPr lang="en-US" dirty="0"/>
          </a:p>
        </p:txBody>
      </p:sp>
      <p:pic>
        <p:nvPicPr>
          <p:cNvPr id="4" name="Content Placeholder 3" descr="coin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524000"/>
            <a:ext cx="54864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77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Sistematičan</a:t>
            </a:r>
            <a:r>
              <a:rPr lang="en-US" dirty="0" smtClean="0"/>
              <a:t> </a:t>
            </a:r>
            <a:r>
              <a:rPr lang="en-US" dirty="0" err="1" smtClean="0"/>
              <a:t>pregled</a:t>
            </a:r>
            <a:r>
              <a:rPr lang="en-US" dirty="0" smtClean="0"/>
              <a:t> </a:t>
            </a:r>
            <a:r>
              <a:rPr lang="en-US" dirty="0" err="1" smtClean="0"/>
              <a:t>najvažnijih</a:t>
            </a:r>
            <a:r>
              <a:rPr lang="en-US" dirty="0" smtClean="0"/>
              <a:t> </a:t>
            </a:r>
            <a:r>
              <a:rPr lang="en-US" dirty="0" err="1" smtClean="0"/>
              <a:t>osobina</a:t>
            </a:r>
            <a:r>
              <a:rPr lang="en-US" dirty="0" smtClean="0"/>
              <a:t> Monte </a:t>
            </a:r>
            <a:r>
              <a:rPr lang="en-US" dirty="0" err="1" smtClean="0"/>
              <a:t>Karlo</a:t>
            </a:r>
            <a:r>
              <a:rPr lang="en-US" dirty="0" smtClean="0"/>
              <a:t> </a:t>
            </a:r>
            <a:r>
              <a:rPr lang="en-US" dirty="0" err="1" smtClean="0"/>
              <a:t>simulacije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</a:t>
            </a:r>
            <a:r>
              <a:rPr lang="en-US" dirty="0" err="1" smtClean="0"/>
              <a:t>Karlo</a:t>
            </a:r>
            <a:r>
              <a:rPr lang="en-US" dirty="0" smtClean="0"/>
              <a:t> </a:t>
            </a:r>
            <a:r>
              <a:rPr lang="en-US" dirty="0" err="1" smtClean="0"/>
              <a:t>simulacija</a:t>
            </a:r>
            <a:r>
              <a:rPr lang="en-US" dirty="0" smtClean="0"/>
              <a:t> je </a:t>
            </a:r>
            <a:r>
              <a:rPr lang="en-US" dirty="0" err="1" smtClean="0"/>
              <a:t>aproksimativna</a:t>
            </a:r>
            <a:r>
              <a:rPr lang="en-US" dirty="0" smtClean="0"/>
              <a:t> </a:t>
            </a:r>
            <a:r>
              <a:rPr lang="en-US" dirty="0" err="1" smtClean="0"/>
              <a:t>tehnika</a:t>
            </a:r>
            <a:endParaRPr lang="en-US" dirty="0" smtClean="0"/>
          </a:p>
          <a:p>
            <a:r>
              <a:rPr lang="pl-PL" dirty="0" smtClean="0"/>
              <a:t>Monte Karlo simulacija je probabilistička </a:t>
            </a:r>
            <a:r>
              <a:rPr lang="pl-PL" dirty="0" smtClean="0"/>
              <a:t>tehnika</a:t>
            </a:r>
            <a:endParaRPr lang="en-US" dirty="0" smtClean="0"/>
          </a:p>
          <a:p>
            <a:r>
              <a:rPr lang="en-US" dirty="0" smtClean="0"/>
              <a:t>Monte </a:t>
            </a:r>
            <a:r>
              <a:rPr lang="en-US" dirty="0" err="1" smtClean="0"/>
              <a:t>Karlo</a:t>
            </a:r>
            <a:r>
              <a:rPr lang="en-US" dirty="0" smtClean="0"/>
              <a:t> </a:t>
            </a:r>
            <a:r>
              <a:rPr lang="en-US" dirty="0" err="1" smtClean="0"/>
              <a:t>simulacija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stohastički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endParaRPr lang="en-US" dirty="0" smtClean="0"/>
          </a:p>
          <a:p>
            <a:r>
              <a:rPr lang="en-US" dirty="0" smtClean="0"/>
              <a:t>Monte </a:t>
            </a:r>
            <a:r>
              <a:rPr lang="en-US" dirty="0" err="1" smtClean="0"/>
              <a:t>Karlo</a:t>
            </a:r>
            <a:r>
              <a:rPr lang="en-US" dirty="0" smtClean="0"/>
              <a:t> </a:t>
            </a:r>
            <a:r>
              <a:rPr lang="en-US" dirty="0" err="1" smtClean="0"/>
              <a:t>simulacija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r>
              <a:rPr lang="en-US" dirty="0" smtClean="0"/>
              <a:t> pseudo-</a:t>
            </a:r>
            <a:r>
              <a:rPr lang="en-US" dirty="0" err="1" smtClean="0"/>
              <a:t>slučajne</a:t>
            </a:r>
            <a:r>
              <a:rPr lang="en-US" dirty="0" smtClean="0"/>
              <a:t> </a:t>
            </a:r>
            <a:r>
              <a:rPr lang="en-US" dirty="0" err="1" smtClean="0"/>
              <a:t>brojeve</a:t>
            </a:r>
            <a:endParaRPr lang="en-US" dirty="0" smtClean="0"/>
          </a:p>
          <a:p>
            <a:r>
              <a:rPr lang="en-US" dirty="0" smtClean="0"/>
              <a:t>Monte </a:t>
            </a:r>
            <a:r>
              <a:rPr lang="en-US" dirty="0" err="1" smtClean="0"/>
              <a:t>Karlo</a:t>
            </a:r>
            <a:r>
              <a:rPr lang="en-US" dirty="0" smtClean="0"/>
              <a:t> </a:t>
            </a:r>
            <a:r>
              <a:rPr lang="en-US" dirty="0" err="1" smtClean="0"/>
              <a:t>simulacija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teoriju</a:t>
            </a:r>
            <a:r>
              <a:rPr lang="en-US" dirty="0" smtClean="0"/>
              <a:t> </a:t>
            </a:r>
            <a:r>
              <a:rPr lang="en-US" dirty="0" err="1" smtClean="0"/>
              <a:t>velikih</a:t>
            </a:r>
            <a:r>
              <a:rPr lang="en-US" dirty="0" smtClean="0"/>
              <a:t> </a:t>
            </a:r>
            <a:r>
              <a:rPr lang="en-US" dirty="0" err="1" smtClean="0"/>
              <a:t>brojeva</a:t>
            </a:r>
            <a:endParaRPr lang="en-US" dirty="0" smtClean="0"/>
          </a:p>
          <a:p>
            <a:r>
              <a:rPr lang="en-US" dirty="0" smtClean="0"/>
              <a:t>Monte </a:t>
            </a:r>
            <a:r>
              <a:rPr lang="en-US" dirty="0" err="1" smtClean="0"/>
              <a:t>Karlo</a:t>
            </a:r>
            <a:r>
              <a:rPr lang="en-US" dirty="0" smtClean="0"/>
              <a:t> </a:t>
            </a:r>
            <a:r>
              <a:rPr lang="en-US" dirty="0" err="1" smtClean="0"/>
              <a:t>simulacija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teoriju</a:t>
            </a:r>
            <a:r>
              <a:rPr lang="en-US" dirty="0" smtClean="0"/>
              <a:t> </a:t>
            </a:r>
            <a:r>
              <a:rPr lang="en-US" dirty="0" err="1" smtClean="0"/>
              <a:t>slučajnog</a:t>
            </a:r>
            <a:r>
              <a:rPr lang="en-US" dirty="0" smtClean="0"/>
              <a:t> </a:t>
            </a:r>
            <a:r>
              <a:rPr lang="en-US" dirty="0" err="1" smtClean="0"/>
              <a:t>uzorkovanja</a:t>
            </a:r>
            <a:endParaRPr lang="en-US" dirty="0" smtClean="0"/>
          </a:p>
          <a:p>
            <a:r>
              <a:rPr lang="en-US" dirty="0" err="1" smtClean="0"/>
              <a:t>Aplikativnost</a:t>
            </a:r>
            <a:r>
              <a:rPr lang="en-US" dirty="0" smtClean="0"/>
              <a:t> Monte </a:t>
            </a:r>
            <a:r>
              <a:rPr lang="en-US" dirty="0" err="1" smtClean="0"/>
              <a:t>Karlo</a:t>
            </a:r>
            <a:r>
              <a:rPr lang="en-US" dirty="0" smtClean="0"/>
              <a:t> </a:t>
            </a:r>
            <a:r>
              <a:rPr lang="en-US" dirty="0" err="1" smtClean="0"/>
              <a:t>simulacije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pPr algn="ctr"/>
            <a:r>
              <a:rPr lang="en-US" dirty="0" err="1" smtClean="0"/>
              <a:t>Arhitektura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295400"/>
          <a:ext cx="9144000" cy="556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Konkurentno</a:t>
            </a:r>
            <a:r>
              <a:rPr lang="en-US" dirty="0" smtClean="0"/>
              <a:t> vs. </a:t>
            </a:r>
            <a:r>
              <a:rPr lang="en-US" dirty="0" err="1" smtClean="0"/>
              <a:t>Paralelno</a:t>
            </a:r>
            <a:r>
              <a:rPr lang="en-US" dirty="0" smtClean="0"/>
              <a:t> </a:t>
            </a:r>
            <a:r>
              <a:rPr lang="en-US" dirty="0" err="1" smtClean="0"/>
              <a:t>programiranje</a:t>
            </a:r>
            <a:endParaRPr lang="en-US" dirty="0"/>
          </a:p>
        </p:txBody>
      </p:sp>
      <p:pic>
        <p:nvPicPr>
          <p:cNvPr id="4" name="Content Placeholder 3" descr="konkurentnoVSparalelno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3946" y="1935163"/>
            <a:ext cx="4996107" cy="43894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Vizuelizacija</a:t>
            </a:r>
            <a:r>
              <a:rPr lang="en-US" sz="3200" dirty="0" smtClean="0"/>
              <a:t> Monte </a:t>
            </a:r>
            <a:r>
              <a:rPr lang="en-US" sz="3200" dirty="0" err="1" smtClean="0"/>
              <a:t>Karlo</a:t>
            </a:r>
            <a:r>
              <a:rPr lang="en-US" sz="3200" dirty="0" smtClean="0"/>
              <a:t> </a:t>
            </a:r>
            <a:r>
              <a:rPr lang="en-US" sz="3200" dirty="0" err="1" smtClean="0"/>
              <a:t>simulacije</a:t>
            </a:r>
            <a:r>
              <a:rPr lang="en-US" sz="3200" dirty="0" smtClean="0"/>
              <a:t> </a:t>
            </a:r>
            <a:r>
              <a:rPr lang="en-US" sz="3200" dirty="0" err="1" smtClean="0"/>
              <a:t>za</a:t>
            </a:r>
            <a:r>
              <a:rPr lang="en-US" sz="3200" dirty="0" smtClean="0"/>
              <a:t> </a:t>
            </a:r>
            <a:r>
              <a:rPr lang="en-US" sz="3200" dirty="0" err="1" smtClean="0"/>
              <a:t>izračunavanje</a:t>
            </a:r>
            <a:r>
              <a:rPr lang="en-US" sz="3200" dirty="0" smtClean="0"/>
              <a:t> </a:t>
            </a:r>
            <a:r>
              <a:rPr lang="en-US" sz="3200" dirty="0" err="1" smtClean="0"/>
              <a:t>aproksimirane</a:t>
            </a:r>
            <a:r>
              <a:rPr lang="en-US" sz="3200" dirty="0" smtClean="0"/>
              <a:t> </a:t>
            </a:r>
            <a:r>
              <a:rPr lang="en-US" sz="3200" dirty="0" err="1" smtClean="0"/>
              <a:t>vrednosti</a:t>
            </a:r>
            <a:r>
              <a:rPr lang="en-US" sz="3200" dirty="0" smtClean="0"/>
              <a:t> </a:t>
            </a:r>
            <a:r>
              <a:rPr lang="en-US" sz="3200" dirty="0" err="1" smtClean="0"/>
              <a:t>broja</a:t>
            </a:r>
            <a:r>
              <a:rPr lang="en-US" sz="3200" dirty="0" smtClean="0"/>
              <a:t> Pi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76401"/>
            <a:ext cx="457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Vizuelizacija</a:t>
            </a:r>
            <a:r>
              <a:rPr lang="en-US" sz="3200" dirty="0" smtClean="0"/>
              <a:t> Monte </a:t>
            </a:r>
            <a:r>
              <a:rPr lang="en-US" sz="3200" dirty="0" err="1" smtClean="0"/>
              <a:t>Karlo</a:t>
            </a:r>
            <a:r>
              <a:rPr lang="en-US" sz="3200" dirty="0" smtClean="0"/>
              <a:t> </a:t>
            </a:r>
            <a:r>
              <a:rPr lang="en-US" sz="3200" dirty="0" err="1" smtClean="0"/>
              <a:t>simulacije za izračunavanje aproksimirane vrednosti finansijske aktive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5472"/>
            <a:ext cx="8229600" cy="411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95400"/>
          </a:xfrm>
        </p:spPr>
        <p:txBody>
          <a:bodyPr>
            <a:noAutofit/>
          </a:bodyPr>
          <a:lstStyle/>
          <a:p>
            <a:pPr algn="ctr"/>
            <a:r>
              <a:rPr lang="vi-VN" sz="3200" dirty="0" smtClean="0"/>
              <a:t>Vizuelizacija Monte Karlo simulacije za izračunavanje aproksimirane vrednosti određenog integrala</a:t>
            </a:r>
            <a:endParaRPr lang="en-US" sz="3200" dirty="0" smtClean="0"/>
          </a:p>
        </p:txBody>
      </p:sp>
      <p:pic>
        <p:nvPicPr>
          <p:cNvPr id="4" name="Content Placeholder 3" descr="numericko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163763"/>
            <a:ext cx="5158206" cy="46942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53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Verifikacija</a:t>
            </a:r>
            <a:r>
              <a:rPr lang="en-US" dirty="0" smtClean="0"/>
              <a:t> </a:t>
            </a:r>
            <a:r>
              <a:rPr lang="en-US" dirty="0" err="1" smtClean="0"/>
              <a:t>rešenja</a:t>
            </a:r>
            <a:r>
              <a:rPr lang="en-US" dirty="0" smtClean="0"/>
              <a:t> </a:t>
            </a:r>
            <a:r>
              <a:rPr lang="en-US" dirty="0" smtClean="0"/>
              <a:t>     (</a:t>
            </a:r>
            <a:r>
              <a:rPr lang="en-US" dirty="0" err="1" smtClean="0"/>
              <a:t>eksperimenti</a:t>
            </a:r>
            <a:r>
              <a:rPr lang="en-US" dirty="0" smtClean="0"/>
              <a:t> </a:t>
            </a:r>
            <a:r>
              <a:rPr lang="en-US" dirty="0" err="1" smtClean="0"/>
              <a:t>skaliranja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7193944" cy="433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</TotalTime>
  <Words>148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ANALIZA SERIJSKE I PARALELNE IMPLEMENTACIJE ALGORITAMA BAZIRANIH NA MONTE KARLO METODI</vt:lpstr>
      <vt:lpstr>Monte Karlo simulacija</vt:lpstr>
      <vt:lpstr>Sistematičan pregled najvažnijih osobina Monte Karlo simulacije</vt:lpstr>
      <vt:lpstr>Arhitektura sistema</vt:lpstr>
      <vt:lpstr>Konkurentno vs. Paralelno programiranje</vt:lpstr>
      <vt:lpstr>Vizuelizacija Monte Karlo simulacije za izračunavanje aproksimirane vrednosti broja Pi</vt:lpstr>
      <vt:lpstr>Vizuelizacija Monte Karlo simulacije za izračunavanje aproksimirane vrednosti finansijske aktive</vt:lpstr>
      <vt:lpstr>Vizuelizacija Monte Karlo simulacije za izračunavanje aproksimirane vrednosti određenog integrala</vt:lpstr>
      <vt:lpstr>Verifikacija rešenja      (eksperimenti skaliranja)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SERIJSKE I PARALELNE IMPLEMENTACIJE ALGORITAMA BAZIRANIH NA MONTE KARLO METODI</dc:title>
  <dc:creator>Dule</dc:creator>
  <cp:lastModifiedBy>Dule</cp:lastModifiedBy>
  <cp:revision>3</cp:revision>
  <dcterms:created xsi:type="dcterms:W3CDTF">2006-08-16T00:00:00Z</dcterms:created>
  <dcterms:modified xsi:type="dcterms:W3CDTF">2020-10-09T05:28:25Z</dcterms:modified>
</cp:coreProperties>
</file>