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3" r:id="rId8"/>
    <p:sldId id="271" r:id="rId9"/>
    <p:sldId id="272" r:id="rId10"/>
    <p:sldId id="27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D1D9A-639C-8220-A42F-9764548D717C}" v="279" dt="2025-07-18T10:49:37.457"/>
    <p1510:client id="{7ECEF4AC-6A82-27FA-6F09-E0CB589C5E2B}" v="197" dt="2025-07-18T19:39:52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Новаковић" userId="S::nn243446m@student.etf.bg.ac.rs::58879468-ee4f-45af-ab44-7b65edfea528" providerId="AD" clId="Web-{4A1D1D9A-639C-8220-A42F-9764548D717C}"/>
    <pc:docChg chg="addSld modSld">
      <pc:chgData name="Никола Новаковић" userId="S::nn243446m@student.etf.bg.ac.rs::58879468-ee4f-45af-ab44-7b65edfea528" providerId="AD" clId="Web-{4A1D1D9A-639C-8220-A42F-9764548D717C}" dt="2025-07-18T10:49:37.457" v="275" actId="1076"/>
      <pc:docMkLst>
        <pc:docMk/>
      </pc:docMkLst>
      <pc:sldChg chg="addSp delSp modSp new mod setBg">
        <pc:chgData name="Никола Новаковић" userId="S::nn243446m@student.etf.bg.ac.rs::58879468-ee4f-45af-ab44-7b65edfea528" providerId="AD" clId="Web-{4A1D1D9A-639C-8220-A42F-9764548D717C}" dt="2025-07-18T10:49:37.457" v="275" actId="1076"/>
        <pc:sldMkLst>
          <pc:docMk/>
          <pc:sldMk cId="3904962892" sldId="269"/>
        </pc:sldMkLst>
        <pc:spChg chg="del">
          <ac:chgData name="Никола Новаковић" userId="S::nn243446m@student.etf.bg.ac.rs::58879468-ee4f-45af-ab44-7b65edfea528" providerId="AD" clId="Web-{4A1D1D9A-639C-8220-A42F-9764548D717C}" dt="2025-07-18T10:35:10.549" v="3"/>
          <ac:spMkLst>
            <pc:docMk/>
            <pc:sldMk cId="3904962892" sldId="269"/>
            <ac:spMk id="2" creationId="{9C43D446-008E-762C-E346-4324E22827DF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2"/>
          <ac:spMkLst>
            <pc:docMk/>
            <pc:sldMk cId="3904962892" sldId="269"/>
            <ac:spMk id="3" creationId="{006C9636-E182-59FA-8A23-0B1614FFC9FD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4" creationId="{5B26B060-C408-CA9A-E74D-74B73F678355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1"/>
          <ac:spMkLst>
            <pc:docMk/>
            <pc:sldMk cId="3904962892" sldId="269"/>
            <ac:spMk id="5" creationId="{88DC6762-95CD-3623-DF2D-22F7FA98B3C5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6" creationId="{673B32CB-4334-B126-4040-4D30508FC962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35:48.706" v="24" actId="20577"/>
          <ac:spMkLst>
            <pc:docMk/>
            <pc:sldMk cId="3904962892" sldId="269"/>
            <ac:spMk id="8" creationId="{C161752B-6F7D-32DE-05E9-8D2B68729861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47:38.499" v="271" actId="20577"/>
          <ac:spMkLst>
            <pc:docMk/>
            <pc:sldMk cId="3904962892" sldId="269"/>
            <ac:spMk id="10" creationId="{8E70EFC2-0C7A-50CD-E657-24D38C84EFE1}"/>
          </ac:spMkLst>
        </pc:spChg>
        <pc:spChg chg="ad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19" creationId="{C8730B7C-A7B2-4DD8-192B-EFF68B19359E}"/>
          </ac:spMkLst>
        </pc:spChg>
        <pc:spChg chg="add del">
          <ac:chgData name="Никола Новаковић" userId="S::nn243446m@student.etf.bg.ac.rs::58879468-ee4f-45af-ab44-7b65edfea528" providerId="AD" clId="Web-{4A1D1D9A-639C-8220-A42F-9764548D717C}" dt="2025-07-18T10:49:01.237" v="273"/>
          <ac:spMkLst>
            <pc:docMk/>
            <pc:sldMk cId="3904962892" sldId="269"/>
            <ac:spMk id="21" creationId="{37E900AC-2C8D-07CE-F767-B76534410E95}"/>
          </ac:spMkLst>
        </pc:spChg>
        <pc:picChg chg="add del mod">
          <ac:chgData name="Никола Новаковић" userId="S::nn243446m@student.etf.bg.ac.rs::58879468-ee4f-45af-ab44-7b65edfea528" providerId="AD" clId="Web-{4A1D1D9A-639C-8220-A42F-9764548D717C}" dt="2025-07-18T10:35:25.159" v="9"/>
          <ac:picMkLst>
            <pc:docMk/>
            <pc:sldMk cId="3904962892" sldId="269"/>
            <ac:picMk id="12" creationId="{029410E3-0EF3-C453-9449-898989244AD5}"/>
          </ac:picMkLst>
        </pc:picChg>
        <pc:picChg chg="add del mod">
          <ac:chgData name="Никола Новаковић" userId="S::nn243446m@student.etf.bg.ac.rs::58879468-ee4f-45af-ab44-7b65edfea528" providerId="AD" clId="Web-{4A1D1D9A-639C-8220-A42F-9764548D717C}" dt="2025-07-18T10:35:26.346" v="10"/>
          <ac:picMkLst>
            <pc:docMk/>
            <pc:sldMk cId="3904962892" sldId="269"/>
            <ac:picMk id="14" creationId="{0D30CA5B-A9BB-45F5-29C9-EB71E9BD7477}"/>
          </ac:picMkLst>
        </pc:picChg>
        <pc:picChg chg="add mod">
          <ac:chgData name="Никола Новаковић" userId="S::nn243446m@student.etf.bg.ac.rs::58879468-ee4f-45af-ab44-7b65edfea528" providerId="AD" clId="Web-{4A1D1D9A-639C-8220-A42F-9764548D717C}" dt="2025-07-18T10:49:37.457" v="275" actId="1076"/>
          <ac:picMkLst>
            <pc:docMk/>
            <pc:sldMk cId="3904962892" sldId="269"/>
            <ac:picMk id="15" creationId="{598B5678-E1E0-73E7-E94F-DEAA27F8D605}"/>
          </ac:picMkLst>
        </pc:picChg>
      </pc:sldChg>
    </pc:docChg>
  </pc:docChgLst>
  <pc:docChgLst>
    <pc:chgData name="Никола Новаковић" userId="S::nn243446m@student.etf.bg.ac.rs::58879468-ee4f-45af-ab44-7b65edfea528" providerId="AD" clId="Web-{7ECEF4AC-6A82-27FA-6F09-E0CB589C5E2B}"/>
    <pc:docChg chg="addSld modSld sldOrd">
      <pc:chgData name="Никола Новаковић" userId="S::nn243446m@student.etf.bg.ac.rs::58879468-ee4f-45af-ab44-7b65edfea528" providerId="AD" clId="Web-{7ECEF4AC-6A82-27FA-6F09-E0CB589C5E2B}" dt="2025-07-18T19:39:52.506" v="182"/>
      <pc:docMkLst>
        <pc:docMk/>
      </pc:docMkLst>
      <pc:sldChg chg="addSp delSp modSp new ord">
        <pc:chgData name="Никола Новаковић" userId="S::nn243446m@student.etf.bg.ac.rs::58879468-ee4f-45af-ab44-7b65edfea528" providerId="AD" clId="Web-{7ECEF4AC-6A82-27FA-6F09-E0CB589C5E2B}" dt="2025-07-18T19:39:52.506" v="182"/>
        <pc:sldMkLst>
          <pc:docMk/>
          <pc:sldMk cId="2936076692" sldId="273"/>
        </pc:sldMkLst>
        <pc:spChg chg="del">
          <ac:chgData name="Никола Новаковић" userId="S::nn243446m@student.etf.bg.ac.rs::58879468-ee4f-45af-ab44-7b65edfea528" providerId="AD" clId="Web-{7ECEF4AC-6A82-27FA-6F09-E0CB589C5E2B}" dt="2025-07-18T19:36:27.728" v="4"/>
          <ac:spMkLst>
            <pc:docMk/>
            <pc:sldMk cId="2936076692" sldId="273"/>
            <ac:spMk id="2" creationId="{DCD88E11-A730-C5A2-B510-1D6AAAE04745}"/>
          </ac:spMkLst>
        </pc:spChg>
        <pc:spChg chg="del">
          <ac:chgData name="Никола Новаковић" userId="S::nn243446m@student.etf.bg.ac.rs::58879468-ee4f-45af-ab44-7b65edfea528" providerId="AD" clId="Web-{7ECEF4AC-6A82-27FA-6F09-E0CB589C5E2B}" dt="2025-07-18T19:36:27.728" v="3"/>
          <ac:spMkLst>
            <pc:docMk/>
            <pc:sldMk cId="2936076692" sldId="273"/>
            <ac:spMk id="3" creationId="{CECDE48E-8520-6FBE-E3DD-E6D7BA8B8678}"/>
          </ac:spMkLst>
        </pc:spChg>
        <pc:spChg chg="del">
          <ac:chgData name="Никола Новаковић" userId="S::nn243446m@student.etf.bg.ac.rs::58879468-ee4f-45af-ab44-7b65edfea528" providerId="AD" clId="Web-{7ECEF4AC-6A82-27FA-6F09-E0CB589C5E2B}" dt="2025-07-18T19:36:27.728" v="2"/>
          <ac:spMkLst>
            <pc:docMk/>
            <pc:sldMk cId="2936076692" sldId="273"/>
            <ac:spMk id="5" creationId="{226077A6-D875-A241-49E1-30AE301E4A97}"/>
          </ac:spMkLst>
        </pc:spChg>
        <pc:spChg chg="del">
          <ac:chgData name="Никола Новаковић" userId="S::nn243446m@student.etf.bg.ac.rs::58879468-ee4f-45af-ab44-7b65edfea528" providerId="AD" clId="Web-{7ECEF4AC-6A82-27FA-6F09-E0CB589C5E2B}" dt="2025-07-18T19:36:27.728" v="1"/>
          <ac:spMkLst>
            <pc:docMk/>
            <pc:sldMk cId="2936076692" sldId="273"/>
            <ac:spMk id="6" creationId="{A8603A42-EDBC-3D06-583B-D5E7EF327372}"/>
          </ac:spMkLst>
        </pc:spChg>
        <pc:spChg chg="add del">
          <ac:chgData name="Никола Новаковић" userId="S::nn243446m@student.etf.bg.ac.rs::58879468-ee4f-45af-ab44-7b65edfea528" providerId="AD" clId="Web-{7ECEF4AC-6A82-27FA-6F09-E0CB589C5E2B}" dt="2025-07-18T19:37:26.294" v="40"/>
          <ac:spMkLst>
            <pc:docMk/>
            <pc:sldMk cId="2936076692" sldId="273"/>
            <ac:spMk id="8" creationId="{CE6AC899-9DF0-143A-5720-99AFC56600F6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19.950" v="28"/>
          <ac:spMkLst>
            <pc:docMk/>
            <pc:sldMk cId="2936076692" sldId="273"/>
            <ac:spMk id="10" creationId="{4BE6208F-74F1-D34D-6656-2F144441AECA}"/>
          </ac:spMkLst>
        </pc:spChg>
        <pc:spChg chg="add del">
          <ac:chgData name="Никола Новаковић" userId="S::nn243446m@student.etf.bg.ac.rs::58879468-ee4f-45af-ab44-7b65edfea528" providerId="AD" clId="Web-{7ECEF4AC-6A82-27FA-6F09-E0CB589C5E2B}" dt="2025-07-18T19:37:26.294" v="39"/>
          <ac:spMkLst>
            <pc:docMk/>
            <pc:sldMk cId="2936076692" sldId="273"/>
            <ac:spMk id="12" creationId="{D7BB4D4B-E9C4-6E9D-8237-21C6A718F518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26.294" v="38"/>
          <ac:spMkLst>
            <pc:docMk/>
            <pc:sldMk cId="2936076692" sldId="273"/>
            <ac:spMk id="14" creationId="{5E2197A4-D02D-9C13-96D6-8109AD49B7D3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9:39.849" v="181" actId="20577"/>
          <ac:spMkLst>
            <pc:docMk/>
            <pc:sldMk cId="2936076692" sldId="273"/>
            <ac:spMk id="16" creationId="{EE11968A-75CA-BAF6-D638-702B727676E7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19.950" v="31"/>
          <ac:spMkLst>
            <pc:docMk/>
            <pc:sldMk cId="2936076692" sldId="273"/>
            <ac:spMk id="24" creationId="{23E9E256-FE1F-3769-6AB3-48AC70DDEE45}"/>
          </ac:spMkLst>
        </pc:spChg>
        <pc:spChg chg="add del mod">
          <ac:chgData name="Никола Новаковић" userId="S::nn243446m@student.etf.bg.ac.rs::58879468-ee4f-45af-ab44-7b65edfea528" providerId="AD" clId="Web-{7ECEF4AC-6A82-27FA-6F09-E0CB589C5E2B}" dt="2025-07-18T19:37:19.950" v="28"/>
          <ac:spMkLst>
            <pc:docMk/>
            <pc:sldMk cId="2936076692" sldId="273"/>
            <ac:spMk id="26" creationId="{3594EE9F-C175-71B3-BE51-1832DD5408F5}"/>
          </ac:spMkLst>
        </pc:spChg>
        <pc:picChg chg="add del">
          <ac:chgData name="Никола Новаковић" userId="S::nn243446m@student.etf.bg.ac.rs::58879468-ee4f-45af-ab44-7b65edfea528" providerId="AD" clId="Web-{7ECEF4AC-6A82-27FA-6F09-E0CB589C5E2B}" dt="2025-07-18T19:37:26.294" v="37"/>
          <ac:picMkLst>
            <pc:docMk/>
            <pc:sldMk cId="2936076692" sldId="273"/>
            <ac:picMk id="18" creationId="{FFA97045-B39C-3F43-D3A9-9AAB50C14BF7}"/>
          </ac:picMkLst>
        </pc:picChg>
        <pc:picChg chg="add del">
          <ac:chgData name="Никола Новаковић" userId="S::nn243446m@student.etf.bg.ac.rs::58879468-ee4f-45af-ab44-7b65edfea528" providerId="AD" clId="Web-{7ECEF4AC-6A82-27FA-6F09-E0CB589C5E2B}" dt="2025-07-18T19:37:26.294" v="36"/>
          <ac:picMkLst>
            <pc:docMk/>
            <pc:sldMk cId="2936076692" sldId="273"/>
            <ac:picMk id="20" creationId="{9916027B-CFFB-DFBF-00DF-A17E6AC1D7EE}"/>
          </ac:picMkLst>
        </pc:picChg>
        <pc:picChg chg="add del">
          <ac:chgData name="Никола Новаковић" userId="S::nn243446m@student.etf.bg.ac.rs::58879468-ee4f-45af-ab44-7b65edfea528" providerId="AD" clId="Web-{7ECEF4AC-6A82-27FA-6F09-E0CB589C5E2B}" dt="2025-07-18T19:37:26.294" v="35"/>
          <ac:picMkLst>
            <pc:docMk/>
            <pc:sldMk cId="2936076692" sldId="273"/>
            <ac:picMk id="22" creationId="{799A4607-DE69-34F0-227D-A0635FE38C11}"/>
          </ac:picMkLst>
        </pc:picChg>
        <pc:picChg chg="add mod">
          <ac:chgData name="Никола Новаковић" userId="S::nn243446m@student.etf.bg.ac.rs::58879468-ee4f-45af-ab44-7b65edfea528" providerId="AD" clId="Web-{7ECEF4AC-6A82-27FA-6F09-E0CB589C5E2B}" dt="2025-07-18T19:38:18.172" v="43" actId="1076"/>
          <ac:picMkLst>
            <pc:docMk/>
            <pc:sldMk cId="2936076692" sldId="273"/>
            <ac:picMk id="27" creationId="{CA4DA4C0-EE71-E086-0619-8BE2EEC82CE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 dirty="0"/>
            <a:t>%61dmin</a:t>
          </a:r>
          <a:endParaRPr lang="en-US" dirty="0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10BCD19F-A43A-42A1-B39F-2BC16C7AE3FD}">
      <dgm:prSet/>
      <dgm:spPr/>
      <dgm:t>
        <a:bodyPr/>
        <a:lstStyle/>
        <a:p>
          <a:r>
            <a:rPr lang="en-US" dirty="0"/>
            <a:t>Za</a:t>
          </a:r>
          <a:r>
            <a:rPr lang="sr-Latn-RS" dirty="0"/>
            <a:t>štita</a:t>
          </a:r>
          <a:endParaRPr lang="en-US" dirty="0"/>
        </a:p>
      </dgm:t>
    </dgm:pt>
    <dgm:pt modelId="{5CFD8D0B-4872-490E-9C7E-B3B377CF0547}" type="parTrans" cxnId="{79D349B2-C641-4D52-8876-77743AA22409}">
      <dgm:prSet/>
      <dgm:spPr/>
      <dgm:t>
        <a:bodyPr/>
        <a:lstStyle/>
        <a:p>
          <a:endParaRPr lang="sr-Latn-RS"/>
        </a:p>
      </dgm:t>
    </dgm:pt>
    <dgm:pt modelId="{D9B045AE-F47F-4966-B791-31935B40FE30}" type="sibTrans" cxnId="{79D349B2-C641-4D52-8876-77743AA22409}">
      <dgm:prSet/>
      <dgm:spPr/>
      <dgm:t>
        <a:bodyPr/>
        <a:lstStyle/>
        <a:p>
          <a:endParaRPr lang="sr-Latn-RS"/>
        </a:p>
      </dgm:t>
    </dgm:pt>
    <dgm:pt modelId="{2C2A69DF-3E12-4A4E-925F-BA38389667B6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586850A9-9FE7-47DD-8AEA-EC84529EB0FF}" type="pres">
      <dgm:prSet presAssocID="{4F360658-3341-4332-9EEE-3B3F320F76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7C8435-C60C-4799-938A-DFB15DBC2026}" type="pres">
      <dgm:prSet presAssocID="{1F99671D-C901-4E4F-B3A5-47D7C8FDB9E6}" presName="spacer" presStyleCnt="0"/>
      <dgm:spPr/>
    </dgm:pt>
    <dgm:pt modelId="{D796F8B1-939D-4216-8B36-D8EC74E30D51}" type="pres">
      <dgm:prSet presAssocID="{679C22A7-8AA8-4E90-989F-98B2AE171E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E4432D-D572-4DF7-A649-BE93B882FCEF}" type="pres">
      <dgm:prSet presAssocID="{C9290FFB-2679-455B-AE74-723906124048}" presName="spacer" presStyleCnt="0"/>
      <dgm:spPr/>
    </dgm:pt>
    <dgm:pt modelId="{D16FEF0C-380F-43D6-906D-665CC6E71821}" type="pres">
      <dgm:prSet presAssocID="{706E44F7-F9EC-4EF5-93EF-EA9AF9DBDE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89B8F9-F1CD-44B9-B887-2F34BB46D625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2613F31E-55F4-472F-AB09-2970A1AA4F96}" type="pres">
      <dgm:prSet presAssocID="{91407547-65B8-45E8-B46E-B0B17514E5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407D1E-3CB0-41EE-BD41-1830FE892497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DCA8A217-5DF7-4AB1-AA49-E97F3A000001}" type="pres">
      <dgm:prSet presAssocID="{08BEFFD5-6E73-47FC-B273-217B8AE434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B6AFBC-87E3-4F4B-A443-84913A1078FC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  <dgm:pt modelId="{6282CB80-3857-4779-B93B-A2C545B11119}" type="pres">
      <dgm:prSet presAssocID="{10BCD19F-A43A-42A1-B39F-2BC16C7AE3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48831A09-9AAB-4A00-9EDB-46079FE1DC43}" type="presOf" srcId="{D41B598D-F8C1-41BC-8449-C81094608E5D}" destId="{2C2A69DF-3E12-4A4E-925F-BA38389667B6}" srcOrd="0" destOrd="0" presId="urn:microsoft.com/office/officeart/2005/8/layout/vList2"/>
    <dgm:cxn modelId="{4FADA90A-BD84-45CF-8B9A-025CE88AD46A}" type="presOf" srcId="{3730A3B5-FCD2-470F-B39A-A7B70FC0B1F0}" destId="{D489B8F9-F1CD-44B9-B887-2F34BB46D625}" srcOrd="0" destOrd="1" presId="urn:microsoft.com/office/officeart/2005/8/layout/vList2"/>
    <dgm:cxn modelId="{C3975715-6430-44EC-A05F-728C413FB159}" type="presOf" srcId="{10BCD19F-A43A-42A1-B39F-2BC16C7AE3FD}" destId="{6282CB80-3857-4779-B93B-A2C545B11119}" srcOrd="0" destOrd="0" presId="urn:microsoft.com/office/officeart/2005/8/layout/vList2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98C3B136-29F1-40B5-9217-5CA32E1EB779}" type="presOf" srcId="{553F60DA-3393-4F72-B559-EC301E971843}" destId="{87B6AFBC-87E3-4F4B-A443-84913A1078FC}" srcOrd="0" destOrd="1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CB550E61-D33F-42EF-BD2F-661F57658977}" type="presOf" srcId="{4F360658-3341-4332-9EEE-3B3F320F769B}" destId="{586850A9-9FE7-47DD-8AEA-EC84529EB0FF}" srcOrd="0" destOrd="0" presId="urn:microsoft.com/office/officeart/2005/8/layout/vList2"/>
    <dgm:cxn modelId="{4B736447-D6D5-4599-823A-03BAAF9C0E24}" type="presOf" srcId="{36DF1993-F525-4F7B-9EA8-D6D06BE45BAB}" destId="{94407D1E-3CB0-41EE-BD41-1830FE892497}" srcOrd="0" destOrd="1" presId="urn:microsoft.com/office/officeart/2005/8/layout/vList2"/>
    <dgm:cxn modelId="{CA695148-6126-4D6D-BA75-BC9CEA3DFF78}" type="presOf" srcId="{491289DF-8E4A-49B4-B4BD-2293BFCD2AE2}" destId="{D489B8F9-F1CD-44B9-B887-2F34BB46D625}" srcOrd="0" destOrd="0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79D349B2-C641-4D52-8876-77743AA22409}" srcId="{D41B598D-F8C1-41BC-8449-C81094608E5D}" destId="{10BCD19F-A43A-42A1-B39F-2BC16C7AE3FD}" srcOrd="5" destOrd="0" parTransId="{5CFD8D0B-4872-490E-9C7E-B3B377CF0547}" sibTransId="{D9B045AE-F47F-4966-B791-31935B40FE30}"/>
    <dgm:cxn modelId="{2D06C2B6-3E7E-4E05-B853-10F2A9772F63}" type="presOf" srcId="{08BEFFD5-6E73-47FC-B273-217B8AE434DC}" destId="{DCA8A217-5DF7-4AB1-AA49-E97F3A000001}" srcOrd="0" destOrd="0" presId="urn:microsoft.com/office/officeart/2005/8/layout/vList2"/>
    <dgm:cxn modelId="{19D8DDC4-772C-45C0-89B6-CD042BFD63D5}" type="presOf" srcId="{3108FC2F-2D69-4569-A178-3F36958F631A}" destId="{D489B8F9-F1CD-44B9-B887-2F34BB46D625}" srcOrd="0" destOrd="2" presId="urn:microsoft.com/office/officeart/2005/8/layout/vList2"/>
    <dgm:cxn modelId="{F01028CB-F15F-4CE8-90A7-7ABA80758896}" type="presOf" srcId="{834FBBDF-F464-4D22-992A-E231342EE926}" destId="{94407D1E-3CB0-41EE-BD41-1830FE892497}" srcOrd="0" destOrd="0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D3BCBDE1-8F20-4C25-AD0D-4B5662ACB667}" type="presOf" srcId="{91407547-65B8-45E8-B46E-B0B17514E557}" destId="{2613F31E-55F4-472F-AB09-2970A1AA4F96}" srcOrd="0" destOrd="0" presId="urn:microsoft.com/office/officeart/2005/8/layout/vList2"/>
    <dgm:cxn modelId="{745FECE7-96F2-47B8-B906-633252336F94}" type="presOf" srcId="{181221AD-C8EF-4CB2-AD1A-FEA7AF4AE1D5}" destId="{87B6AFBC-87E3-4F4B-A443-84913A1078FC}" srcOrd="0" destOrd="0" presId="urn:microsoft.com/office/officeart/2005/8/layout/vList2"/>
    <dgm:cxn modelId="{E0B655EF-F31A-4D10-843D-5B96D74949D1}" type="presOf" srcId="{57A9AF8C-91F8-4B58-9566-C2EA7C0EBEF3}" destId="{94407D1E-3CB0-41EE-BD41-1830FE892497}" srcOrd="0" destOrd="2" presId="urn:microsoft.com/office/officeart/2005/8/layout/vList2"/>
    <dgm:cxn modelId="{6258E7FA-A460-440D-8B7D-F73349313FB4}" type="presOf" srcId="{706E44F7-F9EC-4EF5-93EF-EA9AF9DBDEEF}" destId="{D16FEF0C-380F-43D6-906D-665CC6E71821}" srcOrd="0" destOrd="0" presId="urn:microsoft.com/office/officeart/2005/8/layout/vList2"/>
    <dgm:cxn modelId="{92C2F7FD-E374-401B-8D92-81E95C401A03}" type="presOf" srcId="{679C22A7-8AA8-4E90-989F-98B2AE171E0C}" destId="{D796F8B1-939D-4216-8B36-D8EC74E30D51}" srcOrd="0" destOrd="0" presId="urn:microsoft.com/office/officeart/2005/8/layout/vList2"/>
    <dgm:cxn modelId="{3E2FEFE4-22B5-4FB1-A8B9-ECD19FEA0EB9}" type="presParOf" srcId="{2C2A69DF-3E12-4A4E-925F-BA38389667B6}" destId="{586850A9-9FE7-47DD-8AEA-EC84529EB0FF}" srcOrd="0" destOrd="0" presId="urn:microsoft.com/office/officeart/2005/8/layout/vList2"/>
    <dgm:cxn modelId="{73ABA708-A60F-4970-A0DE-A17A80DC7061}" type="presParOf" srcId="{2C2A69DF-3E12-4A4E-925F-BA38389667B6}" destId="{B57C8435-C60C-4799-938A-DFB15DBC2026}" srcOrd="1" destOrd="0" presId="urn:microsoft.com/office/officeart/2005/8/layout/vList2"/>
    <dgm:cxn modelId="{C98ABCFA-1521-4ED7-9AD7-338674515F83}" type="presParOf" srcId="{2C2A69DF-3E12-4A4E-925F-BA38389667B6}" destId="{D796F8B1-939D-4216-8B36-D8EC74E30D51}" srcOrd="2" destOrd="0" presId="urn:microsoft.com/office/officeart/2005/8/layout/vList2"/>
    <dgm:cxn modelId="{58783B1B-C67B-48FB-B087-82502D89BC3A}" type="presParOf" srcId="{2C2A69DF-3E12-4A4E-925F-BA38389667B6}" destId="{28E4432D-D572-4DF7-A649-BE93B882FCEF}" srcOrd="3" destOrd="0" presId="urn:microsoft.com/office/officeart/2005/8/layout/vList2"/>
    <dgm:cxn modelId="{F45EDC0C-872C-49E5-8153-CC32520AED5C}" type="presParOf" srcId="{2C2A69DF-3E12-4A4E-925F-BA38389667B6}" destId="{D16FEF0C-380F-43D6-906D-665CC6E71821}" srcOrd="4" destOrd="0" presId="urn:microsoft.com/office/officeart/2005/8/layout/vList2"/>
    <dgm:cxn modelId="{6AE9B559-AF5F-4C62-ACD5-54D32805D46D}" type="presParOf" srcId="{2C2A69DF-3E12-4A4E-925F-BA38389667B6}" destId="{D489B8F9-F1CD-44B9-B887-2F34BB46D625}" srcOrd="5" destOrd="0" presId="urn:microsoft.com/office/officeart/2005/8/layout/vList2"/>
    <dgm:cxn modelId="{E52E3DDB-4874-40DE-AA20-9788F50CC16D}" type="presParOf" srcId="{2C2A69DF-3E12-4A4E-925F-BA38389667B6}" destId="{2613F31E-55F4-472F-AB09-2970A1AA4F96}" srcOrd="6" destOrd="0" presId="urn:microsoft.com/office/officeart/2005/8/layout/vList2"/>
    <dgm:cxn modelId="{22FEDAC7-D2D7-4EFD-83AD-833DA2CDFFCD}" type="presParOf" srcId="{2C2A69DF-3E12-4A4E-925F-BA38389667B6}" destId="{94407D1E-3CB0-41EE-BD41-1830FE892497}" srcOrd="7" destOrd="0" presId="urn:microsoft.com/office/officeart/2005/8/layout/vList2"/>
    <dgm:cxn modelId="{DCFD800A-5511-4E14-8C7B-D9DDEE257F83}" type="presParOf" srcId="{2C2A69DF-3E12-4A4E-925F-BA38389667B6}" destId="{DCA8A217-5DF7-4AB1-AA49-E97F3A000001}" srcOrd="8" destOrd="0" presId="urn:microsoft.com/office/officeart/2005/8/layout/vList2"/>
    <dgm:cxn modelId="{5C5D0286-671C-4D51-BABA-EBAF6B17B512}" type="presParOf" srcId="{2C2A69DF-3E12-4A4E-925F-BA38389667B6}" destId="{87B6AFBC-87E3-4F4B-A443-84913A1078FC}" srcOrd="9" destOrd="0" presId="urn:microsoft.com/office/officeart/2005/8/layout/vList2"/>
    <dgm:cxn modelId="{C098C766-03D5-428F-89E4-2F13A310AC28}" type="presParOf" srcId="{2C2A69DF-3E12-4A4E-925F-BA38389667B6}" destId="{6282CB80-3857-4779-B93B-A2C545B111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50A9-9FE7-47DD-8AEA-EC84529EB0FF}">
      <dsp:nvSpPr>
        <dsp:cNvPr id="0" name=""/>
        <dsp:cNvSpPr/>
      </dsp:nvSpPr>
      <dsp:spPr>
        <a:xfrm>
          <a:off x="0" y="13447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Korisnik zahteva sadržaj od servera</a:t>
          </a:r>
          <a:endParaRPr lang="en-US" sz="1200" kern="1200"/>
        </a:p>
      </dsp:txBody>
      <dsp:txXfrm>
        <a:off x="14050" y="148525"/>
        <a:ext cx="4228163" cy="259719"/>
      </dsp:txXfrm>
    </dsp:sp>
    <dsp:sp modelId="{D796F8B1-939D-4216-8B36-D8EC74E30D51}">
      <dsp:nvSpPr>
        <dsp:cNvPr id="0" name=""/>
        <dsp:cNvSpPr/>
      </dsp:nvSpPr>
      <dsp:spPr>
        <a:xfrm>
          <a:off x="0" y="45685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Server prosleđuje sadržaj korisniku</a:t>
          </a:r>
          <a:endParaRPr lang="en-US" sz="1200" kern="1200"/>
        </a:p>
      </dsp:txBody>
      <dsp:txXfrm>
        <a:off x="14050" y="470905"/>
        <a:ext cx="4228163" cy="259719"/>
      </dsp:txXfrm>
    </dsp:sp>
    <dsp:sp modelId="{D16FEF0C-380F-43D6-906D-665CC6E71821}">
      <dsp:nvSpPr>
        <dsp:cNvPr id="0" name=""/>
        <dsp:cNvSpPr/>
      </dsp:nvSpPr>
      <dsp:spPr>
        <a:xfrm>
          <a:off x="0" y="77923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Filtriranje URL</a:t>
          </a:r>
          <a:endParaRPr lang="en-US" sz="1200" kern="1200"/>
        </a:p>
      </dsp:txBody>
      <dsp:txXfrm>
        <a:off x="14050" y="793285"/>
        <a:ext cx="4228163" cy="259719"/>
      </dsp:txXfrm>
    </dsp:sp>
    <dsp:sp modelId="{D489B8F9-F1CD-44B9-B887-2F34BB46D625}">
      <dsp:nvSpPr>
        <dsp:cNvPr id="0" name=""/>
        <dsp:cNvSpPr/>
      </dsp:nvSpPr>
      <dsp:spPr>
        <a:xfrm>
          <a:off x="0" y="106705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Provera substringa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encoding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double encoding</a:t>
          </a:r>
          <a:endParaRPr lang="en-US" sz="900" kern="1200"/>
        </a:p>
      </dsp:txBody>
      <dsp:txXfrm>
        <a:off x="0" y="1067055"/>
        <a:ext cx="4256263" cy="471960"/>
      </dsp:txXfrm>
    </dsp:sp>
    <dsp:sp modelId="{2613F31E-55F4-472F-AB09-2970A1AA4F96}">
      <dsp:nvSpPr>
        <dsp:cNvPr id="0" name=""/>
        <dsp:cNvSpPr/>
      </dsp:nvSpPr>
      <dsp:spPr>
        <a:xfrm>
          <a:off x="0" y="153901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Detalji Izazova</a:t>
          </a:r>
          <a:endParaRPr lang="en-US" sz="1200" kern="1200"/>
        </a:p>
      </dsp:txBody>
      <dsp:txXfrm>
        <a:off x="14050" y="1553065"/>
        <a:ext cx="4228163" cy="259719"/>
      </dsp:txXfrm>
    </dsp:sp>
    <dsp:sp modelId="{94407D1E-3CB0-41EE-BD41-1830FE892497}">
      <dsp:nvSpPr>
        <dsp:cNvPr id="0" name=""/>
        <dsp:cNvSpPr/>
      </dsp:nvSpPr>
      <dsp:spPr>
        <a:xfrm>
          <a:off x="0" y="182683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main_app – korisnik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hidden_app – poverljive informacije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Filtriranje url koji sadrže localhost i admin</a:t>
          </a:r>
          <a:endParaRPr lang="en-US" sz="900" kern="1200"/>
        </a:p>
      </dsp:txBody>
      <dsp:txXfrm>
        <a:off x="0" y="1826835"/>
        <a:ext cx="4256263" cy="471960"/>
      </dsp:txXfrm>
    </dsp:sp>
    <dsp:sp modelId="{DCA8A217-5DF7-4AB1-AA49-E97F3A000001}">
      <dsp:nvSpPr>
        <dsp:cNvPr id="0" name=""/>
        <dsp:cNvSpPr/>
      </dsp:nvSpPr>
      <dsp:spPr>
        <a:xfrm>
          <a:off x="0" y="229879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Rešenje</a:t>
          </a:r>
          <a:endParaRPr lang="en-US" sz="1200" kern="1200"/>
        </a:p>
      </dsp:txBody>
      <dsp:txXfrm>
        <a:off x="14050" y="2312845"/>
        <a:ext cx="4228163" cy="259719"/>
      </dsp:txXfrm>
    </dsp:sp>
    <dsp:sp modelId="{87B6AFBC-87E3-4F4B-A443-84913A1078FC}">
      <dsp:nvSpPr>
        <dsp:cNvPr id="0" name=""/>
        <dsp:cNvSpPr/>
      </dsp:nvSpPr>
      <dsp:spPr>
        <a:xfrm>
          <a:off x="0" y="2586614"/>
          <a:ext cx="4256263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localhosT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 dirty="0"/>
            <a:t>%61dmin</a:t>
          </a:r>
          <a:endParaRPr lang="en-US" sz="900" kern="1200" dirty="0"/>
        </a:p>
      </dsp:txBody>
      <dsp:txXfrm>
        <a:off x="0" y="2586614"/>
        <a:ext cx="4256263" cy="310500"/>
      </dsp:txXfrm>
    </dsp:sp>
    <dsp:sp modelId="{6282CB80-3857-4779-B93B-A2C545B11119}">
      <dsp:nvSpPr>
        <dsp:cNvPr id="0" name=""/>
        <dsp:cNvSpPr/>
      </dsp:nvSpPr>
      <dsp:spPr>
        <a:xfrm>
          <a:off x="0" y="2897114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Za</a:t>
          </a:r>
          <a:r>
            <a:rPr lang="sr-Latn-RS" sz="1200" kern="1200" dirty="0"/>
            <a:t>štita</a:t>
          </a:r>
          <a:endParaRPr lang="en-US" sz="1200" kern="1200" dirty="0"/>
        </a:p>
      </dsp:txBody>
      <dsp:txXfrm>
        <a:off x="14050" y="2911164"/>
        <a:ext cx="4228163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localhost:5001/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post1" TargetMode="External"/><Relationship Id="rId2" Type="http://schemas.openxmlformats.org/officeDocument/2006/relationships/hyperlink" Target="http://localhost:5001/adm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ME"/>
              <a:t>File 2 izazov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7/26/2025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858298"/>
            <a:ext cx="5502317" cy="36186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Server</a:t>
            </a:r>
            <a:r>
              <a:rPr lang="en-US" sz="1600"/>
              <a:t>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main_app – server kome pristupa korisnik</a:t>
            </a:r>
            <a:endParaRPr lang="en-US" sz="1500"/>
          </a:p>
          <a:p>
            <a:pPr lvl="1">
              <a:lnSpc>
                <a:spcPct val="110000"/>
              </a:lnSpc>
            </a:pPr>
            <a:endParaRPr lang="sr-Latn-ME" sz="1400"/>
          </a:p>
          <a:p>
            <a:pPr>
              <a:lnSpc>
                <a:spcPct val="110000"/>
              </a:lnSpc>
            </a:pPr>
            <a:r>
              <a:rPr lang="sr-Latn-ME" sz="1600"/>
              <a:t>Zaobilaženje detekcije reči file pomoću URL encodinga: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%66ile:</a:t>
            </a:r>
            <a:r>
              <a:rPr lang="en-US" sz="1500"/>
              <a:t>///C:\Users\Vijesti\passwords.txt</a:t>
            </a:r>
            <a:r>
              <a:rPr lang="sr-Latn-ME" sz="1500"/>
              <a:t> 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/>
              <a:t>Zaštita: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Dekodiranje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Whitelist</a:t>
            </a:r>
            <a:endParaRPr lang="en-US" sz="15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21EC24-35B1-4CBB-81C7-32A840FC5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544" y="1858297"/>
            <a:ext cx="5884030" cy="1570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2FDD5-81BD-400E-B678-3F8DA32630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09"/>
          <a:stretch/>
        </p:blipFill>
        <p:spPr>
          <a:xfrm>
            <a:off x="6180544" y="3841955"/>
            <a:ext cx="5857346" cy="14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sr-Latn-RS"/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69760"/>
              </p:ext>
            </p:extLst>
          </p:nvPr>
        </p:nvGraphicFramePr>
        <p:xfrm>
          <a:off x="340619" y="2805545"/>
          <a:ext cx="4256263" cy="331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1464F5-A297-888B-27B3-6073ADD0D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057" y="222312"/>
            <a:ext cx="4371975" cy="246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20D06-0A03-0DB4-365F-39DEBE1E35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433" b="-1"/>
          <a:stretch>
            <a:fillRect/>
          </a:stretch>
        </p:blipFill>
        <p:spPr>
          <a:xfrm>
            <a:off x="6577694" y="3789680"/>
            <a:ext cx="4076700" cy="1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sr-Latn-RS" dirty="0"/>
              <a:t>Whitelist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7/26/2025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Pouzdaniji</a:t>
            </a:r>
            <a:r>
              <a:rPr lang="en-US" sz="1500" dirty="0"/>
              <a:t> vid za</a:t>
            </a:r>
            <a:r>
              <a:rPr lang="sr-Latn-RS" sz="1500" dirty="0"/>
              <a:t>štite od blacklist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Slična struktura koda kao u prethodnom napadu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 err="1"/>
              <a:t>Doz</a:t>
            </a:r>
            <a:r>
              <a:rPr lang="sr-Latn-RS" sz="1500" dirty="0"/>
              <a:t>voljeni su samo URL koji sadrže substring localhost:5000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Zloupotreba složenog validnog formata URL</a:t>
            </a:r>
          </a:p>
          <a:p>
            <a:pPr lvl="1">
              <a:lnSpc>
                <a:spcPct val="110000"/>
              </a:lnSpc>
            </a:pPr>
            <a:r>
              <a:rPr lang="sr-Latn-RS" sz="1500" dirty="0"/>
              <a:t>https:expected</a:t>
            </a:r>
            <a:r>
              <a:rPr lang="en-US" sz="1500" dirty="0"/>
              <a:t>-</a:t>
            </a:r>
            <a:r>
              <a:rPr lang="en-US" sz="1500" dirty="0" err="1"/>
              <a:t>host:fakepassword@evil-host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https:evil-host#expected-host</a:t>
            </a:r>
            <a:endParaRPr lang="sr-Latn-RS" sz="1500" dirty="0"/>
          </a:p>
          <a:p>
            <a:pPr lvl="1">
              <a:lnSpc>
                <a:spcPct val="110000"/>
              </a:lnSpc>
            </a:pPr>
            <a:r>
              <a:rPr lang="sr-Latn-RS" sz="1500" dirty="0"/>
              <a:t>https:</a:t>
            </a:r>
            <a:r>
              <a:rPr lang="en-US" sz="1500" dirty="0" err="1"/>
              <a:t>evil-host?expected-host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Single or double URL encoding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500" dirty="0"/>
              <a:t>Rešenje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http:localhost:5001/admin?localhost:5000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700" dirty="0"/>
              <a:t>Zaštita</a:t>
            </a:r>
          </a:p>
          <a:p>
            <a:pPr lvl="1">
              <a:lnSpc>
                <a:spcPct val="110000"/>
              </a:lnSpc>
            </a:pPr>
            <a:endParaRPr lang="sr-Latn-RS" sz="1500" dirty="0"/>
          </a:p>
          <a:p>
            <a:pPr>
              <a:lnSpc>
                <a:spcPct val="110000"/>
              </a:lnSpc>
            </a:pPr>
            <a:endParaRPr lang="sr-Latn-RS" sz="150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ow to Parse URL in JavaScript: hostname, pathname, query, hash">
            <a:extLst>
              <a:ext uri="{FF2B5EF4-FFF2-40B4-BE49-F238E27FC236}">
                <a16:creationId xmlns:a16="http://schemas.microsoft.com/office/drawing/2014/main" id="{5782B181-1172-11B2-82AF-210EE36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7803" y="2143235"/>
            <a:ext cx="4512438" cy="25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4551493" cy="3870181"/>
          </a:xfrm>
        </p:spPr>
        <p:txBody>
          <a:bodyPr/>
          <a:lstStyle/>
          <a:p>
            <a:r>
              <a:rPr lang="en-US" dirty="0" err="1"/>
              <a:t>Zloupotreba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structure f</a:t>
            </a:r>
            <a:r>
              <a:rPr lang="sr-Latn-RS" dirty="0"/>
              <a:t>ajlova</a:t>
            </a:r>
          </a:p>
          <a:p>
            <a:r>
              <a:rPr lang="sr-Latn-RS" dirty="0"/>
              <a:t>Validni url sa file:</a:t>
            </a:r>
            <a:r>
              <a:rPr lang="en-US" dirty="0"/>
              <a:t>// </a:t>
            </a:r>
            <a:r>
              <a:rPr lang="en-US" dirty="0" err="1"/>
              <a:t>ili</a:t>
            </a:r>
            <a:r>
              <a:rPr lang="en-US" dirty="0"/>
              <a:t> ssh://</a:t>
            </a:r>
          </a:p>
          <a:p>
            <a:r>
              <a:rPr lang="en-US" dirty="0"/>
              <a:t>Server </a:t>
            </a:r>
            <a:r>
              <a:rPr lang="en-US" dirty="0" err="1"/>
              <a:t>dohvata</a:t>
            </a:r>
            <a:r>
              <a:rPr lang="en-US" dirty="0"/>
              <a:t> file </a:t>
            </a:r>
            <a:r>
              <a:rPr lang="sr-Latn-RS" dirty="0"/>
              <a:t>u organizaciji</a:t>
            </a:r>
          </a:p>
          <a:p>
            <a:r>
              <a:rPr lang="sr-Latn-RS" dirty="0"/>
              <a:t>Dohvatanje etc/shadow</a:t>
            </a:r>
          </a:p>
          <a:p>
            <a:r>
              <a:rPr lang="sr-Latn-RS" dirty="0"/>
              <a:t>Primer:</a:t>
            </a:r>
          </a:p>
          <a:p>
            <a:pPr lvl="1"/>
            <a:r>
              <a:rPr lang="sr-Latn-RS" dirty="0"/>
              <a:t>File u direktorijumu servera</a:t>
            </a:r>
          </a:p>
          <a:p>
            <a:r>
              <a:rPr lang="sr-Latn-RS" dirty="0"/>
              <a:t>Zaštita:</a:t>
            </a:r>
          </a:p>
          <a:p>
            <a:pPr lvl="1"/>
            <a:r>
              <a:rPr lang="sr-Latn-RS" dirty="0"/>
              <a:t>Blacklist ovakvih URL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32A21-5D40-0712-C929-C5E0488C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8" y="1309776"/>
            <a:ext cx="4486275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58E5B-D882-4ACC-D25C-CF7AE498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39" y="4697521"/>
            <a:ext cx="6543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F1B9-CEAC-469C-AAF2-EB389E1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dirty="0"/>
              <a:t>DNS rebinding </a:t>
            </a:r>
            <a:r>
              <a:rPr lang="en-US" dirty="0" err="1"/>
              <a:t>izazov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ABCE-D17E-CA60-1050-3A37BF8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7/26/2025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0B805-355D-AB5B-EF7E-563AC196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03" y="733044"/>
            <a:ext cx="4467594" cy="781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DCBB-0E6A-7FA2-50A2-9427C27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1514872"/>
            <a:ext cx="5016152" cy="46100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Korisnik unosi URL, aplikacija kroz iframe prikazuje sadržaj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Za proveru URL-a, koristi se python advocate biblioteka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Ukoliko URL vodi ka lokalnoj mašini, blokiraće zahtev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Ako je URL validan, zahtev se ponovo šalje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Cilj je odraditi redirekciju između provere, i ponovnog slanja zahteva i doći do skrivenog flaga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Online rebinder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alat</a:t>
            </a:r>
            <a:r>
              <a:rPr lang="sr-Latn-RS" sz="1400" dirty="0">
                <a:solidFill>
                  <a:schemeClr val="bg1"/>
                </a:solidFill>
              </a:rPr>
              <a:t> stvara hostname koji može da se iskoristi za napad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URL koji može da dovede do flaga je u formatu </a:t>
            </a:r>
            <a:r>
              <a:rPr lang="sr-Latn-RS" sz="1400" u="sng" dirty="0">
                <a:solidFill>
                  <a:schemeClr val="bg1"/>
                </a:solidFill>
              </a:rPr>
              <a:t>http://7f000001.4a7d4464.rbndr.us/flag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0D8-1BC1-AE9D-D4B8-0C6D7B5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B5F-200D-C7A7-3DC1-1666C46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730B7C-A7B2-4DD8-192B-EFF68B19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61752B-6F7D-32DE-05E9-8D2B6872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0" y="653500"/>
            <a:ext cx="5787611" cy="1194868"/>
          </a:xfrm>
        </p:spPr>
        <p:txBody>
          <a:bodyPr anchor="t">
            <a:normAutofit/>
          </a:bodyPr>
          <a:lstStyle/>
          <a:p>
            <a:r>
              <a:rPr lang="sr-Latn-RS" dirty="0" err="1"/>
              <a:t>Portscan</a:t>
            </a:r>
            <a:r>
              <a:rPr lang="sr-Latn-RS" dirty="0"/>
              <a:t>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B060-C408-CA9A-E74D-74B73F67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7/26/2025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0EFC2-0C7A-50CD-E657-24D38C84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12" y="1624199"/>
            <a:ext cx="5759687" cy="4580301"/>
          </a:xfrm>
        </p:spPr>
        <p:txBody>
          <a:bodyPr anchor="b">
            <a:normAutofit/>
          </a:bodyPr>
          <a:lstStyle/>
          <a:p>
            <a:r>
              <a:rPr lang="sr-Latn-RS" dirty="0"/>
              <a:t>Aplikacija radi </a:t>
            </a:r>
            <a:r>
              <a:rPr lang="sr-Latn-RS"/>
              <a:t>na netipičnom </a:t>
            </a:r>
            <a:r>
              <a:rPr lang="sr-Latn-RS" dirty="0"/>
              <a:t>portu na </a:t>
            </a:r>
            <a:r>
              <a:rPr lang="sr-Latn-RS"/>
              <a:t>ciljnoj mašini</a:t>
            </a:r>
            <a:endParaRPr lang="sr-Latn-RS" dirty="0"/>
          </a:p>
          <a:p>
            <a:r>
              <a:rPr lang="sr-Latn-RS" dirty="0"/>
              <a:t>Potrebno je ispitati veliki broj kombinacija opsega portova i adresa </a:t>
            </a:r>
          </a:p>
          <a:p>
            <a:r>
              <a:rPr lang="sr-Latn-RS"/>
              <a:t>Rešenje: kori</a:t>
            </a:r>
            <a:r>
              <a:rPr lang="sr-Latn-ME"/>
              <a:t>šć</a:t>
            </a:r>
            <a:r>
              <a:rPr lang="sr-Latn-RS"/>
              <a:t>enje </a:t>
            </a:r>
            <a:r>
              <a:rPr lang="sr-Latn-RS" dirty="0"/>
              <a:t>nekog namenskog alata (</a:t>
            </a:r>
            <a:r>
              <a:rPr lang="sr-Latn-RS" dirty="0" err="1"/>
              <a:t>nmap</a:t>
            </a:r>
            <a:r>
              <a:rPr lang="sr-Latn-RS" dirty="0"/>
              <a:t>, </a:t>
            </a:r>
            <a:r>
              <a:rPr lang="sr-Latn-RS" dirty="0" err="1"/>
              <a:t>burp</a:t>
            </a:r>
            <a:r>
              <a:rPr lang="sr-Latn-RS" dirty="0"/>
              <a:t> </a:t>
            </a:r>
            <a:r>
              <a:rPr lang="sr-Latn-RS" dirty="0" err="1"/>
              <a:t>suite</a:t>
            </a:r>
            <a:r>
              <a:rPr lang="sr-Latn-RS" dirty="0"/>
              <a:t> </a:t>
            </a:r>
            <a:r>
              <a:rPr lang="sr-Latn-RS" dirty="0" err="1"/>
              <a:t>intruder</a:t>
            </a:r>
            <a:r>
              <a:rPr lang="sr-Latn-RS" dirty="0"/>
              <a:t>) ili, kao sto je u </a:t>
            </a:r>
            <a:r>
              <a:rPr lang="sr-Latn-RS"/>
              <a:t>ovom slučaju</a:t>
            </a:r>
            <a:r>
              <a:rPr lang="sr-Latn-RS" dirty="0"/>
              <a:t>, jednostavna </a:t>
            </a:r>
            <a:r>
              <a:rPr lang="sr-Latn-RS" dirty="0" err="1"/>
              <a:t>python</a:t>
            </a:r>
            <a:r>
              <a:rPr lang="sr-Latn-RS" dirty="0"/>
              <a:t> skripta</a:t>
            </a:r>
          </a:p>
          <a:p>
            <a:r>
              <a:rPr lang="sr-Latn-RS" dirty="0"/>
              <a:t>Zaštita:  </a:t>
            </a:r>
            <a:r>
              <a:rPr lang="sr-Latn-RS" dirty="0" err="1"/>
              <a:t>Firewall</a:t>
            </a:r>
            <a:r>
              <a:rPr lang="sr-Latn-RS" dirty="0"/>
              <a:t>, IDS/IPS, Rate </a:t>
            </a:r>
            <a:r>
              <a:rPr lang="sr-Latn-RS" dirty="0" err="1"/>
              <a:t>limiting</a:t>
            </a:r>
          </a:p>
          <a:p>
            <a:pPr lvl="1"/>
            <a:endParaRPr lang="sr-Latn-R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32CB-4334-B126-4040-4D30508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98B5678-E1E0-73E7-E94F-DEAA27F8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10" y="1672517"/>
            <a:ext cx="53435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5A04-BBFA-87D3-1D2C-49FBC94E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7/26/2025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E6208F-74F1-D34D-6656-2F144441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ME" dirty="0"/>
              <a:t>Open </a:t>
            </a:r>
            <a:r>
              <a:rPr lang="sr-Latn-ME" dirty="0" err="1"/>
              <a:t>redirect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EE11968A-75CA-BAF6-D638-702B72767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lvl="1" indent="-28575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sr-Latn-ME" sz="1500" dirty="0"/>
              <a:t>Struktura aplikacije </a:t>
            </a:r>
            <a:r>
              <a:rPr lang="sr-Latn-ME" sz="1500" dirty="0" err="1"/>
              <a:t>identicna</a:t>
            </a:r>
            <a:r>
              <a:rPr lang="sr-Latn-ME" sz="1500" dirty="0"/>
              <a:t> kao u prethodnim </a:t>
            </a:r>
            <a:r>
              <a:rPr lang="sr-Latn-ME" sz="1500" dirty="0" err="1"/>
              <a:t>primerima</a:t>
            </a:r>
            <a:endParaRPr lang="en-US" dirty="0"/>
          </a:p>
          <a:p>
            <a:pPr marL="514350" lvl="1" indent="-28575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sr-Latn-ME" sz="1500" dirty="0"/>
              <a:t>Postoji jednostavan filer koji zabranjuje "</a:t>
            </a:r>
            <a:r>
              <a:rPr lang="sr-Latn-ME" sz="1500" dirty="0" err="1"/>
              <a:t>localhost</a:t>
            </a:r>
            <a:r>
              <a:rPr lang="sr-Latn-ME" sz="1500" dirty="0"/>
              <a:t>"</a:t>
            </a:r>
          </a:p>
          <a:p>
            <a:pPr marL="514350" lvl="1" indent="-285750">
              <a:lnSpc>
                <a:spcPct val="110000"/>
              </a:lnSpc>
              <a:buFont typeface="Arial" panose="020B0504020202020204" pitchFamily="34" charset="0"/>
              <a:buChar char="•"/>
            </a:pPr>
            <a:r>
              <a:rPr lang="sr-Latn-ME" sz="1500" dirty="0"/>
              <a:t>"</a:t>
            </a:r>
            <a:r>
              <a:rPr lang="sr-Latn-ME" sz="1500" dirty="0" err="1"/>
              <a:t>localhost</a:t>
            </a:r>
            <a:r>
              <a:rPr lang="sr-Latn-ME" sz="1500" dirty="0"/>
              <a:t>" se ipak poziva, ali indirektno, </a:t>
            </a:r>
            <a:r>
              <a:rPr lang="sr-Latn-ME" sz="1500" dirty="0" err="1"/>
              <a:t>preko</a:t>
            </a:r>
            <a:r>
              <a:rPr lang="sr-Latn-ME" sz="1500" dirty="0"/>
              <a:t> </a:t>
            </a:r>
            <a:r>
              <a:rPr lang="sr-Latn-ME" sz="1500" dirty="0" err="1"/>
              <a:t>redirecta</a:t>
            </a:r>
          </a:p>
          <a:p>
            <a:pPr marL="228600"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 dirty="0"/>
              <a:t>Na slici je prikazano </a:t>
            </a:r>
            <a:r>
              <a:rPr lang="sr-Latn-ME" sz="1600" dirty="0" err="1"/>
              <a:t>resenje</a:t>
            </a:r>
          </a:p>
          <a:p>
            <a:pPr marL="228600" lvl="1" indent="0">
              <a:lnSpc>
                <a:spcPct val="110000"/>
              </a:lnSpc>
              <a:buNone/>
            </a:pPr>
            <a:r>
              <a:rPr lang="sr-Latn-ME" sz="1500" dirty="0"/>
              <a:t> </a:t>
            </a:r>
            <a:endParaRPr lang="sr-Latn-RS" sz="1400" dirty="0"/>
          </a:p>
          <a:p>
            <a:endParaRPr lang="en-US"/>
          </a:p>
        </p:txBody>
      </p:sp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4DA4C0-EE71-E086-0619-8BE2EEC8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23" y="566216"/>
            <a:ext cx="5293552" cy="41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7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RS"/>
              <a:t>Blacklist</a:t>
            </a:r>
            <a:r>
              <a:rPr lang="en-US"/>
              <a:t> 2</a:t>
            </a:r>
            <a:r>
              <a:rPr lang="sr-Latn-RS"/>
              <a:t> izazov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7/26/2025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Korisnik zahteva sadržaj od servera </a:t>
            </a:r>
          </a:p>
          <a:p>
            <a:pPr>
              <a:lnSpc>
                <a:spcPct val="110000"/>
              </a:lnSpc>
            </a:pPr>
            <a:r>
              <a:rPr lang="sr-Latn-ME" sz="1600"/>
              <a:t>Server vraća sadržaj korisniku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main_app – server kome pristupa korisnik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hidden_app – skriveni server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/>
              <a:t>Filtriranje: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localhost, 127, admin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enkodovani karakteri (%61dmin, %61%64%6d%69&amp;6e...)</a:t>
            </a:r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Rešenje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en-US" sz="1400">
                <a:hlinkClick r:id="rId2"/>
              </a:rPr>
              <a:t>http://localhosT:5001/%2561dmin</a:t>
            </a:r>
            <a:r>
              <a:rPr lang="sr-Latn-ME" sz="1400"/>
              <a:t> </a:t>
            </a:r>
            <a:endParaRPr lang="en-US" sz="1400"/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Zaštita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sr-Latn-ME" sz="1400"/>
              <a:t>v</a:t>
            </a:r>
            <a:r>
              <a:rPr lang="en-US" sz="1400"/>
              <a:t>i</a:t>
            </a:r>
            <a:r>
              <a:rPr lang="sr-Latn-ME" sz="1400"/>
              <a:t>šestruko </a:t>
            </a:r>
            <a:r>
              <a:rPr lang="en-US" sz="1400"/>
              <a:t>dekodiranje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bolje: implementirati whitelist pristup</a:t>
            </a:r>
            <a:endParaRPr lang="sr-Latn-RS" sz="1400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ABAC9-D385-4A94-9378-CF46FB41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1719686"/>
            <a:ext cx="5125165" cy="1181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FF4172-D488-4E1E-8BA0-67E6780D9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3404681"/>
            <a:ext cx="5420584" cy="19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ME"/>
              <a:t>Blind Referer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7/26/2025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Server</a:t>
            </a:r>
            <a:r>
              <a:rPr lang="en-US" sz="1600"/>
              <a:t>i: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main_app – server kome pristupa korisnik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hidden_app – skriveni server</a:t>
            </a:r>
          </a:p>
          <a:p>
            <a:pPr lvl="1">
              <a:lnSpc>
                <a:spcPct val="110000"/>
              </a:lnSpc>
            </a:pPr>
            <a:endParaRPr lang="sr-Latn-ME" sz="1400"/>
          </a:p>
          <a:p>
            <a:pPr>
              <a:lnSpc>
                <a:spcPct val="110000"/>
              </a:lnSpc>
            </a:pPr>
            <a:r>
              <a:rPr lang="sr-Latn-ME" sz="1600"/>
              <a:t>Napač prosleđuje URL stranice koju će server posetiti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Referer: </a:t>
            </a:r>
            <a:r>
              <a:rPr lang="sr-Latn-ME" sz="1500">
                <a:hlinkClick r:id="rId2"/>
              </a:rPr>
              <a:t>http://localhost:5001/admin</a:t>
            </a:r>
            <a:endParaRPr lang="sr-Latn-ME" sz="1500"/>
          </a:p>
          <a:p>
            <a:pPr lvl="1">
              <a:lnSpc>
                <a:spcPct val="110000"/>
              </a:lnSpc>
            </a:pPr>
            <a:r>
              <a:rPr lang="sr-Latn-ME" sz="1500"/>
              <a:t>Text: </a:t>
            </a:r>
            <a:r>
              <a:rPr lang="sr-Latn-ME" sz="1500">
                <a:hlinkClick r:id="rId3"/>
              </a:rPr>
              <a:t>http://localhost:5000/post1</a:t>
            </a:r>
            <a:r>
              <a:rPr lang="sr-Latn-ME" sz="1500"/>
              <a:t> 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en-US" sz="1600"/>
              <a:t>Napada</a:t>
            </a:r>
            <a:r>
              <a:rPr lang="sr-Latn-ME" sz="1600"/>
              <a:t>č ne vidi odgovor sa servera u korisničkom interfejsu </a:t>
            </a:r>
          </a:p>
          <a:p>
            <a:pPr>
              <a:lnSpc>
                <a:spcPct val="110000"/>
              </a:lnSpc>
            </a:pPr>
            <a:r>
              <a:rPr lang="sr-Latn-ME" sz="1600"/>
              <a:t>Ali može videti u konzoli da je server posetio tu stranicu</a:t>
            </a:r>
          </a:p>
          <a:p>
            <a:pPr>
              <a:lnSpc>
                <a:spcPct val="110000"/>
              </a:lnSpc>
            </a:pPr>
            <a:r>
              <a:rPr lang="sr-Latn-ME" sz="1600"/>
              <a:t>Napadač je naterao server da poseti malicioznu stranicu</a:t>
            </a:r>
            <a:endParaRPr lang="sr-Latn-ME" sz="1400"/>
          </a:p>
          <a:p>
            <a:pPr marL="228600" lvl="1" indent="0">
              <a:lnSpc>
                <a:spcPct val="110000"/>
              </a:lnSpc>
              <a:buNone/>
            </a:pPr>
            <a:r>
              <a:rPr lang="sr-Latn-ME" sz="1500"/>
              <a:t> </a:t>
            </a:r>
            <a:endParaRPr lang="sr-Latn-RS" sz="1400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36EE7-55D3-41E5-9EF9-294E4A2A8F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2"/>
          <a:stretch/>
        </p:blipFill>
        <p:spPr>
          <a:xfrm>
            <a:off x="6125297" y="963206"/>
            <a:ext cx="5934488" cy="179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4D91A-26C1-4CEF-9B01-4BE8426352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86"/>
          <a:stretch/>
        </p:blipFill>
        <p:spPr>
          <a:xfrm>
            <a:off x="6124567" y="2983432"/>
            <a:ext cx="5935949" cy="1626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D0EFD-DE4D-48E3-B4A1-5747AB1F0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17" y="4826708"/>
            <a:ext cx="5929957" cy="8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69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586</TotalTime>
  <Words>566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DylanVTI</vt:lpstr>
      <vt:lpstr>Server Side Request Forgery - SSRF</vt:lpstr>
      <vt:lpstr>Blacklist izazov</vt:lpstr>
      <vt:lpstr>Whitelist izazov</vt:lpstr>
      <vt:lpstr>File izazov</vt:lpstr>
      <vt:lpstr>DNS rebinding izazov</vt:lpstr>
      <vt:lpstr>Portscan izazov</vt:lpstr>
      <vt:lpstr>Open redirect</vt:lpstr>
      <vt:lpstr>Blacklist 2 izazov</vt:lpstr>
      <vt:lpstr>Blind Referer</vt:lpstr>
      <vt:lpstr>File 2 izazov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Request Forgery - SSRF</dc:title>
  <dc:creator>Душан Миловановић</dc:creator>
  <cp:lastModifiedBy>Ана Марија Огњеновић</cp:lastModifiedBy>
  <cp:revision>168</cp:revision>
  <dcterms:created xsi:type="dcterms:W3CDTF">2024-12-25T17:09:58Z</dcterms:created>
  <dcterms:modified xsi:type="dcterms:W3CDTF">2025-07-26T14:44:02Z</dcterms:modified>
</cp:coreProperties>
</file>