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6" r:id="rId4"/>
    <p:sldId id="267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1B598D-F8C1-41BC-8449-C81094608E5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F360658-3341-4332-9EEE-3B3F320F769B}">
      <dgm:prSet/>
      <dgm:spPr/>
      <dgm:t>
        <a:bodyPr/>
        <a:lstStyle/>
        <a:p>
          <a:r>
            <a:rPr lang="sr-Latn-RS"/>
            <a:t>Korisnik zahteva sadržaj od servera</a:t>
          </a:r>
          <a:endParaRPr lang="en-US"/>
        </a:p>
      </dgm:t>
    </dgm:pt>
    <dgm:pt modelId="{2CF6A397-CF38-4617-AC7C-6EC07182E960}" type="parTrans" cxnId="{58FB2A22-A6D3-402D-B7F4-18A39E6F63DD}">
      <dgm:prSet/>
      <dgm:spPr/>
      <dgm:t>
        <a:bodyPr/>
        <a:lstStyle/>
        <a:p>
          <a:endParaRPr lang="en-US"/>
        </a:p>
      </dgm:t>
    </dgm:pt>
    <dgm:pt modelId="{1F99671D-C901-4E4F-B3A5-47D7C8FDB9E6}" type="sibTrans" cxnId="{58FB2A22-A6D3-402D-B7F4-18A39E6F63DD}">
      <dgm:prSet/>
      <dgm:spPr/>
      <dgm:t>
        <a:bodyPr/>
        <a:lstStyle/>
        <a:p>
          <a:endParaRPr lang="en-US"/>
        </a:p>
      </dgm:t>
    </dgm:pt>
    <dgm:pt modelId="{679C22A7-8AA8-4E90-989F-98B2AE171E0C}">
      <dgm:prSet/>
      <dgm:spPr/>
      <dgm:t>
        <a:bodyPr/>
        <a:lstStyle/>
        <a:p>
          <a:r>
            <a:rPr lang="sr-Latn-RS"/>
            <a:t>Server prosleđuje sadržaj korisniku</a:t>
          </a:r>
          <a:endParaRPr lang="en-US"/>
        </a:p>
      </dgm:t>
    </dgm:pt>
    <dgm:pt modelId="{78D3349E-5268-446C-AC9F-BCBD356B799C}" type="parTrans" cxnId="{CC38C874-C512-4C03-B4A1-87ACF9E86FDB}">
      <dgm:prSet/>
      <dgm:spPr/>
      <dgm:t>
        <a:bodyPr/>
        <a:lstStyle/>
        <a:p>
          <a:endParaRPr lang="en-US"/>
        </a:p>
      </dgm:t>
    </dgm:pt>
    <dgm:pt modelId="{C9290FFB-2679-455B-AE74-723906124048}" type="sibTrans" cxnId="{CC38C874-C512-4C03-B4A1-87ACF9E86FDB}">
      <dgm:prSet/>
      <dgm:spPr/>
      <dgm:t>
        <a:bodyPr/>
        <a:lstStyle/>
        <a:p>
          <a:endParaRPr lang="en-US"/>
        </a:p>
      </dgm:t>
    </dgm:pt>
    <dgm:pt modelId="{706E44F7-F9EC-4EF5-93EF-EA9AF9DBDEEF}">
      <dgm:prSet/>
      <dgm:spPr/>
      <dgm:t>
        <a:bodyPr/>
        <a:lstStyle/>
        <a:p>
          <a:r>
            <a:rPr lang="sr-Latn-RS"/>
            <a:t>Filtriranje URL</a:t>
          </a:r>
          <a:endParaRPr lang="en-US"/>
        </a:p>
      </dgm:t>
    </dgm:pt>
    <dgm:pt modelId="{13D13FD2-54B6-423F-8751-7719860887ED}" type="parTrans" cxnId="{F8A4879C-9D60-48A2-91AC-D02A4751EA1D}">
      <dgm:prSet/>
      <dgm:spPr/>
      <dgm:t>
        <a:bodyPr/>
        <a:lstStyle/>
        <a:p>
          <a:endParaRPr lang="en-US"/>
        </a:p>
      </dgm:t>
    </dgm:pt>
    <dgm:pt modelId="{4F782172-6107-4CB0-A7E0-AB4F4EDF3A4B}" type="sibTrans" cxnId="{F8A4879C-9D60-48A2-91AC-D02A4751EA1D}">
      <dgm:prSet/>
      <dgm:spPr/>
      <dgm:t>
        <a:bodyPr/>
        <a:lstStyle/>
        <a:p>
          <a:endParaRPr lang="en-US"/>
        </a:p>
      </dgm:t>
    </dgm:pt>
    <dgm:pt modelId="{491289DF-8E4A-49B4-B4BD-2293BFCD2AE2}">
      <dgm:prSet/>
      <dgm:spPr/>
      <dgm:t>
        <a:bodyPr/>
        <a:lstStyle/>
        <a:p>
          <a:r>
            <a:rPr lang="sr-Latn-RS"/>
            <a:t>Provera substringa</a:t>
          </a:r>
          <a:endParaRPr lang="en-US"/>
        </a:p>
      </dgm:t>
    </dgm:pt>
    <dgm:pt modelId="{980794E0-CB3A-4E59-BEA1-35DB3662969C}" type="parTrans" cxnId="{4DEB5969-234B-45B4-A63F-31B90BFAA193}">
      <dgm:prSet/>
      <dgm:spPr/>
      <dgm:t>
        <a:bodyPr/>
        <a:lstStyle/>
        <a:p>
          <a:endParaRPr lang="en-US"/>
        </a:p>
      </dgm:t>
    </dgm:pt>
    <dgm:pt modelId="{06182DBC-4483-4CAD-98A4-FD0CA25BC1CD}" type="sibTrans" cxnId="{4DEB5969-234B-45B4-A63F-31B90BFAA193}">
      <dgm:prSet/>
      <dgm:spPr/>
      <dgm:t>
        <a:bodyPr/>
        <a:lstStyle/>
        <a:p>
          <a:endParaRPr lang="en-US"/>
        </a:p>
      </dgm:t>
    </dgm:pt>
    <dgm:pt modelId="{3730A3B5-FCD2-470F-B39A-A7B70FC0B1F0}">
      <dgm:prSet/>
      <dgm:spPr/>
      <dgm:t>
        <a:bodyPr/>
        <a:lstStyle/>
        <a:p>
          <a:r>
            <a:rPr lang="sr-Latn-RS"/>
            <a:t>URL encoding</a:t>
          </a:r>
          <a:endParaRPr lang="en-US"/>
        </a:p>
      </dgm:t>
    </dgm:pt>
    <dgm:pt modelId="{388BB666-37CE-4319-B046-8434EF66095D}" type="parTrans" cxnId="{C90363D8-AAE4-4FA3-8874-72FB5C75782D}">
      <dgm:prSet/>
      <dgm:spPr/>
      <dgm:t>
        <a:bodyPr/>
        <a:lstStyle/>
        <a:p>
          <a:endParaRPr lang="en-US"/>
        </a:p>
      </dgm:t>
    </dgm:pt>
    <dgm:pt modelId="{9ADE05CD-D52D-447C-B0DC-D709D658DC41}" type="sibTrans" cxnId="{C90363D8-AAE4-4FA3-8874-72FB5C75782D}">
      <dgm:prSet/>
      <dgm:spPr/>
      <dgm:t>
        <a:bodyPr/>
        <a:lstStyle/>
        <a:p>
          <a:endParaRPr lang="en-US"/>
        </a:p>
      </dgm:t>
    </dgm:pt>
    <dgm:pt modelId="{3108FC2F-2D69-4569-A178-3F36958F631A}">
      <dgm:prSet/>
      <dgm:spPr/>
      <dgm:t>
        <a:bodyPr/>
        <a:lstStyle/>
        <a:p>
          <a:r>
            <a:rPr lang="sr-Latn-RS"/>
            <a:t>URL double encoding</a:t>
          </a:r>
          <a:endParaRPr lang="en-US"/>
        </a:p>
      </dgm:t>
    </dgm:pt>
    <dgm:pt modelId="{40829EC4-BEA8-4980-9B82-E3F33B0B6764}" type="parTrans" cxnId="{950CC6A0-6059-4C7B-8D08-68BFE5DE3F84}">
      <dgm:prSet/>
      <dgm:spPr/>
      <dgm:t>
        <a:bodyPr/>
        <a:lstStyle/>
        <a:p>
          <a:endParaRPr lang="en-US"/>
        </a:p>
      </dgm:t>
    </dgm:pt>
    <dgm:pt modelId="{91A5840B-54A1-43BA-8F2B-136216247527}" type="sibTrans" cxnId="{950CC6A0-6059-4C7B-8D08-68BFE5DE3F84}">
      <dgm:prSet/>
      <dgm:spPr/>
      <dgm:t>
        <a:bodyPr/>
        <a:lstStyle/>
        <a:p>
          <a:endParaRPr lang="en-US"/>
        </a:p>
      </dgm:t>
    </dgm:pt>
    <dgm:pt modelId="{91407547-65B8-45E8-B46E-B0B17514E557}">
      <dgm:prSet/>
      <dgm:spPr/>
      <dgm:t>
        <a:bodyPr/>
        <a:lstStyle/>
        <a:p>
          <a:r>
            <a:rPr lang="sr-Latn-RS"/>
            <a:t>Detalji Izazova</a:t>
          </a:r>
          <a:endParaRPr lang="en-US"/>
        </a:p>
      </dgm:t>
    </dgm:pt>
    <dgm:pt modelId="{0199498B-A628-4563-A26C-F39A161D43BE}" type="parTrans" cxnId="{CDF77F3F-50B0-4986-87B1-F0E8F989195A}">
      <dgm:prSet/>
      <dgm:spPr/>
      <dgm:t>
        <a:bodyPr/>
        <a:lstStyle/>
        <a:p>
          <a:endParaRPr lang="en-US"/>
        </a:p>
      </dgm:t>
    </dgm:pt>
    <dgm:pt modelId="{8E4B8B91-74B2-474C-894D-E00415B09E55}" type="sibTrans" cxnId="{CDF77F3F-50B0-4986-87B1-F0E8F989195A}">
      <dgm:prSet/>
      <dgm:spPr/>
      <dgm:t>
        <a:bodyPr/>
        <a:lstStyle/>
        <a:p>
          <a:endParaRPr lang="en-US"/>
        </a:p>
      </dgm:t>
    </dgm:pt>
    <dgm:pt modelId="{834FBBDF-F464-4D22-992A-E231342EE926}">
      <dgm:prSet/>
      <dgm:spPr/>
      <dgm:t>
        <a:bodyPr/>
        <a:lstStyle/>
        <a:p>
          <a:r>
            <a:rPr lang="sr-Latn-RS"/>
            <a:t>main_app – korisnik</a:t>
          </a:r>
          <a:endParaRPr lang="en-US"/>
        </a:p>
      </dgm:t>
    </dgm:pt>
    <dgm:pt modelId="{60AFDDA0-F7AE-43A4-952E-8E1D342AFE29}" type="parTrans" cxnId="{FB305A9E-95A6-4D2D-A6CB-4571FFA3BC17}">
      <dgm:prSet/>
      <dgm:spPr/>
      <dgm:t>
        <a:bodyPr/>
        <a:lstStyle/>
        <a:p>
          <a:endParaRPr lang="en-US"/>
        </a:p>
      </dgm:t>
    </dgm:pt>
    <dgm:pt modelId="{0C7754DF-EC88-4734-9B90-5A5A7862971C}" type="sibTrans" cxnId="{FB305A9E-95A6-4D2D-A6CB-4571FFA3BC17}">
      <dgm:prSet/>
      <dgm:spPr/>
      <dgm:t>
        <a:bodyPr/>
        <a:lstStyle/>
        <a:p>
          <a:endParaRPr lang="en-US"/>
        </a:p>
      </dgm:t>
    </dgm:pt>
    <dgm:pt modelId="{36DF1993-F525-4F7B-9EA8-D6D06BE45BAB}">
      <dgm:prSet/>
      <dgm:spPr/>
      <dgm:t>
        <a:bodyPr/>
        <a:lstStyle/>
        <a:p>
          <a:r>
            <a:rPr lang="sr-Latn-RS"/>
            <a:t>hidden_app – poverljive informacije</a:t>
          </a:r>
          <a:endParaRPr lang="en-US"/>
        </a:p>
      </dgm:t>
    </dgm:pt>
    <dgm:pt modelId="{524FDB17-6D75-49DF-B36E-91B773627532}" type="parTrans" cxnId="{91293617-2ACD-4F53-8542-9964FAEBA7B8}">
      <dgm:prSet/>
      <dgm:spPr/>
      <dgm:t>
        <a:bodyPr/>
        <a:lstStyle/>
        <a:p>
          <a:endParaRPr lang="en-US"/>
        </a:p>
      </dgm:t>
    </dgm:pt>
    <dgm:pt modelId="{D4E5ACA4-87C0-45D8-B301-A0405373C4FB}" type="sibTrans" cxnId="{91293617-2ACD-4F53-8542-9964FAEBA7B8}">
      <dgm:prSet/>
      <dgm:spPr/>
      <dgm:t>
        <a:bodyPr/>
        <a:lstStyle/>
        <a:p>
          <a:endParaRPr lang="en-US"/>
        </a:p>
      </dgm:t>
    </dgm:pt>
    <dgm:pt modelId="{57A9AF8C-91F8-4B58-9566-C2EA7C0EBEF3}">
      <dgm:prSet/>
      <dgm:spPr/>
      <dgm:t>
        <a:bodyPr/>
        <a:lstStyle/>
        <a:p>
          <a:r>
            <a:rPr lang="sr-Latn-RS"/>
            <a:t>Filtriranje url koji sadrže localhost i admin</a:t>
          </a:r>
          <a:endParaRPr lang="en-US"/>
        </a:p>
      </dgm:t>
    </dgm:pt>
    <dgm:pt modelId="{DDC0D36D-DCE8-47FB-836A-CEF1450C05C7}" type="parTrans" cxnId="{C1EF7F03-E29B-4DF5-A796-8EE07DE6EC5F}">
      <dgm:prSet/>
      <dgm:spPr/>
      <dgm:t>
        <a:bodyPr/>
        <a:lstStyle/>
        <a:p>
          <a:endParaRPr lang="en-US"/>
        </a:p>
      </dgm:t>
    </dgm:pt>
    <dgm:pt modelId="{55F79C20-1E4D-4D92-A48F-B2B68864AD2D}" type="sibTrans" cxnId="{C1EF7F03-E29B-4DF5-A796-8EE07DE6EC5F}">
      <dgm:prSet/>
      <dgm:spPr/>
      <dgm:t>
        <a:bodyPr/>
        <a:lstStyle/>
        <a:p>
          <a:endParaRPr lang="en-US"/>
        </a:p>
      </dgm:t>
    </dgm:pt>
    <dgm:pt modelId="{08BEFFD5-6E73-47FC-B273-217B8AE434DC}">
      <dgm:prSet/>
      <dgm:spPr/>
      <dgm:t>
        <a:bodyPr/>
        <a:lstStyle/>
        <a:p>
          <a:r>
            <a:rPr lang="sr-Latn-RS"/>
            <a:t>Rešenje</a:t>
          </a:r>
          <a:endParaRPr lang="en-US"/>
        </a:p>
      </dgm:t>
    </dgm:pt>
    <dgm:pt modelId="{0FCDA47A-50EA-4A9F-BC1F-F6A3E9E870F5}" type="parTrans" cxnId="{6DCF54DD-DAF2-47C4-B49A-E41423563016}">
      <dgm:prSet/>
      <dgm:spPr/>
      <dgm:t>
        <a:bodyPr/>
        <a:lstStyle/>
        <a:p>
          <a:endParaRPr lang="en-US"/>
        </a:p>
      </dgm:t>
    </dgm:pt>
    <dgm:pt modelId="{F349012A-BF4E-496E-AB2F-C2E0217AC4CE}" type="sibTrans" cxnId="{6DCF54DD-DAF2-47C4-B49A-E41423563016}">
      <dgm:prSet/>
      <dgm:spPr/>
      <dgm:t>
        <a:bodyPr/>
        <a:lstStyle/>
        <a:p>
          <a:endParaRPr lang="en-US"/>
        </a:p>
      </dgm:t>
    </dgm:pt>
    <dgm:pt modelId="{181221AD-C8EF-4CB2-AD1A-FEA7AF4AE1D5}">
      <dgm:prSet/>
      <dgm:spPr/>
      <dgm:t>
        <a:bodyPr/>
        <a:lstStyle/>
        <a:p>
          <a:r>
            <a:rPr lang="sr-Latn-RS"/>
            <a:t>localhosT</a:t>
          </a:r>
          <a:endParaRPr lang="en-US"/>
        </a:p>
      </dgm:t>
    </dgm:pt>
    <dgm:pt modelId="{0AC71BD9-D7A6-49EF-8AA8-130F9F517EE2}" type="parTrans" cxnId="{A973F91F-B3F6-4735-9692-77B2C1F4236F}">
      <dgm:prSet/>
      <dgm:spPr/>
      <dgm:t>
        <a:bodyPr/>
        <a:lstStyle/>
        <a:p>
          <a:endParaRPr lang="en-US"/>
        </a:p>
      </dgm:t>
    </dgm:pt>
    <dgm:pt modelId="{F3634B00-0A91-4718-AAA8-C8070A8F825F}" type="sibTrans" cxnId="{A973F91F-B3F6-4735-9692-77B2C1F4236F}">
      <dgm:prSet/>
      <dgm:spPr/>
      <dgm:t>
        <a:bodyPr/>
        <a:lstStyle/>
        <a:p>
          <a:endParaRPr lang="en-US"/>
        </a:p>
      </dgm:t>
    </dgm:pt>
    <dgm:pt modelId="{553F60DA-3393-4F72-B559-EC301E971843}">
      <dgm:prSet/>
      <dgm:spPr/>
      <dgm:t>
        <a:bodyPr/>
        <a:lstStyle/>
        <a:p>
          <a:r>
            <a:rPr lang="sr-Latn-RS"/>
            <a:t>%61dmin</a:t>
          </a:r>
          <a:endParaRPr lang="en-US"/>
        </a:p>
      </dgm:t>
    </dgm:pt>
    <dgm:pt modelId="{D6C2857C-324A-48E3-A5FE-8BF0A2BB7AEE}" type="parTrans" cxnId="{7EC5332D-F81A-4B54-B516-5A49ED951EC8}">
      <dgm:prSet/>
      <dgm:spPr/>
      <dgm:t>
        <a:bodyPr/>
        <a:lstStyle/>
        <a:p>
          <a:endParaRPr lang="en-US"/>
        </a:p>
      </dgm:t>
    </dgm:pt>
    <dgm:pt modelId="{2CCDDF48-015F-426A-A2F9-BCB12D4BC4D9}" type="sibTrans" cxnId="{7EC5332D-F81A-4B54-B516-5A49ED951EC8}">
      <dgm:prSet/>
      <dgm:spPr/>
      <dgm:t>
        <a:bodyPr/>
        <a:lstStyle/>
        <a:p>
          <a:endParaRPr lang="en-US"/>
        </a:p>
      </dgm:t>
    </dgm:pt>
    <dgm:pt modelId="{AB1DD828-0F72-4560-B2C4-ED2792FA09F3}" type="pres">
      <dgm:prSet presAssocID="{D41B598D-F8C1-41BC-8449-C81094608E5D}" presName="linear" presStyleCnt="0">
        <dgm:presLayoutVars>
          <dgm:animLvl val="lvl"/>
          <dgm:resizeHandles val="exact"/>
        </dgm:presLayoutVars>
      </dgm:prSet>
      <dgm:spPr/>
    </dgm:pt>
    <dgm:pt modelId="{AF81D0E6-CCC0-4366-89D7-9DC509E0A5CE}" type="pres">
      <dgm:prSet presAssocID="{4F360658-3341-4332-9EEE-3B3F320F769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31011F3-C430-4CC3-8E7D-BAEB2CE561B7}" type="pres">
      <dgm:prSet presAssocID="{1F99671D-C901-4E4F-B3A5-47D7C8FDB9E6}" presName="spacer" presStyleCnt="0"/>
      <dgm:spPr/>
    </dgm:pt>
    <dgm:pt modelId="{7EBB9099-B15B-48C1-AAC1-21D1E3992A2A}" type="pres">
      <dgm:prSet presAssocID="{679C22A7-8AA8-4E90-989F-98B2AE171E0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ACF681D-FDD6-491D-AB7A-03A6B3A42C26}" type="pres">
      <dgm:prSet presAssocID="{C9290FFB-2679-455B-AE74-723906124048}" presName="spacer" presStyleCnt="0"/>
      <dgm:spPr/>
    </dgm:pt>
    <dgm:pt modelId="{7E743A54-2A07-4867-AF93-01A8F9724F26}" type="pres">
      <dgm:prSet presAssocID="{706E44F7-F9EC-4EF5-93EF-EA9AF9DBDEE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1DD8E80-3460-4CB0-BA7B-CBB9D75F8D92}" type="pres">
      <dgm:prSet presAssocID="{706E44F7-F9EC-4EF5-93EF-EA9AF9DBDEEF}" presName="childText" presStyleLbl="revTx" presStyleIdx="0" presStyleCnt="3">
        <dgm:presLayoutVars>
          <dgm:bulletEnabled val="1"/>
        </dgm:presLayoutVars>
      </dgm:prSet>
      <dgm:spPr/>
    </dgm:pt>
    <dgm:pt modelId="{C2BA60E9-E72D-4B1C-ACE0-867AF201746D}" type="pres">
      <dgm:prSet presAssocID="{91407547-65B8-45E8-B46E-B0B17514E55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C53F2B9-218E-46AA-ABDB-F9DBC14F2F10}" type="pres">
      <dgm:prSet presAssocID="{91407547-65B8-45E8-B46E-B0B17514E557}" presName="childText" presStyleLbl="revTx" presStyleIdx="1" presStyleCnt="3">
        <dgm:presLayoutVars>
          <dgm:bulletEnabled val="1"/>
        </dgm:presLayoutVars>
      </dgm:prSet>
      <dgm:spPr/>
    </dgm:pt>
    <dgm:pt modelId="{B17A6DE4-DF8C-469C-94A6-F8D326090B14}" type="pres">
      <dgm:prSet presAssocID="{08BEFFD5-6E73-47FC-B273-217B8AE434DC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9292A66F-4B48-435B-AB5A-D1A56F676CD8}" type="pres">
      <dgm:prSet presAssocID="{08BEFFD5-6E73-47FC-B273-217B8AE434D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1EF7F03-E29B-4DF5-A796-8EE07DE6EC5F}" srcId="{91407547-65B8-45E8-B46E-B0B17514E557}" destId="{57A9AF8C-91F8-4B58-9566-C2EA7C0EBEF3}" srcOrd="2" destOrd="0" parTransId="{DDC0D36D-DCE8-47FB-836A-CEF1450C05C7}" sibTransId="{55F79C20-1E4D-4D92-A48F-B2B68864AD2D}"/>
    <dgm:cxn modelId="{91293617-2ACD-4F53-8542-9964FAEBA7B8}" srcId="{91407547-65B8-45E8-B46E-B0B17514E557}" destId="{36DF1993-F525-4F7B-9EA8-D6D06BE45BAB}" srcOrd="1" destOrd="0" parTransId="{524FDB17-6D75-49DF-B36E-91B773627532}" sibTransId="{D4E5ACA4-87C0-45D8-B301-A0405373C4FB}"/>
    <dgm:cxn modelId="{A973F91F-B3F6-4735-9692-77B2C1F4236F}" srcId="{08BEFFD5-6E73-47FC-B273-217B8AE434DC}" destId="{181221AD-C8EF-4CB2-AD1A-FEA7AF4AE1D5}" srcOrd="0" destOrd="0" parTransId="{0AC71BD9-D7A6-49EF-8AA8-130F9F517EE2}" sibTransId="{F3634B00-0A91-4718-AAA8-C8070A8F825F}"/>
    <dgm:cxn modelId="{58FB2A22-A6D3-402D-B7F4-18A39E6F63DD}" srcId="{D41B598D-F8C1-41BC-8449-C81094608E5D}" destId="{4F360658-3341-4332-9EEE-3B3F320F769B}" srcOrd="0" destOrd="0" parTransId="{2CF6A397-CF38-4617-AC7C-6EC07182E960}" sibTransId="{1F99671D-C901-4E4F-B3A5-47D7C8FDB9E6}"/>
    <dgm:cxn modelId="{1CDFF02B-F841-4CF8-B9B9-1EB31A6AC7F1}" type="presOf" srcId="{91407547-65B8-45E8-B46E-B0B17514E557}" destId="{C2BA60E9-E72D-4B1C-ACE0-867AF201746D}" srcOrd="0" destOrd="0" presId="urn:microsoft.com/office/officeart/2005/8/layout/vList2"/>
    <dgm:cxn modelId="{7EC5332D-F81A-4B54-B516-5A49ED951EC8}" srcId="{08BEFFD5-6E73-47FC-B273-217B8AE434DC}" destId="{553F60DA-3393-4F72-B559-EC301E971843}" srcOrd="1" destOrd="0" parTransId="{D6C2857C-324A-48E3-A5FE-8BF0A2BB7AEE}" sibTransId="{2CCDDF48-015F-426A-A2F9-BCB12D4BC4D9}"/>
    <dgm:cxn modelId="{8515732E-B4BF-4EE1-B86C-8AFBBDBF5F5D}" type="presOf" srcId="{491289DF-8E4A-49B4-B4BD-2293BFCD2AE2}" destId="{71DD8E80-3460-4CB0-BA7B-CBB9D75F8D92}" srcOrd="0" destOrd="0" presId="urn:microsoft.com/office/officeart/2005/8/layout/vList2"/>
    <dgm:cxn modelId="{9CC4E532-4BD0-4A98-A716-6A11D3054110}" type="presOf" srcId="{834FBBDF-F464-4D22-992A-E231342EE926}" destId="{EC53F2B9-218E-46AA-ABDB-F9DBC14F2F10}" srcOrd="0" destOrd="0" presId="urn:microsoft.com/office/officeart/2005/8/layout/vList2"/>
    <dgm:cxn modelId="{CDF77F3F-50B0-4986-87B1-F0E8F989195A}" srcId="{D41B598D-F8C1-41BC-8449-C81094608E5D}" destId="{91407547-65B8-45E8-B46E-B0B17514E557}" srcOrd="3" destOrd="0" parTransId="{0199498B-A628-4563-A26C-F39A161D43BE}" sibTransId="{8E4B8B91-74B2-474C-894D-E00415B09E55}"/>
    <dgm:cxn modelId="{F4E6C360-2D06-45A7-A45C-ADF7E69A1A69}" type="presOf" srcId="{4F360658-3341-4332-9EEE-3B3F320F769B}" destId="{AF81D0E6-CCC0-4366-89D7-9DC509E0A5CE}" srcOrd="0" destOrd="0" presId="urn:microsoft.com/office/officeart/2005/8/layout/vList2"/>
    <dgm:cxn modelId="{BE44A342-C3B5-4043-BF0D-6158CD89A243}" type="presOf" srcId="{08BEFFD5-6E73-47FC-B273-217B8AE434DC}" destId="{B17A6DE4-DF8C-469C-94A6-F8D326090B14}" srcOrd="0" destOrd="0" presId="urn:microsoft.com/office/officeart/2005/8/layout/vList2"/>
    <dgm:cxn modelId="{73872E69-69EB-4C14-8927-CB11C8981C2B}" type="presOf" srcId="{3730A3B5-FCD2-470F-B39A-A7B70FC0B1F0}" destId="{71DD8E80-3460-4CB0-BA7B-CBB9D75F8D92}" srcOrd="0" destOrd="1" presId="urn:microsoft.com/office/officeart/2005/8/layout/vList2"/>
    <dgm:cxn modelId="{4DEB5969-234B-45B4-A63F-31B90BFAA193}" srcId="{706E44F7-F9EC-4EF5-93EF-EA9AF9DBDEEF}" destId="{491289DF-8E4A-49B4-B4BD-2293BFCD2AE2}" srcOrd="0" destOrd="0" parTransId="{980794E0-CB3A-4E59-BEA1-35DB3662969C}" sibTransId="{06182DBC-4483-4CAD-98A4-FD0CA25BC1CD}"/>
    <dgm:cxn modelId="{C6BDD471-A240-4A85-B6A7-7EF5303A78F9}" type="presOf" srcId="{706E44F7-F9EC-4EF5-93EF-EA9AF9DBDEEF}" destId="{7E743A54-2A07-4867-AF93-01A8F9724F26}" srcOrd="0" destOrd="0" presId="urn:microsoft.com/office/officeart/2005/8/layout/vList2"/>
    <dgm:cxn modelId="{EB0A3172-B843-4989-B63E-5E5B40A2B693}" type="presOf" srcId="{553F60DA-3393-4F72-B559-EC301E971843}" destId="{9292A66F-4B48-435B-AB5A-D1A56F676CD8}" srcOrd="0" destOrd="1" presId="urn:microsoft.com/office/officeart/2005/8/layout/vList2"/>
    <dgm:cxn modelId="{CC38C874-C512-4C03-B4A1-87ACF9E86FDB}" srcId="{D41B598D-F8C1-41BC-8449-C81094608E5D}" destId="{679C22A7-8AA8-4E90-989F-98B2AE171E0C}" srcOrd="1" destOrd="0" parTransId="{78D3349E-5268-446C-AC9F-BCBD356B799C}" sibTransId="{C9290FFB-2679-455B-AE74-723906124048}"/>
    <dgm:cxn modelId="{749D2A7D-CE40-4410-9ED7-464468809BD0}" type="presOf" srcId="{181221AD-C8EF-4CB2-AD1A-FEA7AF4AE1D5}" destId="{9292A66F-4B48-435B-AB5A-D1A56F676CD8}" srcOrd="0" destOrd="0" presId="urn:microsoft.com/office/officeart/2005/8/layout/vList2"/>
    <dgm:cxn modelId="{23D6EA7D-9F42-40E0-891D-EC8A5BDDC4A9}" type="presOf" srcId="{36DF1993-F525-4F7B-9EA8-D6D06BE45BAB}" destId="{EC53F2B9-218E-46AA-ABDB-F9DBC14F2F10}" srcOrd="0" destOrd="1" presId="urn:microsoft.com/office/officeart/2005/8/layout/vList2"/>
    <dgm:cxn modelId="{F8A4879C-9D60-48A2-91AC-D02A4751EA1D}" srcId="{D41B598D-F8C1-41BC-8449-C81094608E5D}" destId="{706E44F7-F9EC-4EF5-93EF-EA9AF9DBDEEF}" srcOrd="2" destOrd="0" parTransId="{13D13FD2-54B6-423F-8751-7719860887ED}" sibTransId="{4F782172-6107-4CB0-A7E0-AB4F4EDF3A4B}"/>
    <dgm:cxn modelId="{FB305A9E-95A6-4D2D-A6CB-4571FFA3BC17}" srcId="{91407547-65B8-45E8-B46E-B0B17514E557}" destId="{834FBBDF-F464-4D22-992A-E231342EE926}" srcOrd="0" destOrd="0" parTransId="{60AFDDA0-F7AE-43A4-952E-8E1D342AFE29}" sibTransId="{0C7754DF-EC88-4734-9B90-5A5A7862971C}"/>
    <dgm:cxn modelId="{950CC6A0-6059-4C7B-8D08-68BFE5DE3F84}" srcId="{706E44F7-F9EC-4EF5-93EF-EA9AF9DBDEEF}" destId="{3108FC2F-2D69-4569-A178-3F36958F631A}" srcOrd="2" destOrd="0" parTransId="{40829EC4-BEA8-4980-9B82-E3F33B0B6764}" sibTransId="{91A5840B-54A1-43BA-8F2B-136216247527}"/>
    <dgm:cxn modelId="{CA2318B0-D8D0-44C3-B2E9-3EFB53C27301}" type="presOf" srcId="{679C22A7-8AA8-4E90-989F-98B2AE171E0C}" destId="{7EBB9099-B15B-48C1-AAC1-21D1E3992A2A}" srcOrd="0" destOrd="0" presId="urn:microsoft.com/office/officeart/2005/8/layout/vList2"/>
    <dgm:cxn modelId="{473C8CC1-AD8B-4521-AADE-6D7530D4D244}" type="presOf" srcId="{3108FC2F-2D69-4569-A178-3F36958F631A}" destId="{71DD8E80-3460-4CB0-BA7B-CBB9D75F8D92}" srcOrd="0" destOrd="2" presId="urn:microsoft.com/office/officeart/2005/8/layout/vList2"/>
    <dgm:cxn modelId="{C90363D8-AAE4-4FA3-8874-72FB5C75782D}" srcId="{706E44F7-F9EC-4EF5-93EF-EA9AF9DBDEEF}" destId="{3730A3B5-FCD2-470F-B39A-A7B70FC0B1F0}" srcOrd="1" destOrd="0" parTransId="{388BB666-37CE-4319-B046-8434EF66095D}" sibTransId="{9ADE05CD-D52D-447C-B0DC-D709D658DC41}"/>
    <dgm:cxn modelId="{6DCF54DD-DAF2-47C4-B49A-E41423563016}" srcId="{D41B598D-F8C1-41BC-8449-C81094608E5D}" destId="{08BEFFD5-6E73-47FC-B273-217B8AE434DC}" srcOrd="4" destOrd="0" parTransId="{0FCDA47A-50EA-4A9F-BC1F-F6A3E9E870F5}" sibTransId="{F349012A-BF4E-496E-AB2F-C2E0217AC4CE}"/>
    <dgm:cxn modelId="{75DD4FEE-84D0-4229-B772-B0B91AA90AEE}" type="presOf" srcId="{D41B598D-F8C1-41BC-8449-C81094608E5D}" destId="{AB1DD828-0F72-4560-B2C4-ED2792FA09F3}" srcOrd="0" destOrd="0" presId="urn:microsoft.com/office/officeart/2005/8/layout/vList2"/>
    <dgm:cxn modelId="{AEE18AFC-3B82-4842-875A-50CC95CE7ED8}" type="presOf" srcId="{57A9AF8C-91F8-4B58-9566-C2EA7C0EBEF3}" destId="{EC53F2B9-218E-46AA-ABDB-F9DBC14F2F10}" srcOrd="0" destOrd="2" presId="urn:microsoft.com/office/officeart/2005/8/layout/vList2"/>
    <dgm:cxn modelId="{2CD380CD-D18B-4192-8A66-E331E6A97303}" type="presParOf" srcId="{AB1DD828-0F72-4560-B2C4-ED2792FA09F3}" destId="{AF81D0E6-CCC0-4366-89D7-9DC509E0A5CE}" srcOrd="0" destOrd="0" presId="urn:microsoft.com/office/officeart/2005/8/layout/vList2"/>
    <dgm:cxn modelId="{CBE127A0-3444-41B4-A00E-90539B5AB458}" type="presParOf" srcId="{AB1DD828-0F72-4560-B2C4-ED2792FA09F3}" destId="{631011F3-C430-4CC3-8E7D-BAEB2CE561B7}" srcOrd="1" destOrd="0" presId="urn:microsoft.com/office/officeart/2005/8/layout/vList2"/>
    <dgm:cxn modelId="{EC412662-0059-4A3D-8C37-C80840954A7A}" type="presParOf" srcId="{AB1DD828-0F72-4560-B2C4-ED2792FA09F3}" destId="{7EBB9099-B15B-48C1-AAC1-21D1E3992A2A}" srcOrd="2" destOrd="0" presId="urn:microsoft.com/office/officeart/2005/8/layout/vList2"/>
    <dgm:cxn modelId="{1782BC60-ED90-46DA-AD0D-D87A3E4954DD}" type="presParOf" srcId="{AB1DD828-0F72-4560-B2C4-ED2792FA09F3}" destId="{3ACF681D-FDD6-491D-AB7A-03A6B3A42C26}" srcOrd="3" destOrd="0" presId="urn:microsoft.com/office/officeart/2005/8/layout/vList2"/>
    <dgm:cxn modelId="{C48E9444-78B9-478F-9964-B9D0B4D784AD}" type="presParOf" srcId="{AB1DD828-0F72-4560-B2C4-ED2792FA09F3}" destId="{7E743A54-2A07-4867-AF93-01A8F9724F26}" srcOrd="4" destOrd="0" presId="urn:microsoft.com/office/officeart/2005/8/layout/vList2"/>
    <dgm:cxn modelId="{47C34578-E8FF-4BDE-A2C0-D2E7305C10A7}" type="presParOf" srcId="{AB1DD828-0F72-4560-B2C4-ED2792FA09F3}" destId="{71DD8E80-3460-4CB0-BA7B-CBB9D75F8D92}" srcOrd="5" destOrd="0" presId="urn:microsoft.com/office/officeart/2005/8/layout/vList2"/>
    <dgm:cxn modelId="{EF87982F-BBAF-41C1-86E0-2988309EE681}" type="presParOf" srcId="{AB1DD828-0F72-4560-B2C4-ED2792FA09F3}" destId="{C2BA60E9-E72D-4B1C-ACE0-867AF201746D}" srcOrd="6" destOrd="0" presId="urn:microsoft.com/office/officeart/2005/8/layout/vList2"/>
    <dgm:cxn modelId="{24FBCD1C-7126-4C99-B034-E427DB52E554}" type="presParOf" srcId="{AB1DD828-0F72-4560-B2C4-ED2792FA09F3}" destId="{EC53F2B9-218E-46AA-ABDB-F9DBC14F2F10}" srcOrd="7" destOrd="0" presId="urn:microsoft.com/office/officeart/2005/8/layout/vList2"/>
    <dgm:cxn modelId="{3E1708AB-6F3E-4571-B643-DF9089464530}" type="presParOf" srcId="{AB1DD828-0F72-4560-B2C4-ED2792FA09F3}" destId="{B17A6DE4-DF8C-469C-94A6-F8D326090B14}" srcOrd="8" destOrd="0" presId="urn:microsoft.com/office/officeart/2005/8/layout/vList2"/>
    <dgm:cxn modelId="{F9EB703C-AEA7-459E-8B45-2B73A54162C7}" type="presParOf" srcId="{AB1DD828-0F72-4560-B2C4-ED2792FA09F3}" destId="{9292A66F-4B48-435B-AB5A-D1A56F676CD8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81D0E6-CCC0-4366-89D7-9DC509E0A5CE}">
      <dsp:nvSpPr>
        <dsp:cNvPr id="0" name=""/>
        <dsp:cNvSpPr/>
      </dsp:nvSpPr>
      <dsp:spPr>
        <a:xfrm>
          <a:off x="0" y="29128"/>
          <a:ext cx="6388331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200" kern="1200"/>
            <a:t>Korisnik zahteva sadržaj od servera</a:t>
          </a:r>
          <a:endParaRPr lang="en-US" sz="2200" kern="1200"/>
        </a:p>
      </dsp:txBody>
      <dsp:txXfrm>
        <a:off x="25759" y="54887"/>
        <a:ext cx="6336813" cy="476152"/>
      </dsp:txXfrm>
    </dsp:sp>
    <dsp:sp modelId="{7EBB9099-B15B-48C1-AAC1-21D1E3992A2A}">
      <dsp:nvSpPr>
        <dsp:cNvPr id="0" name=""/>
        <dsp:cNvSpPr/>
      </dsp:nvSpPr>
      <dsp:spPr>
        <a:xfrm>
          <a:off x="0" y="620158"/>
          <a:ext cx="6388331" cy="527670"/>
        </a:xfrm>
        <a:prstGeom prst="roundRect">
          <a:avLst/>
        </a:prstGeom>
        <a:solidFill>
          <a:schemeClr val="accent2">
            <a:hueOff val="392654"/>
            <a:satOff val="-1063"/>
            <a:lumOff val="8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200" kern="1200"/>
            <a:t>Server prosleđuje sadržaj korisniku</a:t>
          </a:r>
          <a:endParaRPr lang="en-US" sz="2200" kern="1200"/>
        </a:p>
      </dsp:txBody>
      <dsp:txXfrm>
        <a:off x="25759" y="645917"/>
        <a:ext cx="6336813" cy="476152"/>
      </dsp:txXfrm>
    </dsp:sp>
    <dsp:sp modelId="{7E743A54-2A07-4867-AF93-01A8F9724F26}">
      <dsp:nvSpPr>
        <dsp:cNvPr id="0" name=""/>
        <dsp:cNvSpPr/>
      </dsp:nvSpPr>
      <dsp:spPr>
        <a:xfrm>
          <a:off x="0" y="1211188"/>
          <a:ext cx="6388331" cy="527670"/>
        </a:xfrm>
        <a:prstGeom prst="roundRect">
          <a:avLst/>
        </a:prstGeom>
        <a:solidFill>
          <a:schemeClr val="accent2">
            <a:hueOff val="785308"/>
            <a:satOff val="-2127"/>
            <a:lumOff val="1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200" kern="1200"/>
            <a:t>Filtriranje URL</a:t>
          </a:r>
          <a:endParaRPr lang="en-US" sz="2200" kern="1200"/>
        </a:p>
      </dsp:txBody>
      <dsp:txXfrm>
        <a:off x="25759" y="1236947"/>
        <a:ext cx="6336813" cy="476152"/>
      </dsp:txXfrm>
    </dsp:sp>
    <dsp:sp modelId="{71DD8E80-3460-4CB0-BA7B-CBB9D75F8D92}">
      <dsp:nvSpPr>
        <dsp:cNvPr id="0" name=""/>
        <dsp:cNvSpPr/>
      </dsp:nvSpPr>
      <dsp:spPr>
        <a:xfrm>
          <a:off x="0" y="1738858"/>
          <a:ext cx="6388331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83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1700" kern="1200"/>
            <a:t>Provera substringa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1700" kern="1200"/>
            <a:t>URL encoding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1700" kern="1200"/>
            <a:t>URL double encoding</a:t>
          </a:r>
          <a:endParaRPr lang="en-US" sz="1700" kern="1200"/>
        </a:p>
      </dsp:txBody>
      <dsp:txXfrm>
        <a:off x="0" y="1738858"/>
        <a:ext cx="6388331" cy="888030"/>
      </dsp:txXfrm>
    </dsp:sp>
    <dsp:sp modelId="{C2BA60E9-E72D-4B1C-ACE0-867AF201746D}">
      <dsp:nvSpPr>
        <dsp:cNvPr id="0" name=""/>
        <dsp:cNvSpPr/>
      </dsp:nvSpPr>
      <dsp:spPr>
        <a:xfrm>
          <a:off x="0" y="2626889"/>
          <a:ext cx="6388331" cy="527670"/>
        </a:xfrm>
        <a:prstGeom prst="roundRect">
          <a:avLst/>
        </a:prstGeom>
        <a:solidFill>
          <a:schemeClr val="accent2">
            <a:hueOff val="1177962"/>
            <a:satOff val="-3190"/>
            <a:lumOff val="25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200" kern="1200"/>
            <a:t>Detalji Izazova</a:t>
          </a:r>
          <a:endParaRPr lang="en-US" sz="2200" kern="1200"/>
        </a:p>
      </dsp:txBody>
      <dsp:txXfrm>
        <a:off x="25759" y="2652648"/>
        <a:ext cx="6336813" cy="476152"/>
      </dsp:txXfrm>
    </dsp:sp>
    <dsp:sp modelId="{EC53F2B9-218E-46AA-ABDB-F9DBC14F2F10}">
      <dsp:nvSpPr>
        <dsp:cNvPr id="0" name=""/>
        <dsp:cNvSpPr/>
      </dsp:nvSpPr>
      <dsp:spPr>
        <a:xfrm>
          <a:off x="0" y="3154559"/>
          <a:ext cx="6388331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83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1700" kern="1200"/>
            <a:t>main_app – korisnik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1700" kern="1200"/>
            <a:t>hidden_app – poverljive informacije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1700" kern="1200"/>
            <a:t>Filtriranje url koji sadrže localhost i admin</a:t>
          </a:r>
          <a:endParaRPr lang="en-US" sz="1700" kern="1200"/>
        </a:p>
      </dsp:txBody>
      <dsp:txXfrm>
        <a:off x="0" y="3154559"/>
        <a:ext cx="6388331" cy="888030"/>
      </dsp:txXfrm>
    </dsp:sp>
    <dsp:sp modelId="{B17A6DE4-DF8C-469C-94A6-F8D326090B14}">
      <dsp:nvSpPr>
        <dsp:cNvPr id="0" name=""/>
        <dsp:cNvSpPr/>
      </dsp:nvSpPr>
      <dsp:spPr>
        <a:xfrm>
          <a:off x="0" y="4042589"/>
          <a:ext cx="6388331" cy="527670"/>
        </a:xfrm>
        <a:prstGeom prst="roundRect">
          <a:avLst/>
        </a:prstGeom>
        <a:solidFill>
          <a:schemeClr val="accent2">
            <a:hueOff val="1570616"/>
            <a:satOff val="-4253"/>
            <a:lumOff val="3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200" kern="1200"/>
            <a:t>Rešenje</a:t>
          </a:r>
          <a:endParaRPr lang="en-US" sz="2200" kern="1200"/>
        </a:p>
      </dsp:txBody>
      <dsp:txXfrm>
        <a:off x="25759" y="4068348"/>
        <a:ext cx="6336813" cy="476152"/>
      </dsp:txXfrm>
    </dsp:sp>
    <dsp:sp modelId="{9292A66F-4B48-435B-AB5A-D1A56F676CD8}">
      <dsp:nvSpPr>
        <dsp:cNvPr id="0" name=""/>
        <dsp:cNvSpPr/>
      </dsp:nvSpPr>
      <dsp:spPr>
        <a:xfrm>
          <a:off x="0" y="4570259"/>
          <a:ext cx="6388331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83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1700" kern="1200"/>
            <a:t>localhosT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1700" kern="1200"/>
            <a:t>%61dmin</a:t>
          </a:r>
          <a:endParaRPr lang="en-US" sz="1700" kern="1200"/>
        </a:p>
      </dsp:txBody>
      <dsp:txXfrm>
        <a:off x="0" y="4570259"/>
        <a:ext cx="6388331" cy="592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15-Jul-25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2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15-Jul-25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15-Jul-25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5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15-Jul-25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8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15-Jul-25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4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15-Jul-25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7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15-Jul-25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15-Jul-25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15-Jul-25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8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15-Jul-25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4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15-Jul-25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5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15-Jul-25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88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3F6376-C8BE-899E-B3E6-E16BF429A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03DC2-C9FA-E094-F844-F6A1F0CC1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5" y="1156780"/>
            <a:ext cx="6724711" cy="2897982"/>
          </a:xfrm>
        </p:spPr>
        <p:txBody>
          <a:bodyPr anchor="b">
            <a:normAutofit/>
          </a:bodyPr>
          <a:lstStyle/>
          <a:p>
            <a:r>
              <a:rPr lang="en-US" dirty="0"/>
              <a:t>Server Side Request Forgery - SSRF</a:t>
            </a:r>
            <a:endParaRPr lang="sr-Latn-R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C0CA9-B75D-FE8B-A104-EC0080C70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385" y="4054762"/>
            <a:ext cx="5229389" cy="1714500"/>
          </a:xfrm>
        </p:spPr>
        <p:txBody>
          <a:bodyPr anchor="t">
            <a:normAutofit/>
          </a:bodyPr>
          <a:lstStyle/>
          <a:p>
            <a:r>
              <a:rPr lang="en-US" dirty="0" err="1"/>
              <a:t>Obja</a:t>
            </a:r>
            <a:r>
              <a:rPr lang="sr-Latn-RS" dirty="0"/>
              <a:t>šnjenje implementiranih izazova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7C7ACD-2F06-8E8B-A657-8F3C0C0B36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548" r="20171"/>
          <a:stretch/>
        </p:blipFill>
        <p:spPr>
          <a:xfrm>
            <a:off x="7137140" y="10"/>
            <a:ext cx="5054861" cy="6857990"/>
          </a:xfrm>
          <a:custGeom>
            <a:avLst/>
            <a:gdLst/>
            <a:ahLst/>
            <a:cxnLst/>
            <a:rect l="l" t="t" r="r" b="b"/>
            <a:pathLst>
              <a:path w="5054861" h="6858000">
                <a:moveTo>
                  <a:pt x="677913" y="0"/>
                </a:moveTo>
                <a:lnTo>
                  <a:pt x="5054861" y="0"/>
                </a:lnTo>
                <a:lnTo>
                  <a:pt x="5054861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1348504E-F679-8A82-3D5B-CC825DDCF62E}"/>
              </a:ext>
            </a:extLst>
          </p:cNvPr>
          <p:cNvSpPr txBox="1">
            <a:spLocks/>
          </p:cNvSpPr>
          <p:nvPr/>
        </p:nvSpPr>
        <p:spPr>
          <a:xfrm>
            <a:off x="308385" y="5137776"/>
            <a:ext cx="5229389" cy="1613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Dušan Milovanović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r-Latn-RS" dirty="0"/>
              <a:t>Ana Marija Ognjenović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r-Latn-RS" dirty="0"/>
              <a:t>Miloš Stojković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r-Latn-RS" dirty="0"/>
              <a:t>Nikola Novaković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38463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F904DB4-22D2-4F22-B1B8-ADDDBB7FF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0C5463-4C1F-6EA2-5253-B3A2FE16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4076698" cy="6858000"/>
          </a:xfrm>
          <a:custGeom>
            <a:avLst/>
            <a:gdLst>
              <a:gd name="connsiteX0" fmla="*/ 4076698 w 4076698"/>
              <a:gd name="connsiteY0" fmla="*/ 6858000 h 6858000"/>
              <a:gd name="connsiteX1" fmla="*/ 677913 w 4076698"/>
              <a:gd name="connsiteY1" fmla="*/ 6858000 h 6858000"/>
              <a:gd name="connsiteX2" fmla="*/ 0 w 4076698"/>
              <a:gd name="connsiteY2" fmla="*/ 6180087 h 6858000"/>
              <a:gd name="connsiteX3" fmla="*/ 0 w 4076698"/>
              <a:gd name="connsiteY3" fmla="*/ 677913 h 6858000"/>
              <a:gd name="connsiteX4" fmla="*/ 677913 w 4076698"/>
              <a:gd name="connsiteY4" fmla="*/ 0 h 6858000"/>
              <a:gd name="connsiteX5" fmla="*/ 4076698 w 4076698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6698" h="6858000">
                <a:moveTo>
                  <a:pt x="4076698" y="6858000"/>
                </a:move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lnTo>
                  <a:pt x="407669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3090C-8CFB-776C-9F8B-731AAEAFE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57" y="753762"/>
            <a:ext cx="3229942" cy="5436609"/>
          </a:xfrm>
        </p:spPr>
        <p:txBody>
          <a:bodyPr anchor="t">
            <a:normAutofit/>
          </a:bodyPr>
          <a:lstStyle/>
          <a:p>
            <a:r>
              <a:rPr lang="sr-Latn-RS" sz="4000">
                <a:solidFill>
                  <a:schemeClr val="bg1"/>
                </a:solidFill>
              </a:rPr>
              <a:t>Blacklist izazov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5035C-E9FF-9CAB-02E7-C267CEC3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15-Jul-25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BA703-9124-247A-3D4F-7E02A710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sr-Latn-RS" dirty="0"/>
              <a:t>RAZVOJ BEZBEDNOG SOFTVERA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5F7EE-4F67-BCA2-8DC5-A71BCB2B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A537F50-EE0C-9042-BF7D-B257E7A5BA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21049"/>
              </p:ext>
            </p:extLst>
          </p:nvPr>
        </p:nvGraphicFramePr>
        <p:xfrm>
          <a:off x="5015619" y="838201"/>
          <a:ext cx="6388331" cy="5191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5458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959A-EBA4-150E-0351-8995D158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Whitelist izazov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68DB0-0A72-F3BB-8B70-98DF2B572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AB83E-566F-3589-D2E3-4A11DF60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15-Jul-25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27196-D63A-2B61-0215-C8A45502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4D923-F455-CBD8-B3F4-C98EDBC6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8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AE4C-7F97-8C94-4AA7-6497016D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File izazov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383A-2E1A-046F-B442-9504C3AAC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51F5A-29D1-4045-15B8-B41ED813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15-Jul-25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54B7-80A2-F512-D663-EF10306F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2226A-A809-490B-34D9-79308703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2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21F3FF1-99CA-409C-4FED-97EC3F51A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853" y="1655233"/>
            <a:ext cx="7240293" cy="3547534"/>
          </a:xfrm>
        </p:spPr>
        <p:txBody>
          <a:bodyPr anchor="ctr"/>
          <a:lstStyle/>
          <a:p>
            <a:pPr algn="ctr"/>
            <a:r>
              <a:rPr lang="sr-Latn-RS" dirty="0"/>
              <a:t>Hvala na pažnji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B4B73-5FD7-3CA1-A7FF-DE8DC047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15-Jul-25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8E7A0-9D6D-D7F8-3E7C-EDD9EC99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sr-Latn-RS" dirty="0"/>
              <a:t>RAZVOJ BEZBEDNOG SOFTVERA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0D107-05C2-66C3-22B3-A476E357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26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ylan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490</TotalTime>
  <Words>90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Neue Haas Grotesk Text Pro</vt:lpstr>
      <vt:lpstr>DylanVTI</vt:lpstr>
      <vt:lpstr>Server Side Request Forgery - SSRF</vt:lpstr>
      <vt:lpstr>Blacklist izazov</vt:lpstr>
      <vt:lpstr>Whitelist izazov</vt:lpstr>
      <vt:lpstr>File izazov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Душан Миловановић</dc:creator>
  <cp:lastModifiedBy>Душан Миловановић</cp:lastModifiedBy>
  <cp:revision>56</cp:revision>
  <dcterms:created xsi:type="dcterms:W3CDTF">2024-12-25T17:09:58Z</dcterms:created>
  <dcterms:modified xsi:type="dcterms:W3CDTF">2025-07-14T23:04:40Z</dcterms:modified>
</cp:coreProperties>
</file>