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/>
            <a:t>%61dmin</a:t>
          </a:r>
          <a:endParaRPr lang="en-US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AB1DD828-0F72-4560-B2C4-ED2792FA09F3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AF81D0E6-CCC0-4366-89D7-9DC509E0A5CE}" type="pres">
      <dgm:prSet presAssocID="{4F360658-3341-4332-9EEE-3B3F320F769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31011F3-C430-4CC3-8E7D-BAEB2CE561B7}" type="pres">
      <dgm:prSet presAssocID="{1F99671D-C901-4E4F-B3A5-47D7C8FDB9E6}" presName="spacer" presStyleCnt="0"/>
      <dgm:spPr/>
    </dgm:pt>
    <dgm:pt modelId="{7EBB9099-B15B-48C1-AAC1-21D1E3992A2A}" type="pres">
      <dgm:prSet presAssocID="{679C22A7-8AA8-4E90-989F-98B2AE171E0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CF681D-FDD6-491D-AB7A-03A6B3A42C26}" type="pres">
      <dgm:prSet presAssocID="{C9290FFB-2679-455B-AE74-723906124048}" presName="spacer" presStyleCnt="0"/>
      <dgm:spPr/>
    </dgm:pt>
    <dgm:pt modelId="{7E743A54-2A07-4867-AF93-01A8F9724F26}" type="pres">
      <dgm:prSet presAssocID="{706E44F7-F9EC-4EF5-93EF-EA9AF9DBDEE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1DD8E80-3460-4CB0-BA7B-CBB9D75F8D92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C2BA60E9-E72D-4B1C-ACE0-867AF201746D}" type="pres">
      <dgm:prSet presAssocID="{91407547-65B8-45E8-B46E-B0B17514E55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C53F2B9-218E-46AA-ABDB-F9DBC14F2F10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B17A6DE4-DF8C-469C-94A6-F8D326090B14}" type="pres">
      <dgm:prSet presAssocID="{08BEFFD5-6E73-47FC-B273-217B8AE434D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292A66F-4B48-435B-AB5A-D1A56F676CD8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1CDFF02B-F841-4CF8-B9B9-1EB31A6AC7F1}" type="presOf" srcId="{91407547-65B8-45E8-B46E-B0B17514E557}" destId="{C2BA60E9-E72D-4B1C-ACE0-867AF201746D}" srcOrd="0" destOrd="0" presId="urn:microsoft.com/office/officeart/2005/8/layout/vList2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8515732E-B4BF-4EE1-B86C-8AFBBDBF5F5D}" type="presOf" srcId="{491289DF-8E4A-49B4-B4BD-2293BFCD2AE2}" destId="{71DD8E80-3460-4CB0-BA7B-CBB9D75F8D92}" srcOrd="0" destOrd="0" presId="urn:microsoft.com/office/officeart/2005/8/layout/vList2"/>
    <dgm:cxn modelId="{9CC4E532-4BD0-4A98-A716-6A11D3054110}" type="presOf" srcId="{834FBBDF-F464-4D22-992A-E231342EE926}" destId="{EC53F2B9-218E-46AA-ABDB-F9DBC14F2F10}" srcOrd="0" destOrd="0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F4E6C360-2D06-45A7-A45C-ADF7E69A1A69}" type="presOf" srcId="{4F360658-3341-4332-9EEE-3B3F320F769B}" destId="{AF81D0E6-CCC0-4366-89D7-9DC509E0A5CE}" srcOrd="0" destOrd="0" presId="urn:microsoft.com/office/officeart/2005/8/layout/vList2"/>
    <dgm:cxn modelId="{BE44A342-C3B5-4043-BF0D-6158CD89A243}" type="presOf" srcId="{08BEFFD5-6E73-47FC-B273-217B8AE434DC}" destId="{B17A6DE4-DF8C-469C-94A6-F8D326090B14}" srcOrd="0" destOrd="0" presId="urn:microsoft.com/office/officeart/2005/8/layout/vList2"/>
    <dgm:cxn modelId="{73872E69-69EB-4C14-8927-CB11C8981C2B}" type="presOf" srcId="{3730A3B5-FCD2-470F-B39A-A7B70FC0B1F0}" destId="{71DD8E80-3460-4CB0-BA7B-CBB9D75F8D92}" srcOrd="0" destOrd="1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6BDD471-A240-4A85-B6A7-7EF5303A78F9}" type="presOf" srcId="{706E44F7-F9EC-4EF5-93EF-EA9AF9DBDEEF}" destId="{7E743A54-2A07-4867-AF93-01A8F9724F26}" srcOrd="0" destOrd="0" presId="urn:microsoft.com/office/officeart/2005/8/layout/vList2"/>
    <dgm:cxn modelId="{EB0A3172-B843-4989-B63E-5E5B40A2B693}" type="presOf" srcId="{553F60DA-3393-4F72-B559-EC301E971843}" destId="{9292A66F-4B48-435B-AB5A-D1A56F676CD8}" srcOrd="0" destOrd="1" presId="urn:microsoft.com/office/officeart/2005/8/layout/vList2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749D2A7D-CE40-4410-9ED7-464468809BD0}" type="presOf" srcId="{181221AD-C8EF-4CB2-AD1A-FEA7AF4AE1D5}" destId="{9292A66F-4B48-435B-AB5A-D1A56F676CD8}" srcOrd="0" destOrd="0" presId="urn:microsoft.com/office/officeart/2005/8/layout/vList2"/>
    <dgm:cxn modelId="{23D6EA7D-9F42-40E0-891D-EC8A5BDDC4A9}" type="presOf" srcId="{36DF1993-F525-4F7B-9EA8-D6D06BE45BAB}" destId="{EC53F2B9-218E-46AA-ABDB-F9DBC14F2F10}" srcOrd="0" destOrd="1" presId="urn:microsoft.com/office/officeart/2005/8/layout/vList2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CA2318B0-D8D0-44C3-B2E9-3EFB53C27301}" type="presOf" srcId="{679C22A7-8AA8-4E90-989F-98B2AE171E0C}" destId="{7EBB9099-B15B-48C1-AAC1-21D1E3992A2A}" srcOrd="0" destOrd="0" presId="urn:microsoft.com/office/officeart/2005/8/layout/vList2"/>
    <dgm:cxn modelId="{473C8CC1-AD8B-4521-AADE-6D7530D4D244}" type="presOf" srcId="{3108FC2F-2D69-4569-A178-3F36958F631A}" destId="{71DD8E80-3460-4CB0-BA7B-CBB9D75F8D92}" srcOrd="0" destOrd="2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75DD4FEE-84D0-4229-B772-B0B91AA90AEE}" type="presOf" srcId="{D41B598D-F8C1-41BC-8449-C81094608E5D}" destId="{AB1DD828-0F72-4560-B2C4-ED2792FA09F3}" srcOrd="0" destOrd="0" presId="urn:microsoft.com/office/officeart/2005/8/layout/vList2"/>
    <dgm:cxn modelId="{AEE18AFC-3B82-4842-875A-50CC95CE7ED8}" type="presOf" srcId="{57A9AF8C-91F8-4B58-9566-C2EA7C0EBEF3}" destId="{EC53F2B9-218E-46AA-ABDB-F9DBC14F2F10}" srcOrd="0" destOrd="2" presId="urn:microsoft.com/office/officeart/2005/8/layout/vList2"/>
    <dgm:cxn modelId="{2CD380CD-D18B-4192-8A66-E331E6A97303}" type="presParOf" srcId="{AB1DD828-0F72-4560-B2C4-ED2792FA09F3}" destId="{AF81D0E6-CCC0-4366-89D7-9DC509E0A5CE}" srcOrd="0" destOrd="0" presId="urn:microsoft.com/office/officeart/2005/8/layout/vList2"/>
    <dgm:cxn modelId="{CBE127A0-3444-41B4-A00E-90539B5AB458}" type="presParOf" srcId="{AB1DD828-0F72-4560-B2C4-ED2792FA09F3}" destId="{631011F3-C430-4CC3-8E7D-BAEB2CE561B7}" srcOrd="1" destOrd="0" presId="urn:microsoft.com/office/officeart/2005/8/layout/vList2"/>
    <dgm:cxn modelId="{EC412662-0059-4A3D-8C37-C80840954A7A}" type="presParOf" srcId="{AB1DD828-0F72-4560-B2C4-ED2792FA09F3}" destId="{7EBB9099-B15B-48C1-AAC1-21D1E3992A2A}" srcOrd="2" destOrd="0" presId="urn:microsoft.com/office/officeart/2005/8/layout/vList2"/>
    <dgm:cxn modelId="{1782BC60-ED90-46DA-AD0D-D87A3E4954DD}" type="presParOf" srcId="{AB1DD828-0F72-4560-B2C4-ED2792FA09F3}" destId="{3ACF681D-FDD6-491D-AB7A-03A6B3A42C26}" srcOrd="3" destOrd="0" presId="urn:microsoft.com/office/officeart/2005/8/layout/vList2"/>
    <dgm:cxn modelId="{C48E9444-78B9-478F-9964-B9D0B4D784AD}" type="presParOf" srcId="{AB1DD828-0F72-4560-B2C4-ED2792FA09F3}" destId="{7E743A54-2A07-4867-AF93-01A8F9724F26}" srcOrd="4" destOrd="0" presId="urn:microsoft.com/office/officeart/2005/8/layout/vList2"/>
    <dgm:cxn modelId="{47C34578-E8FF-4BDE-A2C0-D2E7305C10A7}" type="presParOf" srcId="{AB1DD828-0F72-4560-B2C4-ED2792FA09F3}" destId="{71DD8E80-3460-4CB0-BA7B-CBB9D75F8D92}" srcOrd="5" destOrd="0" presId="urn:microsoft.com/office/officeart/2005/8/layout/vList2"/>
    <dgm:cxn modelId="{EF87982F-BBAF-41C1-86E0-2988309EE681}" type="presParOf" srcId="{AB1DD828-0F72-4560-B2C4-ED2792FA09F3}" destId="{C2BA60E9-E72D-4B1C-ACE0-867AF201746D}" srcOrd="6" destOrd="0" presId="urn:microsoft.com/office/officeart/2005/8/layout/vList2"/>
    <dgm:cxn modelId="{24FBCD1C-7126-4C99-B034-E427DB52E554}" type="presParOf" srcId="{AB1DD828-0F72-4560-B2C4-ED2792FA09F3}" destId="{EC53F2B9-218E-46AA-ABDB-F9DBC14F2F10}" srcOrd="7" destOrd="0" presId="urn:microsoft.com/office/officeart/2005/8/layout/vList2"/>
    <dgm:cxn modelId="{3E1708AB-6F3E-4571-B643-DF9089464530}" type="presParOf" srcId="{AB1DD828-0F72-4560-B2C4-ED2792FA09F3}" destId="{B17A6DE4-DF8C-469C-94A6-F8D326090B14}" srcOrd="8" destOrd="0" presId="urn:microsoft.com/office/officeart/2005/8/layout/vList2"/>
    <dgm:cxn modelId="{F9EB703C-AEA7-459E-8B45-2B73A54162C7}" type="presParOf" srcId="{AB1DD828-0F72-4560-B2C4-ED2792FA09F3}" destId="{9292A66F-4B48-435B-AB5A-D1A56F676CD8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1D0E6-CCC0-4366-89D7-9DC509E0A5CE}">
      <dsp:nvSpPr>
        <dsp:cNvPr id="0" name=""/>
        <dsp:cNvSpPr/>
      </dsp:nvSpPr>
      <dsp:spPr>
        <a:xfrm>
          <a:off x="0" y="29128"/>
          <a:ext cx="6388331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Korisnik zahteva sadržaj od servera</a:t>
          </a:r>
          <a:endParaRPr lang="en-US" sz="2200" kern="1200"/>
        </a:p>
      </dsp:txBody>
      <dsp:txXfrm>
        <a:off x="25759" y="54887"/>
        <a:ext cx="6336813" cy="476152"/>
      </dsp:txXfrm>
    </dsp:sp>
    <dsp:sp modelId="{7EBB9099-B15B-48C1-AAC1-21D1E3992A2A}">
      <dsp:nvSpPr>
        <dsp:cNvPr id="0" name=""/>
        <dsp:cNvSpPr/>
      </dsp:nvSpPr>
      <dsp:spPr>
        <a:xfrm>
          <a:off x="0" y="620158"/>
          <a:ext cx="6388331" cy="527670"/>
        </a:xfrm>
        <a:prstGeom prst="roundRect">
          <a:avLst/>
        </a:prstGeom>
        <a:solidFill>
          <a:schemeClr val="accent2">
            <a:hueOff val="392654"/>
            <a:satOff val="-1063"/>
            <a:lumOff val="8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Server prosleđuje sadržaj korisniku</a:t>
          </a:r>
          <a:endParaRPr lang="en-US" sz="2200" kern="1200"/>
        </a:p>
      </dsp:txBody>
      <dsp:txXfrm>
        <a:off x="25759" y="645917"/>
        <a:ext cx="6336813" cy="476152"/>
      </dsp:txXfrm>
    </dsp:sp>
    <dsp:sp modelId="{7E743A54-2A07-4867-AF93-01A8F9724F26}">
      <dsp:nvSpPr>
        <dsp:cNvPr id="0" name=""/>
        <dsp:cNvSpPr/>
      </dsp:nvSpPr>
      <dsp:spPr>
        <a:xfrm>
          <a:off x="0" y="1211188"/>
          <a:ext cx="6388331" cy="527670"/>
        </a:xfrm>
        <a:prstGeom prst="roundRect">
          <a:avLst/>
        </a:prstGeom>
        <a:solidFill>
          <a:schemeClr val="accent2">
            <a:hueOff val="785308"/>
            <a:satOff val="-2127"/>
            <a:lumOff val="1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Filtriranje URL</a:t>
          </a:r>
          <a:endParaRPr lang="en-US" sz="2200" kern="1200"/>
        </a:p>
      </dsp:txBody>
      <dsp:txXfrm>
        <a:off x="25759" y="1236947"/>
        <a:ext cx="6336813" cy="476152"/>
      </dsp:txXfrm>
    </dsp:sp>
    <dsp:sp modelId="{71DD8E80-3460-4CB0-BA7B-CBB9D75F8D92}">
      <dsp:nvSpPr>
        <dsp:cNvPr id="0" name=""/>
        <dsp:cNvSpPr/>
      </dsp:nvSpPr>
      <dsp:spPr>
        <a:xfrm>
          <a:off x="0" y="1738858"/>
          <a:ext cx="6388331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3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Provera substringa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URL encoding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URL double encoding</a:t>
          </a:r>
          <a:endParaRPr lang="en-US" sz="1700" kern="1200"/>
        </a:p>
      </dsp:txBody>
      <dsp:txXfrm>
        <a:off x="0" y="1738858"/>
        <a:ext cx="6388331" cy="888030"/>
      </dsp:txXfrm>
    </dsp:sp>
    <dsp:sp modelId="{C2BA60E9-E72D-4B1C-ACE0-867AF201746D}">
      <dsp:nvSpPr>
        <dsp:cNvPr id="0" name=""/>
        <dsp:cNvSpPr/>
      </dsp:nvSpPr>
      <dsp:spPr>
        <a:xfrm>
          <a:off x="0" y="2626889"/>
          <a:ext cx="6388331" cy="527670"/>
        </a:xfrm>
        <a:prstGeom prst="roundRect">
          <a:avLst/>
        </a:prstGeom>
        <a:solidFill>
          <a:schemeClr val="accent2">
            <a:hueOff val="1177962"/>
            <a:satOff val="-3190"/>
            <a:lumOff val="25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Detalji Izazova</a:t>
          </a:r>
          <a:endParaRPr lang="en-US" sz="2200" kern="1200"/>
        </a:p>
      </dsp:txBody>
      <dsp:txXfrm>
        <a:off x="25759" y="2652648"/>
        <a:ext cx="6336813" cy="476152"/>
      </dsp:txXfrm>
    </dsp:sp>
    <dsp:sp modelId="{EC53F2B9-218E-46AA-ABDB-F9DBC14F2F10}">
      <dsp:nvSpPr>
        <dsp:cNvPr id="0" name=""/>
        <dsp:cNvSpPr/>
      </dsp:nvSpPr>
      <dsp:spPr>
        <a:xfrm>
          <a:off x="0" y="3154559"/>
          <a:ext cx="6388331" cy="888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3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main_app – korisnik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hidden_app – poverljive informacije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Filtriranje url koji sadrže localhost i admin</a:t>
          </a:r>
          <a:endParaRPr lang="en-US" sz="1700" kern="1200"/>
        </a:p>
      </dsp:txBody>
      <dsp:txXfrm>
        <a:off x="0" y="3154559"/>
        <a:ext cx="6388331" cy="888030"/>
      </dsp:txXfrm>
    </dsp:sp>
    <dsp:sp modelId="{B17A6DE4-DF8C-469C-94A6-F8D326090B14}">
      <dsp:nvSpPr>
        <dsp:cNvPr id="0" name=""/>
        <dsp:cNvSpPr/>
      </dsp:nvSpPr>
      <dsp:spPr>
        <a:xfrm>
          <a:off x="0" y="4042589"/>
          <a:ext cx="6388331" cy="527670"/>
        </a:xfrm>
        <a:prstGeom prst="roundRect">
          <a:avLst/>
        </a:prstGeom>
        <a:solidFill>
          <a:schemeClr val="accent2">
            <a:hueOff val="1570616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2200" kern="1200"/>
            <a:t>Rešenje</a:t>
          </a:r>
          <a:endParaRPr lang="en-US" sz="2200" kern="1200"/>
        </a:p>
      </dsp:txBody>
      <dsp:txXfrm>
        <a:off x="25759" y="4068348"/>
        <a:ext cx="6336813" cy="476152"/>
      </dsp:txXfrm>
    </dsp:sp>
    <dsp:sp modelId="{9292A66F-4B48-435B-AB5A-D1A56F676CD8}">
      <dsp:nvSpPr>
        <dsp:cNvPr id="0" name=""/>
        <dsp:cNvSpPr/>
      </dsp:nvSpPr>
      <dsp:spPr>
        <a:xfrm>
          <a:off x="0" y="4570259"/>
          <a:ext cx="6388331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83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localhosT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1700" kern="1200"/>
            <a:t>%61dmin</a:t>
          </a:r>
          <a:endParaRPr lang="en-US" sz="1700" kern="1200"/>
        </a:p>
      </dsp:txBody>
      <dsp:txXfrm>
        <a:off x="0" y="4570259"/>
        <a:ext cx="6388331" cy="592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7/16/2025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F904DB4-22D2-4F22-B1B8-ADDDBB7FF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60C5463-4C1F-6EA2-5253-B3A2FE16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4076698" cy="6858000"/>
          </a:xfrm>
          <a:custGeom>
            <a:avLst/>
            <a:gdLst>
              <a:gd name="connsiteX0" fmla="*/ 4076698 w 4076698"/>
              <a:gd name="connsiteY0" fmla="*/ 6858000 h 6858000"/>
              <a:gd name="connsiteX1" fmla="*/ 677913 w 4076698"/>
              <a:gd name="connsiteY1" fmla="*/ 6858000 h 6858000"/>
              <a:gd name="connsiteX2" fmla="*/ 0 w 4076698"/>
              <a:gd name="connsiteY2" fmla="*/ 6180087 h 6858000"/>
              <a:gd name="connsiteX3" fmla="*/ 0 w 4076698"/>
              <a:gd name="connsiteY3" fmla="*/ 677913 h 6858000"/>
              <a:gd name="connsiteX4" fmla="*/ 677913 w 4076698"/>
              <a:gd name="connsiteY4" fmla="*/ 0 h 6858000"/>
              <a:gd name="connsiteX5" fmla="*/ 4076698 w 4076698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6698" h="6858000">
                <a:moveTo>
                  <a:pt x="4076698" y="6858000"/>
                </a:move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lnTo>
                  <a:pt x="4076698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57" y="753762"/>
            <a:ext cx="3229942" cy="5436609"/>
          </a:xfrm>
        </p:spPr>
        <p:txBody>
          <a:bodyPr anchor="t">
            <a:normAutofit/>
          </a:bodyPr>
          <a:lstStyle/>
          <a:p>
            <a:r>
              <a:rPr lang="sr-Latn-RS" sz="4000">
                <a:solidFill>
                  <a:schemeClr val="bg1"/>
                </a:solidFill>
              </a:rPr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7/16/2025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049"/>
              </p:ext>
            </p:extLst>
          </p:nvPr>
        </p:nvGraphicFramePr>
        <p:xfrm>
          <a:off x="5015619" y="838201"/>
          <a:ext cx="6388331" cy="51914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Whitelist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F1B9-CEAC-469C-AAF2-EB389E1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dirty="0"/>
              <a:t>DNS rebinding </a:t>
            </a:r>
            <a:r>
              <a:rPr lang="en-US" dirty="0" err="1"/>
              <a:t>izazov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ABCE-D17E-CA60-1050-3A37BF8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7/16/2025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0B805-355D-AB5B-EF7E-563AC196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03" y="733044"/>
            <a:ext cx="4467594" cy="781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DCBB-0E6A-7FA2-50A2-9427C27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1514872"/>
            <a:ext cx="5016152" cy="46100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Korisnik unosi URL, aplikacija kroz iframe prikazuje sadržaj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Za proveru URL-a, koristi se python advocate biblioteka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Ukoliko URL vodi ka lokalnoj mašini, blokiraće zahtev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Ako je URL validan, zahtev se ponovo šalje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Cilj je odraditi redirekciju između provere, i ponovnog slanja zahteva i doći do skrivenog flaga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Online rebinder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alat</a:t>
            </a:r>
            <a:r>
              <a:rPr lang="sr-Latn-RS" sz="1400" dirty="0">
                <a:solidFill>
                  <a:schemeClr val="bg1"/>
                </a:solidFill>
              </a:rPr>
              <a:t> stvara hostname koji može da se iskoristi za napad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URL koji može da dovede do flaga je u formatu </a:t>
            </a:r>
            <a:r>
              <a:rPr lang="sr-Latn-RS" sz="1400" u="sng" dirty="0">
                <a:solidFill>
                  <a:schemeClr val="bg1"/>
                </a:solidFill>
              </a:rPr>
              <a:t>http://7f000001.4a7d4464.rbndr.us/flag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0D8-1BC1-AE9D-D4B8-0C6D7B5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B5F-200D-C7A7-3DC1-1666C46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521</TotalTime>
  <Words>181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DylanVTI</vt:lpstr>
      <vt:lpstr>Server Side Request Forgery - SSRF</vt:lpstr>
      <vt:lpstr>Blacklist izazov</vt:lpstr>
      <vt:lpstr>Whitelist izazov</vt:lpstr>
      <vt:lpstr>File izazov</vt:lpstr>
      <vt:lpstr>DNS rebinding izazov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Душан Миловановић</dc:creator>
  <cp:lastModifiedBy>Miloš Stojković</cp:lastModifiedBy>
  <cp:revision>59</cp:revision>
  <dcterms:created xsi:type="dcterms:W3CDTF">2024-12-25T17:09:58Z</dcterms:created>
  <dcterms:modified xsi:type="dcterms:W3CDTF">2025-07-16T16:22:36Z</dcterms:modified>
</cp:coreProperties>
</file>