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1D9A-639C-8220-A42F-9764548D717C}" v="279" dt="2025-07-18T10:49:3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Новаковић" userId="S::nn243446m@student.etf.bg.ac.rs::58879468-ee4f-45af-ab44-7b65edfea528" providerId="AD" clId="Web-{4A1D1D9A-639C-8220-A42F-9764548D717C}"/>
    <pc:docChg chg="addSld modSld">
      <pc:chgData name="Никола Новаковић" userId="S::nn243446m@student.etf.bg.ac.rs::58879468-ee4f-45af-ab44-7b65edfea528" providerId="AD" clId="Web-{4A1D1D9A-639C-8220-A42F-9764548D717C}" dt="2025-07-18T10:49:37.457" v="275" actId="1076"/>
      <pc:docMkLst>
        <pc:docMk/>
      </pc:docMkLst>
      <pc:sldChg chg="addSp delSp modSp new mod setBg">
        <pc:chgData name="Никола Новаковић" userId="S::nn243446m@student.etf.bg.ac.rs::58879468-ee4f-45af-ab44-7b65edfea528" providerId="AD" clId="Web-{4A1D1D9A-639C-8220-A42F-9764548D717C}" dt="2025-07-18T10:49:37.457" v="275" actId="1076"/>
        <pc:sldMkLst>
          <pc:docMk/>
          <pc:sldMk cId="3904962892" sldId="269"/>
        </pc:sldMkLst>
        <pc:spChg chg="del">
          <ac:chgData name="Никола Новаковић" userId="S::nn243446m@student.etf.bg.ac.rs::58879468-ee4f-45af-ab44-7b65edfea528" providerId="AD" clId="Web-{4A1D1D9A-639C-8220-A42F-9764548D717C}" dt="2025-07-18T10:35:10.549" v="3"/>
          <ac:spMkLst>
            <pc:docMk/>
            <pc:sldMk cId="3904962892" sldId="269"/>
            <ac:spMk id="2" creationId="{9C43D446-008E-762C-E346-4324E22827DF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2"/>
          <ac:spMkLst>
            <pc:docMk/>
            <pc:sldMk cId="3904962892" sldId="269"/>
            <ac:spMk id="3" creationId="{006C9636-E182-59FA-8A23-0B1614FFC9FD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4" creationId="{5B26B060-C408-CA9A-E74D-74B73F678355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1"/>
          <ac:spMkLst>
            <pc:docMk/>
            <pc:sldMk cId="3904962892" sldId="269"/>
            <ac:spMk id="5" creationId="{88DC6762-95CD-3623-DF2D-22F7FA98B3C5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6" creationId="{673B32CB-4334-B126-4040-4D30508FC962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35:48.706" v="24" actId="20577"/>
          <ac:spMkLst>
            <pc:docMk/>
            <pc:sldMk cId="3904962892" sldId="269"/>
            <ac:spMk id="8" creationId="{C161752B-6F7D-32DE-05E9-8D2B68729861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47:38.499" v="271" actId="20577"/>
          <ac:spMkLst>
            <pc:docMk/>
            <pc:sldMk cId="3904962892" sldId="269"/>
            <ac:spMk id="10" creationId="{8E70EFC2-0C7A-50CD-E657-24D38C84EFE1}"/>
          </ac:spMkLst>
        </pc:spChg>
        <pc:spChg chg="ad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19" creationId="{C8730B7C-A7B2-4DD8-192B-EFF68B19359E}"/>
          </ac:spMkLst>
        </pc:spChg>
        <pc:spChg chg="add del">
          <ac:chgData name="Никола Новаковић" userId="S::nn243446m@student.etf.bg.ac.rs::58879468-ee4f-45af-ab44-7b65edfea528" providerId="AD" clId="Web-{4A1D1D9A-639C-8220-A42F-9764548D717C}" dt="2025-07-18T10:49:01.237" v="273"/>
          <ac:spMkLst>
            <pc:docMk/>
            <pc:sldMk cId="3904962892" sldId="269"/>
            <ac:spMk id="21" creationId="{37E900AC-2C8D-07CE-F767-B76534410E95}"/>
          </ac:spMkLst>
        </pc:spChg>
        <pc:picChg chg="add del mod">
          <ac:chgData name="Никола Новаковић" userId="S::nn243446m@student.etf.bg.ac.rs::58879468-ee4f-45af-ab44-7b65edfea528" providerId="AD" clId="Web-{4A1D1D9A-639C-8220-A42F-9764548D717C}" dt="2025-07-18T10:35:25.159" v="9"/>
          <ac:picMkLst>
            <pc:docMk/>
            <pc:sldMk cId="3904962892" sldId="269"/>
            <ac:picMk id="12" creationId="{029410E3-0EF3-C453-9449-898989244AD5}"/>
          </ac:picMkLst>
        </pc:picChg>
        <pc:picChg chg="add del mod">
          <ac:chgData name="Никола Новаковић" userId="S::nn243446m@student.etf.bg.ac.rs::58879468-ee4f-45af-ab44-7b65edfea528" providerId="AD" clId="Web-{4A1D1D9A-639C-8220-A42F-9764548D717C}" dt="2025-07-18T10:35:26.346" v="10"/>
          <ac:picMkLst>
            <pc:docMk/>
            <pc:sldMk cId="3904962892" sldId="269"/>
            <ac:picMk id="14" creationId="{0D30CA5B-A9BB-45F5-29C9-EB71E9BD7477}"/>
          </ac:picMkLst>
        </pc:picChg>
        <pc:picChg chg="add mod">
          <ac:chgData name="Никола Новаковић" userId="S::nn243446m@student.etf.bg.ac.rs::58879468-ee4f-45af-ab44-7b65edfea528" providerId="AD" clId="Web-{4A1D1D9A-639C-8220-A42F-9764548D717C}" dt="2025-07-18T10:49:37.457" v="275" actId="1076"/>
          <ac:picMkLst>
            <pc:docMk/>
            <pc:sldMk cId="3904962892" sldId="269"/>
            <ac:picMk id="15" creationId="{598B5678-E1E0-73E7-E94F-DEAA27F8D60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61752B-6F7D-32DE-05E9-8D2B687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94" y="161782"/>
            <a:ext cx="5787611" cy="1194868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Portscan</a:t>
            </a:r>
            <a:r>
              <a:rPr lang="sr-Latn-RS" dirty="0"/>
              <a:t>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060-C408-CA9A-E74D-74B73F6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0EFC2-0C7A-50CD-E657-24D38C84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1624199"/>
            <a:ext cx="5759687" cy="4580301"/>
          </a:xfrm>
        </p:spPr>
        <p:txBody>
          <a:bodyPr anchor="b">
            <a:normAutofit/>
          </a:bodyPr>
          <a:lstStyle/>
          <a:p>
            <a:r>
              <a:rPr lang="sr-Latn-RS" dirty="0"/>
              <a:t>Aplikacija radi na </a:t>
            </a:r>
            <a:r>
              <a:rPr lang="sr-Latn-RS" dirty="0" err="1"/>
              <a:t>netipicnom</a:t>
            </a:r>
            <a:r>
              <a:rPr lang="sr-Latn-RS" dirty="0"/>
              <a:t> portu na ciljnoj masini</a:t>
            </a:r>
          </a:p>
          <a:p>
            <a:r>
              <a:rPr lang="sr-Latn-RS" dirty="0"/>
              <a:t>Potrebno je ispitati veliki broj kombinacija opsega portova i adresa </a:t>
            </a:r>
          </a:p>
          <a:p>
            <a:r>
              <a:rPr lang="sr-Latn-RS" dirty="0" err="1"/>
              <a:t>Resenje</a:t>
            </a:r>
            <a:r>
              <a:rPr lang="sr-Latn-RS" dirty="0"/>
              <a:t>: </a:t>
            </a:r>
            <a:r>
              <a:rPr lang="sr-Latn-RS" dirty="0" err="1"/>
              <a:t>koriscenje</a:t>
            </a:r>
            <a:r>
              <a:rPr lang="sr-Latn-RS" dirty="0"/>
              <a:t> nekog namenskog alata (</a:t>
            </a:r>
            <a:r>
              <a:rPr lang="sr-Latn-RS" dirty="0" err="1"/>
              <a:t>nmap</a:t>
            </a:r>
            <a:r>
              <a:rPr lang="sr-Latn-RS" dirty="0"/>
              <a:t>, </a:t>
            </a:r>
            <a:r>
              <a:rPr lang="sr-Latn-RS" dirty="0" err="1"/>
              <a:t>burp</a:t>
            </a:r>
            <a:r>
              <a:rPr lang="sr-Latn-RS" dirty="0"/>
              <a:t> </a:t>
            </a:r>
            <a:r>
              <a:rPr lang="sr-Latn-RS" dirty="0" err="1"/>
              <a:t>suite</a:t>
            </a:r>
            <a:r>
              <a:rPr lang="sr-Latn-RS" dirty="0"/>
              <a:t> </a:t>
            </a:r>
            <a:r>
              <a:rPr lang="sr-Latn-RS" dirty="0" err="1"/>
              <a:t>intruder</a:t>
            </a:r>
            <a:r>
              <a:rPr lang="sr-Latn-RS" dirty="0"/>
              <a:t>) ili, kao sto je u ovom </a:t>
            </a:r>
            <a:r>
              <a:rPr lang="sr-Latn-RS" dirty="0" err="1"/>
              <a:t>slucaju</a:t>
            </a:r>
            <a:r>
              <a:rPr lang="sr-Latn-RS" dirty="0"/>
              <a:t>, jednostavna </a:t>
            </a:r>
            <a:r>
              <a:rPr lang="sr-Latn-RS" dirty="0" err="1"/>
              <a:t>python</a:t>
            </a:r>
            <a:r>
              <a:rPr lang="sr-Latn-RS" dirty="0"/>
              <a:t> skripta</a:t>
            </a:r>
          </a:p>
          <a:p>
            <a:r>
              <a:rPr lang="sr-Latn-RS" dirty="0"/>
              <a:t>Zaštita:  </a:t>
            </a:r>
            <a:r>
              <a:rPr lang="sr-Latn-RS" dirty="0" err="1"/>
              <a:t>Firewall</a:t>
            </a:r>
            <a:r>
              <a:rPr lang="sr-Latn-RS" dirty="0"/>
              <a:t>, IDS/IPS, Rate </a:t>
            </a:r>
            <a:r>
              <a:rPr lang="sr-Latn-RS" dirty="0" err="1"/>
              <a:t>limiting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2CB-4334-B126-4040-4D3050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8B5678-E1E0-73E7-E94F-DEAA27F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28" y="833075"/>
            <a:ext cx="5343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562</TotalTime>
  <Words>282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Portscan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Душан Миловановић</dc:creator>
  <cp:lastModifiedBy>Душан Миловановић</cp:lastModifiedBy>
  <cp:revision>132</cp:revision>
  <dcterms:created xsi:type="dcterms:W3CDTF">2024-12-25T17:09:58Z</dcterms:created>
  <dcterms:modified xsi:type="dcterms:W3CDTF">2025-07-18T10:49:38Z</dcterms:modified>
</cp:coreProperties>
</file>