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3" r:id="rId8"/>
    <p:sldId id="271" r:id="rId9"/>
    <p:sldId id="27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  <p1510:client id="{7ECEF4AC-6A82-27FA-6F09-E0CB589C5E2B}" v="197" dt="2025-07-18T19:39:52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  <pc:docChgLst>
    <pc:chgData name="Никола Новаковић" userId="S::nn243446m@student.etf.bg.ac.rs::58879468-ee4f-45af-ab44-7b65edfea528" providerId="AD" clId="Web-{7ECEF4AC-6A82-27FA-6F09-E0CB589C5E2B}"/>
    <pc:docChg chg="addSld modSld sldOrd">
      <pc:chgData name="Никола Новаковић" userId="S::nn243446m@student.etf.bg.ac.rs::58879468-ee4f-45af-ab44-7b65edfea528" providerId="AD" clId="Web-{7ECEF4AC-6A82-27FA-6F09-E0CB589C5E2B}" dt="2025-07-18T19:39:52.506" v="182"/>
      <pc:docMkLst>
        <pc:docMk/>
      </pc:docMkLst>
      <pc:sldChg chg="addSp delSp modSp new ord">
        <pc:chgData name="Никола Новаковић" userId="S::nn243446m@student.etf.bg.ac.rs::58879468-ee4f-45af-ab44-7b65edfea528" providerId="AD" clId="Web-{7ECEF4AC-6A82-27FA-6F09-E0CB589C5E2B}" dt="2025-07-18T19:39:52.506" v="182"/>
        <pc:sldMkLst>
          <pc:docMk/>
          <pc:sldMk cId="2936076692" sldId="273"/>
        </pc:sldMkLst>
        <pc:spChg chg="del">
          <ac:chgData name="Никола Новаковић" userId="S::nn243446m@student.etf.bg.ac.rs::58879468-ee4f-45af-ab44-7b65edfea528" providerId="AD" clId="Web-{7ECEF4AC-6A82-27FA-6F09-E0CB589C5E2B}" dt="2025-07-18T19:36:27.728" v="4"/>
          <ac:spMkLst>
            <pc:docMk/>
            <pc:sldMk cId="2936076692" sldId="273"/>
            <ac:spMk id="2" creationId="{DCD88E11-A730-C5A2-B510-1D6AAAE04745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3"/>
          <ac:spMkLst>
            <pc:docMk/>
            <pc:sldMk cId="2936076692" sldId="273"/>
            <ac:spMk id="3" creationId="{CECDE48E-8520-6FBE-E3DD-E6D7BA8B8678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2"/>
          <ac:spMkLst>
            <pc:docMk/>
            <pc:sldMk cId="2936076692" sldId="273"/>
            <ac:spMk id="5" creationId="{226077A6-D875-A241-49E1-30AE301E4A97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1"/>
          <ac:spMkLst>
            <pc:docMk/>
            <pc:sldMk cId="2936076692" sldId="273"/>
            <ac:spMk id="6" creationId="{A8603A42-EDBC-3D06-583B-D5E7EF327372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40"/>
          <ac:spMkLst>
            <pc:docMk/>
            <pc:sldMk cId="2936076692" sldId="273"/>
            <ac:spMk id="8" creationId="{CE6AC899-9DF0-143A-5720-99AFC56600F6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10" creationId="{4BE6208F-74F1-D34D-6656-2F144441AECA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39"/>
          <ac:spMkLst>
            <pc:docMk/>
            <pc:sldMk cId="2936076692" sldId="273"/>
            <ac:spMk id="12" creationId="{D7BB4D4B-E9C4-6E9D-8237-21C6A718F518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26.294" v="38"/>
          <ac:spMkLst>
            <pc:docMk/>
            <pc:sldMk cId="2936076692" sldId="273"/>
            <ac:spMk id="14" creationId="{5E2197A4-D02D-9C13-96D6-8109AD49B7D3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9:39.849" v="181" actId="20577"/>
          <ac:spMkLst>
            <pc:docMk/>
            <pc:sldMk cId="2936076692" sldId="273"/>
            <ac:spMk id="16" creationId="{EE11968A-75CA-BAF6-D638-702B727676E7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31"/>
          <ac:spMkLst>
            <pc:docMk/>
            <pc:sldMk cId="2936076692" sldId="273"/>
            <ac:spMk id="24" creationId="{23E9E256-FE1F-3769-6AB3-48AC70DDEE45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26" creationId="{3594EE9F-C175-71B3-BE51-1832DD5408F5}"/>
          </ac:spMkLst>
        </pc:sp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7"/>
          <ac:picMkLst>
            <pc:docMk/>
            <pc:sldMk cId="2936076692" sldId="273"/>
            <ac:picMk id="18" creationId="{FFA97045-B39C-3F43-D3A9-9AAB50C14BF7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6"/>
          <ac:picMkLst>
            <pc:docMk/>
            <pc:sldMk cId="2936076692" sldId="273"/>
            <ac:picMk id="20" creationId="{9916027B-CFFB-DFBF-00DF-A17E6AC1D7EE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5"/>
          <ac:picMkLst>
            <pc:docMk/>
            <pc:sldMk cId="2936076692" sldId="273"/>
            <ac:picMk id="22" creationId="{799A4607-DE69-34F0-227D-A0635FE38C11}"/>
          </ac:picMkLst>
        </pc:picChg>
        <pc:picChg chg="add mod">
          <ac:chgData name="Никола Новаковић" userId="S::nn243446m@student.etf.bg.ac.rs::58879468-ee4f-45af-ab44-7b65edfea528" providerId="AD" clId="Web-{7ECEF4AC-6A82-27FA-6F09-E0CB589C5E2B}" dt="2025-07-18T19:38:18.172" v="43" actId="1076"/>
          <ac:picMkLst>
            <pc:docMk/>
            <pc:sldMk cId="2936076692" sldId="273"/>
            <ac:picMk id="27" creationId="{CA4DA4C0-EE71-E086-0619-8BE2EEC82C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ost1" TargetMode="External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0" y="653500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</a:t>
            </a:r>
            <a:r>
              <a:rPr lang="sr-Latn-RS"/>
              <a:t>na netipičnom </a:t>
            </a:r>
            <a:r>
              <a:rPr lang="sr-Latn-RS" dirty="0"/>
              <a:t>portu na </a:t>
            </a:r>
            <a:r>
              <a:rPr lang="sr-Latn-RS"/>
              <a:t>ciljnoj mašini</a:t>
            </a:r>
            <a:endParaRPr lang="sr-Latn-RS" dirty="0"/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/>
              <a:t>Rešenje: kori</a:t>
            </a:r>
            <a:r>
              <a:rPr lang="sr-Latn-ME"/>
              <a:t>šć</a:t>
            </a:r>
            <a:r>
              <a:rPr lang="sr-Latn-RS"/>
              <a:t>enje </a:t>
            </a:r>
            <a:r>
              <a:rPr lang="sr-Latn-RS" dirty="0"/>
              <a:t>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</a:t>
            </a:r>
            <a:r>
              <a:rPr lang="sr-Latn-RS"/>
              <a:t>ovom slučaju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0" y="1672517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5A04-BBFA-87D3-1D2C-49FBC94E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E6208F-74F1-D34D-6656-2F14444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 dirty="0"/>
              <a:t>Open </a:t>
            </a:r>
            <a:r>
              <a:rPr lang="sr-Latn-ME" dirty="0" err="1"/>
              <a:t>redirect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E11968A-75CA-BAF6-D638-702B7276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Struktura aplikacije </a:t>
            </a:r>
            <a:r>
              <a:rPr lang="sr-Latn-ME" sz="1500" dirty="0" err="1"/>
              <a:t>identicna</a:t>
            </a:r>
            <a:r>
              <a:rPr lang="sr-Latn-ME" sz="1500" dirty="0"/>
              <a:t> kao u prethodnim </a:t>
            </a:r>
            <a:r>
              <a:rPr lang="sr-Latn-ME" sz="1500" dirty="0" err="1"/>
              <a:t>primerima</a:t>
            </a:r>
            <a:endParaRPr lang="en-US" dirty="0"/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Postoji jednostavan filer koji zabranjuje "</a:t>
            </a:r>
            <a:r>
              <a:rPr lang="sr-Latn-ME" sz="1500" dirty="0" err="1"/>
              <a:t>localhost</a:t>
            </a:r>
            <a:r>
              <a:rPr lang="sr-Latn-ME" sz="1500" dirty="0"/>
              <a:t>"</a:t>
            </a:r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"</a:t>
            </a:r>
            <a:r>
              <a:rPr lang="sr-Latn-ME" sz="1500" dirty="0" err="1"/>
              <a:t>localhost</a:t>
            </a:r>
            <a:r>
              <a:rPr lang="sr-Latn-ME" sz="1500" dirty="0"/>
              <a:t>" se ipak poziva, ali indirektno, </a:t>
            </a:r>
            <a:r>
              <a:rPr lang="sr-Latn-ME" sz="1500" dirty="0" err="1"/>
              <a:t>preko</a:t>
            </a:r>
            <a:r>
              <a:rPr lang="sr-Latn-ME" sz="1500" dirty="0"/>
              <a:t> </a:t>
            </a:r>
            <a:r>
              <a:rPr lang="sr-Latn-ME" sz="1500" dirty="0" err="1"/>
              <a:t>redirecta</a:t>
            </a:r>
          </a:p>
          <a:p>
            <a:pPr marL="228600"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 dirty="0"/>
              <a:t>Na slici je prikazano </a:t>
            </a:r>
            <a:r>
              <a:rPr lang="sr-Latn-ME" sz="1600" dirty="0" err="1"/>
              <a:t>resenje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 dirty="0"/>
              <a:t> </a:t>
            </a:r>
            <a:endParaRPr lang="sr-Latn-RS" sz="1400" dirty="0"/>
          </a:p>
          <a:p>
            <a:endParaRPr lang="en-US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4DA4C0-EE71-E086-0619-8BE2EEC8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23" y="566216"/>
            <a:ext cx="5293552" cy="41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RS"/>
              <a:t>Blacklist</a:t>
            </a:r>
            <a:r>
              <a:rPr lang="en-US"/>
              <a:t> 2</a:t>
            </a:r>
            <a:r>
              <a:rPr lang="sr-Latn-RS"/>
              <a:t>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Korisnik zahteva sadržaj od servera </a:t>
            </a:r>
          </a:p>
          <a:p>
            <a:pPr>
              <a:lnSpc>
                <a:spcPct val="110000"/>
              </a:lnSpc>
            </a:pPr>
            <a:r>
              <a:rPr lang="sr-Latn-ME" sz="1600"/>
              <a:t>Server vraća sadržaj korisniku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hidden_app – skriveni server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Filtriranje: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localhost, 127, admin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enkodovani karakteri (%61dmin, %61%64%6d%69&amp;6e...)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Rešenje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 sz="1400">
                <a:hlinkClick r:id="rId2"/>
              </a:rPr>
              <a:t>http://localhosT:5001/%2561dmin</a:t>
            </a:r>
            <a:r>
              <a:rPr lang="sr-Latn-ME" sz="1400"/>
              <a:t> </a:t>
            </a:r>
            <a:endParaRPr lang="en-US" sz="1400"/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Zaštita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sr-Latn-ME" sz="1400"/>
              <a:t>v</a:t>
            </a:r>
            <a:r>
              <a:rPr lang="en-US" sz="1400"/>
              <a:t>i</a:t>
            </a:r>
            <a:r>
              <a:rPr lang="sr-Latn-ME" sz="1400"/>
              <a:t>šestruko </a:t>
            </a:r>
            <a:r>
              <a:rPr lang="en-US" sz="1400"/>
              <a:t>dekodiranje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bolje: implementirati whitelist pristup</a:t>
            </a:r>
            <a:endParaRPr lang="sr-Latn-RS" sz="140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ABAC9-D385-4A94-9378-CF46FB41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1719686"/>
            <a:ext cx="5125165" cy="118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FF4172-D488-4E1E-8BA0-67E6780D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3404681"/>
            <a:ext cx="5420584" cy="1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Blind Referer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i: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hidden_app – skriveni server</a:t>
            </a:r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Napač prosleđuje URL stranice koju će server posetiti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Referer: </a:t>
            </a:r>
            <a:r>
              <a:rPr lang="sr-Latn-ME" sz="1500">
                <a:hlinkClick r:id="rId2"/>
              </a:rPr>
              <a:t>http://localhost:5001/admin</a:t>
            </a:r>
            <a:endParaRPr lang="sr-Latn-ME" sz="1500"/>
          </a:p>
          <a:p>
            <a:pPr lvl="1">
              <a:lnSpc>
                <a:spcPct val="110000"/>
              </a:lnSpc>
            </a:pPr>
            <a:r>
              <a:rPr lang="sr-Latn-ME" sz="1500"/>
              <a:t>Text: </a:t>
            </a:r>
            <a:r>
              <a:rPr lang="sr-Latn-ME" sz="1500">
                <a:hlinkClick r:id="rId3"/>
              </a:rPr>
              <a:t>http://localhost:5000/post1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en-US" sz="1600"/>
              <a:t>Napada</a:t>
            </a:r>
            <a:r>
              <a:rPr lang="sr-Latn-ME" sz="1600"/>
              <a:t>č ne vidi odgovor sa servera u korisničkom interfejsu </a:t>
            </a:r>
          </a:p>
          <a:p>
            <a:pPr>
              <a:lnSpc>
                <a:spcPct val="110000"/>
              </a:lnSpc>
            </a:pPr>
            <a:r>
              <a:rPr lang="sr-Latn-ME" sz="1600"/>
              <a:t>Ali može videti u konzoli da je server posetio tu stranicu</a:t>
            </a:r>
          </a:p>
          <a:p>
            <a:pPr>
              <a:lnSpc>
                <a:spcPct val="110000"/>
              </a:lnSpc>
            </a:pPr>
            <a:r>
              <a:rPr lang="sr-Latn-ME" sz="1600"/>
              <a:t>Napadač je naterao server da poseti malicioznu stranicu</a:t>
            </a:r>
            <a:endParaRPr lang="sr-Latn-ME" sz="1400"/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/>
              <a:t> </a:t>
            </a:r>
            <a:endParaRPr lang="sr-Latn-RS" sz="1400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6EE7-55D3-41E5-9EF9-294E4A2A8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2"/>
          <a:stretch/>
        </p:blipFill>
        <p:spPr>
          <a:xfrm>
            <a:off x="6125297" y="963206"/>
            <a:ext cx="5934488" cy="179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4D91A-26C1-4CEF-9B01-4BE842635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6"/>
          <a:stretch/>
        </p:blipFill>
        <p:spPr>
          <a:xfrm>
            <a:off x="6124567" y="2983432"/>
            <a:ext cx="5935949" cy="162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D0EFD-DE4D-48E3-B4A1-5747AB1F0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17" y="4826708"/>
            <a:ext cx="5929957" cy="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6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582</TotalTime>
  <Words>487</Words>
  <Application>Microsoft Office PowerPoint</Application>
  <PresentationFormat>Widescreen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Open redirect</vt:lpstr>
      <vt:lpstr>Blacklist 2 izazov</vt:lpstr>
      <vt:lpstr>Blind Referer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Request Forgery - SSRF</dc:title>
  <dc:creator>Душан Миловановић</dc:creator>
  <cp:lastModifiedBy>Ана Марија Огњеновић</cp:lastModifiedBy>
  <cp:revision>165</cp:revision>
  <dcterms:created xsi:type="dcterms:W3CDTF">2024-12-25T17:09:58Z</dcterms:created>
  <dcterms:modified xsi:type="dcterms:W3CDTF">2025-07-18T19:39:55Z</dcterms:modified>
</cp:coreProperties>
</file>