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1" r:id="rId8"/>
    <p:sldId id="27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1D1D9A-639C-8220-A42F-9764548D717C}" v="279" dt="2025-07-18T10:49:37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Новаковић" userId="S::nn243446m@student.etf.bg.ac.rs::58879468-ee4f-45af-ab44-7b65edfea528" providerId="AD" clId="Web-{4A1D1D9A-639C-8220-A42F-9764548D717C}"/>
    <pc:docChg chg="addSld modSld">
      <pc:chgData name="Никола Новаковић" userId="S::nn243446m@student.etf.bg.ac.rs::58879468-ee4f-45af-ab44-7b65edfea528" providerId="AD" clId="Web-{4A1D1D9A-639C-8220-A42F-9764548D717C}" dt="2025-07-18T10:49:37.457" v="275" actId="1076"/>
      <pc:docMkLst>
        <pc:docMk/>
      </pc:docMkLst>
      <pc:sldChg chg="addSp delSp modSp new mod setBg">
        <pc:chgData name="Никола Новаковић" userId="S::nn243446m@student.etf.bg.ac.rs::58879468-ee4f-45af-ab44-7b65edfea528" providerId="AD" clId="Web-{4A1D1D9A-639C-8220-A42F-9764548D717C}" dt="2025-07-18T10:49:37.457" v="275" actId="1076"/>
        <pc:sldMkLst>
          <pc:docMk/>
          <pc:sldMk cId="3904962892" sldId="269"/>
        </pc:sldMkLst>
        <pc:spChg chg="del">
          <ac:chgData name="Никола Новаковић" userId="S::nn243446m@student.etf.bg.ac.rs::58879468-ee4f-45af-ab44-7b65edfea528" providerId="AD" clId="Web-{4A1D1D9A-639C-8220-A42F-9764548D717C}" dt="2025-07-18T10:35:10.549" v="3"/>
          <ac:spMkLst>
            <pc:docMk/>
            <pc:sldMk cId="3904962892" sldId="269"/>
            <ac:spMk id="2" creationId="{9C43D446-008E-762C-E346-4324E22827DF}"/>
          </ac:spMkLst>
        </pc:spChg>
        <pc:spChg chg="del">
          <ac:chgData name="Никола Новаковић" userId="S::nn243446m@student.etf.bg.ac.rs::58879468-ee4f-45af-ab44-7b65edfea528" providerId="AD" clId="Web-{4A1D1D9A-639C-8220-A42F-9764548D717C}" dt="2025-07-18T10:35:10.549" v="2"/>
          <ac:spMkLst>
            <pc:docMk/>
            <pc:sldMk cId="3904962892" sldId="269"/>
            <ac:spMk id="3" creationId="{006C9636-E182-59FA-8A23-0B1614FFC9FD}"/>
          </ac:spMkLst>
        </pc:spChg>
        <pc:spChg chg="mod ord">
          <ac:chgData name="Никола Новаковић" userId="S::nn243446m@student.etf.bg.ac.rs::58879468-ee4f-45af-ab44-7b65edfea528" providerId="AD" clId="Web-{4A1D1D9A-639C-8220-A42F-9764548D717C}" dt="2025-07-18T10:35:19.627" v="8"/>
          <ac:spMkLst>
            <pc:docMk/>
            <pc:sldMk cId="3904962892" sldId="269"/>
            <ac:spMk id="4" creationId="{5B26B060-C408-CA9A-E74D-74B73F678355}"/>
          </ac:spMkLst>
        </pc:spChg>
        <pc:spChg chg="del">
          <ac:chgData name="Никола Новаковић" userId="S::nn243446m@student.etf.bg.ac.rs::58879468-ee4f-45af-ab44-7b65edfea528" providerId="AD" clId="Web-{4A1D1D9A-639C-8220-A42F-9764548D717C}" dt="2025-07-18T10:35:10.549" v="1"/>
          <ac:spMkLst>
            <pc:docMk/>
            <pc:sldMk cId="3904962892" sldId="269"/>
            <ac:spMk id="5" creationId="{88DC6762-95CD-3623-DF2D-22F7FA98B3C5}"/>
          </ac:spMkLst>
        </pc:spChg>
        <pc:spChg chg="mod ord">
          <ac:chgData name="Никола Новаковић" userId="S::nn243446m@student.etf.bg.ac.rs::58879468-ee4f-45af-ab44-7b65edfea528" providerId="AD" clId="Web-{4A1D1D9A-639C-8220-A42F-9764548D717C}" dt="2025-07-18T10:35:19.627" v="8"/>
          <ac:spMkLst>
            <pc:docMk/>
            <pc:sldMk cId="3904962892" sldId="269"/>
            <ac:spMk id="6" creationId="{673B32CB-4334-B126-4040-4D30508FC962}"/>
          </ac:spMkLst>
        </pc:spChg>
        <pc:spChg chg="add mod">
          <ac:chgData name="Никола Новаковић" userId="S::nn243446m@student.etf.bg.ac.rs::58879468-ee4f-45af-ab44-7b65edfea528" providerId="AD" clId="Web-{4A1D1D9A-639C-8220-A42F-9764548D717C}" dt="2025-07-18T10:35:48.706" v="24" actId="20577"/>
          <ac:spMkLst>
            <pc:docMk/>
            <pc:sldMk cId="3904962892" sldId="269"/>
            <ac:spMk id="8" creationId="{C161752B-6F7D-32DE-05E9-8D2B68729861}"/>
          </ac:spMkLst>
        </pc:spChg>
        <pc:spChg chg="add mod">
          <ac:chgData name="Никола Новаковић" userId="S::nn243446m@student.etf.bg.ac.rs::58879468-ee4f-45af-ab44-7b65edfea528" providerId="AD" clId="Web-{4A1D1D9A-639C-8220-A42F-9764548D717C}" dt="2025-07-18T10:47:38.499" v="271" actId="20577"/>
          <ac:spMkLst>
            <pc:docMk/>
            <pc:sldMk cId="3904962892" sldId="269"/>
            <ac:spMk id="10" creationId="{8E70EFC2-0C7A-50CD-E657-24D38C84EFE1}"/>
          </ac:spMkLst>
        </pc:spChg>
        <pc:spChg chg="add">
          <ac:chgData name="Никола Новаковић" userId="S::nn243446m@student.etf.bg.ac.rs::58879468-ee4f-45af-ab44-7b65edfea528" providerId="AD" clId="Web-{4A1D1D9A-639C-8220-A42F-9764548D717C}" dt="2025-07-18T10:35:19.627" v="8"/>
          <ac:spMkLst>
            <pc:docMk/>
            <pc:sldMk cId="3904962892" sldId="269"/>
            <ac:spMk id="19" creationId="{C8730B7C-A7B2-4DD8-192B-EFF68B19359E}"/>
          </ac:spMkLst>
        </pc:spChg>
        <pc:spChg chg="add del">
          <ac:chgData name="Никола Новаковић" userId="S::nn243446m@student.etf.bg.ac.rs::58879468-ee4f-45af-ab44-7b65edfea528" providerId="AD" clId="Web-{4A1D1D9A-639C-8220-A42F-9764548D717C}" dt="2025-07-18T10:49:01.237" v="273"/>
          <ac:spMkLst>
            <pc:docMk/>
            <pc:sldMk cId="3904962892" sldId="269"/>
            <ac:spMk id="21" creationId="{37E900AC-2C8D-07CE-F767-B76534410E95}"/>
          </ac:spMkLst>
        </pc:spChg>
        <pc:picChg chg="add del mod">
          <ac:chgData name="Никола Новаковић" userId="S::nn243446m@student.etf.bg.ac.rs::58879468-ee4f-45af-ab44-7b65edfea528" providerId="AD" clId="Web-{4A1D1D9A-639C-8220-A42F-9764548D717C}" dt="2025-07-18T10:35:25.159" v="9"/>
          <ac:picMkLst>
            <pc:docMk/>
            <pc:sldMk cId="3904962892" sldId="269"/>
            <ac:picMk id="12" creationId="{029410E3-0EF3-C453-9449-898989244AD5}"/>
          </ac:picMkLst>
        </pc:picChg>
        <pc:picChg chg="add del mod">
          <ac:chgData name="Никола Новаковић" userId="S::nn243446m@student.etf.bg.ac.rs::58879468-ee4f-45af-ab44-7b65edfea528" providerId="AD" clId="Web-{4A1D1D9A-639C-8220-A42F-9764548D717C}" dt="2025-07-18T10:35:26.346" v="10"/>
          <ac:picMkLst>
            <pc:docMk/>
            <pc:sldMk cId="3904962892" sldId="269"/>
            <ac:picMk id="14" creationId="{0D30CA5B-A9BB-45F5-29C9-EB71E9BD7477}"/>
          </ac:picMkLst>
        </pc:picChg>
        <pc:picChg chg="add mod">
          <ac:chgData name="Никола Новаковић" userId="S::nn243446m@student.etf.bg.ac.rs::58879468-ee4f-45af-ab44-7b65edfea528" providerId="AD" clId="Web-{4A1D1D9A-639C-8220-A42F-9764548D717C}" dt="2025-07-18T10:49:37.457" v="275" actId="1076"/>
          <ac:picMkLst>
            <pc:docMk/>
            <pc:sldMk cId="3904962892" sldId="269"/>
            <ac:picMk id="15" creationId="{598B5678-E1E0-73E7-E94F-DEAA27F8D60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1B598D-F8C1-41BC-8449-C81094608E5D}" type="doc">
      <dgm:prSet loTypeId="urn:microsoft.com/office/officeart/2005/8/layout/vList2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F360658-3341-4332-9EEE-3B3F320F769B}">
      <dgm:prSet/>
      <dgm:spPr/>
      <dgm:t>
        <a:bodyPr/>
        <a:lstStyle/>
        <a:p>
          <a:r>
            <a:rPr lang="sr-Latn-RS"/>
            <a:t>Korisnik zahteva sadržaj od servera</a:t>
          </a:r>
          <a:endParaRPr lang="en-US"/>
        </a:p>
      </dgm:t>
    </dgm:pt>
    <dgm:pt modelId="{2CF6A397-CF38-4617-AC7C-6EC07182E960}" type="parTrans" cxnId="{58FB2A22-A6D3-402D-B7F4-18A39E6F63DD}">
      <dgm:prSet/>
      <dgm:spPr/>
      <dgm:t>
        <a:bodyPr/>
        <a:lstStyle/>
        <a:p>
          <a:endParaRPr lang="en-US"/>
        </a:p>
      </dgm:t>
    </dgm:pt>
    <dgm:pt modelId="{1F99671D-C901-4E4F-B3A5-47D7C8FDB9E6}" type="sibTrans" cxnId="{58FB2A22-A6D3-402D-B7F4-18A39E6F63DD}">
      <dgm:prSet/>
      <dgm:spPr/>
      <dgm:t>
        <a:bodyPr/>
        <a:lstStyle/>
        <a:p>
          <a:endParaRPr lang="en-US"/>
        </a:p>
      </dgm:t>
    </dgm:pt>
    <dgm:pt modelId="{679C22A7-8AA8-4E90-989F-98B2AE171E0C}">
      <dgm:prSet/>
      <dgm:spPr/>
      <dgm:t>
        <a:bodyPr/>
        <a:lstStyle/>
        <a:p>
          <a:r>
            <a:rPr lang="sr-Latn-RS"/>
            <a:t>Server prosleđuje sadržaj korisniku</a:t>
          </a:r>
          <a:endParaRPr lang="en-US"/>
        </a:p>
      </dgm:t>
    </dgm:pt>
    <dgm:pt modelId="{78D3349E-5268-446C-AC9F-BCBD356B799C}" type="parTrans" cxnId="{CC38C874-C512-4C03-B4A1-87ACF9E86FDB}">
      <dgm:prSet/>
      <dgm:spPr/>
      <dgm:t>
        <a:bodyPr/>
        <a:lstStyle/>
        <a:p>
          <a:endParaRPr lang="en-US"/>
        </a:p>
      </dgm:t>
    </dgm:pt>
    <dgm:pt modelId="{C9290FFB-2679-455B-AE74-723906124048}" type="sibTrans" cxnId="{CC38C874-C512-4C03-B4A1-87ACF9E86FDB}">
      <dgm:prSet/>
      <dgm:spPr/>
      <dgm:t>
        <a:bodyPr/>
        <a:lstStyle/>
        <a:p>
          <a:endParaRPr lang="en-US"/>
        </a:p>
      </dgm:t>
    </dgm:pt>
    <dgm:pt modelId="{706E44F7-F9EC-4EF5-93EF-EA9AF9DBDEEF}">
      <dgm:prSet/>
      <dgm:spPr/>
      <dgm:t>
        <a:bodyPr/>
        <a:lstStyle/>
        <a:p>
          <a:r>
            <a:rPr lang="sr-Latn-RS"/>
            <a:t>Filtriranje URL</a:t>
          </a:r>
          <a:endParaRPr lang="en-US"/>
        </a:p>
      </dgm:t>
    </dgm:pt>
    <dgm:pt modelId="{13D13FD2-54B6-423F-8751-7719860887ED}" type="parTrans" cxnId="{F8A4879C-9D60-48A2-91AC-D02A4751EA1D}">
      <dgm:prSet/>
      <dgm:spPr/>
      <dgm:t>
        <a:bodyPr/>
        <a:lstStyle/>
        <a:p>
          <a:endParaRPr lang="en-US"/>
        </a:p>
      </dgm:t>
    </dgm:pt>
    <dgm:pt modelId="{4F782172-6107-4CB0-A7E0-AB4F4EDF3A4B}" type="sibTrans" cxnId="{F8A4879C-9D60-48A2-91AC-D02A4751EA1D}">
      <dgm:prSet/>
      <dgm:spPr/>
      <dgm:t>
        <a:bodyPr/>
        <a:lstStyle/>
        <a:p>
          <a:endParaRPr lang="en-US"/>
        </a:p>
      </dgm:t>
    </dgm:pt>
    <dgm:pt modelId="{491289DF-8E4A-49B4-B4BD-2293BFCD2AE2}">
      <dgm:prSet/>
      <dgm:spPr/>
      <dgm:t>
        <a:bodyPr/>
        <a:lstStyle/>
        <a:p>
          <a:r>
            <a:rPr lang="sr-Latn-RS"/>
            <a:t>Provera substringa</a:t>
          </a:r>
          <a:endParaRPr lang="en-US"/>
        </a:p>
      </dgm:t>
    </dgm:pt>
    <dgm:pt modelId="{980794E0-CB3A-4E59-BEA1-35DB3662969C}" type="parTrans" cxnId="{4DEB5969-234B-45B4-A63F-31B90BFAA193}">
      <dgm:prSet/>
      <dgm:spPr/>
      <dgm:t>
        <a:bodyPr/>
        <a:lstStyle/>
        <a:p>
          <a:endParaRPr lang="en-US"/>
        </a:p>
      </dgm:t>
    </dgm:pt>
    <dgm:pt modelId="{06182DBC-4483-4CAD-98A4-FD0CA25BC1CD}" type="sibTrans" cxnId="{4DEB5969-234B-45B4-A63F-31B90BFAA193}">
      <dgm:prSet/>
      <dgm:spPr/>
      <dgm:t>
        <a:bodyPr/>
        <a:lstStyle/>
        <a:p>
          <a:endParaRPr lang="en-US"/>
        </a:p>
      </dgm:t>
    </dgm:pt>
    <dgm:pt modelId="{3730A3B5-FCD2-470F-B39A-A7B70FC0B1F0}">
      <dgm:prSet/>
      <dgm:spPr/>
      <dgm:t>
        <a:bodyPr/>
        <a:lstStyle/>
        <a:p>
          <a:r>
            <a:rPr lang="sr-Latn-RS"/>
            <a:t>URL encoding</a:t>
          </a:r>
          <a:endParaRPr lang="en-US"/>
        </a:p>
      </dgm:t>
    </dgm:pt>
    <dgm:pt modelId="{388BB666-37CE-4319-B046-8434EF66095D}" type="parTrans" cxnId="{C90363D8-AAE4-4FA3-8874-72FB5C75782D}">
      <dgm:prSet/>
      <dgm:spPr/>
      <dgm:t>
        <a:bodyPr/>
        <a:lstStyle/>
        <a:p>
          <a:endParaRPr lang="en-US"/>
        </a:p>
      </dgm:t>
    </dgm:pt>
    <dgm:pt modelId="{9ADE05CD-D52D-447C-B0DC-D709D658DC41}" type="sibTrans" cxnId="{C90363D8-AAE4-4FA3-8874-72FB5C75782D}">
      <dgm:prSet/>
      <dgm:spPr/>
      <dgm:t>
        <a:bodyPr/>
        <a:lstStyle/>
        <a:p>
          <a:endParaRPr lang="en-US"/>
        </a:p>
      </dgm:t>
    </dgm:pt>
    <dgm:pt modelId="{3108FC2F-2D69-4569-A178-3F36958F631A}">
      <dgm:prSet/>
      <dgm:spPr/>
      <dgm:t>
        <a:bodyPr/>
        <a:lstStyle/>
        <a:p>
          <a:r>
            <a:rPr lang="sr-Latn-RS"/>
            <a:t>URL double encoding</a:t>
          </a:r>
          <a:endParaRPr lang="en-US"/>
        </a:p>
      </dgm:t>
    </dgm:pt>
    <dgm:pt modelId="{40829EC4-BEA8-4980-9B82-E3F33B0B6764}" type="parTrans" cxnId="{950CC6A0-6059-4C7B-8D08-68BFE5DE3F84}">
      <dgm:prSet/>
      <dgm:spPr/>
      <dgm:t>
        <a:bodyPr/>
        <a:lstStyle/>
        <a:p>
          <a:endParaRPr lang="en-US"/>
        </a:p>
      </dgm:t>
    </dgm:pt>
    <dgm:pt modelId="{91A5840B-54A1-43BA-8F2B-136216247527}" type="sibTrans" cxnId="{950CC6A0-6059-4C7B-8D08-68BFE5DE3F84}">
      <dgm:prSet/>
      <dgm:spPr/>
      <dgm:t>
        <a:bodyPr/>
        <a:lstStyle/>
        <a:p>
          <a:endParaRPr lang="en-US"/>
        </a:p>
      </dgm:t>
    </dgm:pt>
    <dgm:pt modelId="{91407547-65B8-45E8-B46E-B0B17514E557}">
      <dgm:prSet/>
      <dgm:spPr/>
      <dgm:t>
        <a:bodyPr/>
        <a:lstStyle/>
        <a:p>
          <a:r>
            <a:rPr lang="sr-Latn-RS"/>
            <a:t>Detalji Izazova</a:t>
          </a:r>
          <a:endParaRPr lang="en-US"/>
        </a:p>
      </dgm:t>
    </dgm:pt>
    <dgm:pt modelId="{0199498B-A628-4563-A26C-F39A161D43BE}" type="parTrans" cxnId="{CDF77F3F-50B0-4986-87B1-F0E8F989195A}">
      <dgm:prSet/>
      <dgm:spPr/>
      <dgm:t>
        <a:bodyPr/>
        <a:lstStyle/>
        <a:p>
          <a:endParaRPr lang="en-US"/>
        </a:p>
      </dgm:t>
    </dgm:pt>
    <dgm:pt modelId="{8E4B8B91-74B2-474C-894D-E00415B09E55}" type="sibTrans" cxnId="{CDF77F3F-50B0-4986-87B1-F0E8F989195A}">
      <dgm:prSet/>
      <dgm:spPr/>
      <dgm:t>
        <a:bodyPr/>
        <a:lstStyle/>
        <a:p>
          <a:endParaRPr lang="en-US"/>
        </a:p>
      </dgm:t>
    </dgm:pt>
    <dgm:pt modelId="{834FBBDF-F464-4D22-992A-E231342EE926}">
      <dgm:prSet/>
      <dgm:spPr/>
      <dgm:t>
        <a:bodyPr/>
        <a:lstStyle/>
        <a:p>
          <a:r>
            <a:rPr lang="sr-Latn-RS"/>
            <a:t>main_app – korisnik</a:t>
          </a:r>
          <a:endParaRPr lang="en-US"/>
        </a:p>
      </dgm:t>
    </dgm:pt>
    <dgm:pt modelId="{60AFDDA0-F7AE-43A4-952E-8E1D342AFE29}" type="parTrans" cxnId="{FB305A9E-95A6-4D2D-A6CB-4571FFA3BC17}">
      <dgm:prSet/>
      <dgm:spPr/>
      <dgm:t>
        <a:bodyPr/>
        <a:lstStyle/>
        <a:p>
          <a:endParaRPr lang="en-US"/>
        </a:p>
      </dgm:t>
    </dgm:pt>
    <dgm:pt modelId="{0C7754DF-EC88-4734-9B90-5A5A7862971C}" type="sibTrans" cxnId="{FB305A9E-95A6-4D2D-A6CB-4571FFA3BC17}">
      <dgm:prSet/>
      <dgm:spPr/>
      <dgm:t>
        <a:bodyPr/>
        <a:lstStyle/>
        <a:p>
          <a:endParaRPr lang="en-US"/>
        </a:p>
      </dgm:t>
    </dgm:pt>
    <dgm:pt modelId="{36DF1993-F525-4F7B-9EA8-D6D06BE45BAB}">
      <dgm:prSet/>
      <dgm:spPr/>
      <dgm:t>
        <a:bodyPr/>
        <a:lstStyle/>
        <a:p>
          <a:r>
            <a:rPr lang="sr-Latn-RS"/>
            <a:t>hidden_app – poverljive informacije</a:t>
          </a:r>
          <a:endParaRPr lang="en-US"/>
        </a:p>
      </dgm:t>
    </dgm:pt>
    <dgm:pt modelId="{524FDB17-6D75-49DF-B36E-91B773627532}" type="parTrans" cxnId="{91293617-2ACD-4F53-8542-9964FAEBA7B8}">
      <dgm:prSet/>
      <dgm:spPr/>
      <dgm:t>
        <a:bodyPr/>
        <a:lstStyle/>
        <a:p>
          <a:endParaRPr lang="en-US"/>
        </a:p>
      </dgm:t>
    </dgm:pt>
    <dgm:pt modelId="{D4E5ACA4-87C0-45D8-B301-A0405373C4FB}" type="sibTrans" cxnId="{91293617-2ACD-4F53-8542-9964FAEBA7B8}">
      <dgm:prSet/>
      <dgm:spPr/>
      <dgm:t>
        <a:bodyPr/>
        <a:lstStyle/>
        <a:p>
          <a:endParaRPr lang="en-US"/>
        </a:p>
      </dgm:t>
    </dgm:pt>
    <dgm:pt modelId="{57A9AF8C-91F8-4B58-9566-C2EA7C0EBEF3}">
      <dgm:prSet/>
      <dgm:spPr/>
      <dgm:t>
        <a:bodyPr/>
        <a:lstStyle/>
        <a:p>
          <a:r>
            <a:rPr lang="sr-Latn-RS"/>
            <a:t>Filtriranje url koji sadrže localhost i admin</a:t>
          </a:r>
          <a:endParaRPr lang="en-US"/>
        </a:p>
      </dgm:t>
    </dgm:pt>
    <dgm:pt modelId="{DDC0D36D-DCE8-47FB-836A-CEF1450C05C7}" type="parTrans" cxnId="{C1EF7F03-E29B-4DF5-A796-8EE07DE6EC5F}">
      <dgm:prSet/>
      <dgm:spPr/>
      <dgm:t>
        <a:bodyPr/>
        <a:lstStyle/>
        <a:p>
          <a:endParaRPr lang="en-US"/>
        </a:p>
      </dgm:t>
    </dgm:pt>
    <dgm:pt modelId="{55F79C20-1E4D-4D92-A48F-B2B68864AD2D}" type="sibTrans" cxnId="{C1EF7F03-E29B-4DF5-A796-8EE07DE6EC5F}">
      <dgm:prSet/>
      <dgm:spPr/>
      <dgm:t>
        <a:bodyPr/>
        <a:lstStyle/>
        <a:p>
          <a:endParaRPr lang="en-US"/>
        </a:p>
      </dgm:t>
    </dgm:pt>
    <dgm:pt modelId="{08BEFFD5-6E73-47FC-B273-217B8AE434DC}">
      <dgm:prSet/>
      <dgm:spPr/>
      <dgm:t>
        <a:bodyPr/>
        <a:lstStyle/>
        <a:p>
          <a:r>
            <a:rPr lang="sr-Latn-RS"/>
            <a:t>Rešenje</a:t>
          </a:r>
          <a:endParaRPr lang="en-US"/>
        </a:p>
      </dgm:t>
    </dgm:pt>
    <dgm:pt modelId="{0FCDA47A-50EA-4A9F-BC1F-F6A3E9E870F5}" type="parTrans" cxnId="{6DCF54DD-DAF2-47C4-B49A-E41423563016}">
      <dgm:prSet/>
      <dgm:spPr/>
      <dgm:t>
        <a:bodyPr/>
        <a:lstStyle/>
        <a:p>
          <a:endParaRPr lang="en-US"/>
        </a:p>
      </dgm:t>
    </dgm:pt>
    <dgm:pt modelId="{F349012A-BF4E-496E-AB2F-C2E0217AC4CE}" type="sibTrans" cxnId="{6DCF54DD-DAF2-47C4-B49A-E41423563016}">
      <dgm:prSet/>
      <dgm:spPr/>
      <dgm:t>
        <a:bodyPr/>
        <a:lstStyle/>
        <a:p>
          <a:endParaRPr lang="en-US"/>
        </a:p>
      </dgm:t>
    </dgm:pt>
    <dgm:pt modelId="{181221AD-C8EF-4CB2-AD1A-FEA7AF4AE1D5}">
      <dgm:prSet/>
      <dgm:spPr/>
      <dgm:t>
        <a:bodyPr/>
        <a:lstStyle/>
        <a:p>
          <a:r>
            <a:rPr lang="sr-Latn-RS"/>
            <a:t>localhosT</a:t>
          </a:r>
          <a:endParaRPr lang="en-US"/>
        </a:p>
      </dgm:t>
    </dgm:pt>
    <dgm:pt modelId="{0AC71BD9-D7A6-49EF-8AA8-130F9F517EE2}" type="parTrans" cxnId="{A973F91F-B3F6-4735-9692-77B2C1F4236F}">
      <dgm:prSet/>
      <dgm:spPr/>
      <dgm:t>
        <a:bodyPr/>
        <a:lstStyle/>
        <a:p>
          <a:endParaRPr lang="en-US"/>
        </a:p>
      </dgm:t>
    </dgm:pt>
    <dgm:pt modelId="{F3634B00-0A91-4718-AAA8-C8070A8F825F}" type="sibTrans" cxnId="{A973F91F-B3F6-4735-9692-77B2C1F4236F}">
      <dgm:prSet/>
      <dgm:spPr/>
      <dgm:t>
        <a:bodyPr/>
        <a:lstStyle/>
        <a:p>
          <a:endParaRPr lang="en-US"/>
        </a:p>
      </dgm:t>
    </dgm:pt>
    <dgm:pt modelId="{553F60DA-3393-4F72-B559-EC301E971843}">
      <dgm:prSet/>
      <dgm:spPr/>
      <dgm:t>
        <a:bodyPr/>
        <a:lstStyle/>
        <a:p>
          <a:r>
            <a:rPr lang="sr-Latn-RS" dirty="0"/>
            <a:t>%61dmin</a:t>
          </a:r>
          <a:endParaRPr lang="en-US" dirty="0"/>
        </a:p>
      </dgm:t>
    </dgm:pt>
    <dgm:pt modelId="{D6C2857C-324A-48E3-A5FE-8BF0A2BB7AEE}" type="parTrans" cxnId="{7EC5332D-F81A-4B54-B516-5A49ED951EC8}">
      <dgm:prSet/>
      <dgm:spPr/>
      <dgm:t>
        <a:bodyPr/>
        <a:lstStyle/>
        <a:p>
          <a:endParaRPr lang="en-US"/>
        </a:p>
      </dgm:t>
    </dgm:pt>
    <dgm:pt modelId="{2CCDDF48-015F-426A-A2F9-BCB12D4BC4D9}" type="sibTrans" cxnId="{7EC5332D-F81A-4B54-B516-5A49ED951EC8}">
      <dgm:prSet/>
      <dgm:spPr/>
      <dgm:t>
        <a:bodyPr/>
        <a:lstStyle/>
        <a:p>
          <a:endParaRPr lang="en-US"/>
        </a:p>
      </dgm:t>
    </dgm:pt>
    <dgm:pt modelId="{10BCD19F-A43A-42A1-B39F-2BC16C7AE3FD}">
      <dgm:prSet/>
      <dgm:spPr/>
      <dgm:t>
        <a:bodyPr/>
        <a:lstStyle/>
        <a:p>
          <a:r>
            <a:rPr lang="en-US" dirty="0"/>
            <a:t>Za</a:t>
          </a:r>
          <a:r>
            <a:rPr lang="sr-Latn-RS" dirty="0"/>
            <a:t>štita</a:t>
          </a:r>
          <a:endParaRPr lang="en-US" dirty="0"/>
        </a:p>
      </dgm:t>
    </dgm:pt>
    <dgm:pt modelId="{5CFD8D0B-4872-490E-9C7E-B3B377CF0547}" type="parTrans" cxnId="{79D349B2-C641-4D52-8876-77743AA22409}">
      <dgm:prSet/>
      <dgm:spPr/>
      <dgm:t>
        <a:bodyPr/>
        <a:lstStyle/>
        <a:p>
          <a:endParaRPr lang="sr-Latn-RS"/>
        </a:p>
      </dgm:t>
    </dgm:pt>
    <dgm:pt modelId="{D9B045AE-F47F-4966-B791-31935B40FE30}" type="sibTrans" cxnId="{79D349B2-C641-4D52-8876-77743AA22409}">
      <dgm:prSet/>
      <dgm:spPr/>
      <dgm:t>
        <a:bodyPr/>
        <a:lstStyle/>
        <a:p>
          <a:endParaRPr lang="sr-Latn-RS"/>
        </a:p>
      </dgm:t>
    </dgm:pt>
    <dgm:pt modelId="{2C2A69DF-3E12-4A4E-925F-BA38389667B6}" type="pres">
      <dgm:prSet presAssocID="{D41B598D-F8C1-41BC-8449-C81094608E5D}" presName="linear" presStyleCnt="0">
        <dgm:presLayoutVars>
          <dgm:animLvl val="lvl"/>
          <dgm:resizeHandles val="exact"/>
        </dgm:presLayoutVars>
      </dgm:prSet>
      <dgm:spPr/>
    </dgm:pt>
    <dgm:pt modelId="{586850A9-9FE7-47DD-8AEA-EC84529EB0FF}" type="pres">
      <dgm:prSet presAssocID="{4F360658-3341-4332-9EEE-3B3F320F769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57C8435-C60C-4799-938A-DFB15DBC2026}" type="pres">
      <dgm:prSet presAssocID="{1F99671D-C901-4E4F-B3A5-47D7C8FDB9E6}" presName="spacer" presStyleCnt="0"/>
      <dgm:spPr/>
    </dgm:pt>
    <dgm:pt modelId="{D796F8B1-939D-4216-8B36-D8EC74E30D51}" type="pres">
      <dgm:prSet presAssocID="{679C22A7-8AA8-4E90-989F-98B2AE171E0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8E4432D-D572-4DF7-A649-BE93B882FCEF}" type="pres">
      <dgm:prSet presAssocID="{C9290FFB-2679-455B-AE74-723906124048}" presName="spacer" presStyleCnt="0"/>
      <dgm:spPr/>
    </dgm:pt>
    <dgm:pt modelId="{D16FEF0C-380F-43D6-906D-665CC6E71821}" type="pres">
      <dgm:prSet presAssocID="{706E44F7-F9EC-4EF5-93EF-EA9AF9DBDEE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489B8F9-F1CD-44B9-B887-2F34BB46D625}" type="pres">
      <dgm:prSet presAssocID="{706E44F7-F9EC-4EF5-93EF-EA9AF9DBDEEF}" presName="childText" presStyleLbl="revTx" presStyleIdx="0" presStyleCnt="3">
        <dgm:presLayoutVars>
          <dgm:bulletEnabled val="1"/>
        </dgm:presLayoutVars>
      </dgm:prSet>
      <dgm:spPr/>
    </dgm:pt>
    <dgm:pt modelId="{2613F31E-55F4-472F-AB09-2970A1AA4F96}" type="pres">
      <dgm:prSet presAssocID="{91407547-65B8-45E8-B46E-B0B17514E55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4407D1E-3CB0-41EE-BD41-1830FE892497}" type="pres">
      <dgm:prSet presAssocID="{91407547-65B8-45E8-B46E-B0B17514E557}" presName="childText" presStyleLbl="revTx" presStyleIdx="1" presStyleCnt="3">
        <dgm:presLayoutVars>
          <dgm:bulletEnabled val="1"/>
        </dgm:presLayoutVars>
      </dgm:prSet>
      <dgm:spPr/>
    </dgm:pt>
    <dgm:pt modelId="{DCA8A217-5DF7-4AB1-AA49-E97F3A000001}" type="pres">
      <dgm:prSet presAssocID="{08BEFFD5-6E73-47FC-B273-217B8AE434D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7B6AFBC-87E3-4F4B-A443-84913A1078FC}" type="pres">
      <dgm:prSet presAssocID="{08BEFFD5-6E73-47FC-B273-217B8AE434DC}" presName="childText" presStyleLbl="revTx" presStyleIdx="2" presStyleCnt="3">
        <dgm:presLayoutVars>
          <dgm:bulletEnabled val="1"/>
        </dgm:presLayoutVars>
      </dgm:prSet>
      <dgm:spPr/>
    </dgm:pt>
    <dgm:pt modelId="{6282CB80-3857-4779-B93B-A2C545B11119}" type="pres">
      <dgm:prSet presAssocID="{10BCD19F-A43A-42A1-B39F-2BC16C7AE3F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1EF7F03-E29B-4DF5-A796-8EE07DE6EC5F}" srcId="{91407547-65B8-45E8-B46E-B0B17514E557}" destId="{57A9AF8C-91F8-4B58-9566-C2EA7C0EBEF3}" srcOrd="2" destOrd="0" parTransId="{DDC0D36D-DCE8-47FB-836A-CEF1450C05C7}" sibTransId="{55F79C20-1E4D-4D92-A48F-B2B68864AD2D}"/>
    <dgm:cxn modelId="{48831A09-9AAB-4A00-9EDB-46079FE1DC43}" type="presOf" srcId="{D41B598D-F8C1-41BC-8449-C81094608E5D}" destId="{2C2A69DF-3E12-4A4E-925F-BA38389667B6}" srcOrd="0" destOrd="0" presId="urn:microsoft.com/office/officeart/2005/8/layout/vList2"/>
    <dgm:cxn modelId="{4FADA90A-BD84-45CF-8B9A-025CE88AD46A}" type="presOf" srcId="{3730A3B5-FCD2-470F-B39A-A7B70FC0B1F0}" destId="{D489B8F9-F1CD-44B9-B887-2F34BB46D625}" srcOrd="0" destOrd="1" presId="urn:microsoft.com/office/officeart/2005/8/layout/vList2"/>
    <dgm:cxn modelId="{C3975715-6430-44EC-A05F-728C413FB159}" type="presOf" srcId="{10BCD19F-A43A-42A1-B39F-2BC16C7AE3FD}" destId="{6282CB80-3857-4779-B93B-A2C545B11119}" srcOrd="0" destOrd="0" presId="urn:microsoft.com/office/officeart/2005/8/layout/vList2"/>
    <dgm:cxn modelId="{91293617-2ACD-4F53-8542-9964FAEBA7B8}" srcId="{91407547-65B8-45E8-B46E-B0B17514E557}" destId="{36DF1993-F525-4F7B-9EA8-D6D06BE45BAB}" srcOrd="1" destOrd="0" parTransId="{524FDB17-6D75-49DF-B36E-91B773627532}" sibTransId="{D4E5ACA4-87C0-45D8-B301-A0405373C4FB}"/>
    <dgm:cxn modelId="{A973F91F-B3F6-4735-9692-77B2C1F4236F}" srcId="{08BEFFD5-6E73-47FC-B273-217B8AE434DC}" destId="{181221AD-C8EF-4CB2-AD1A-FEA7AF4AE1D5}" srcOrd="0" destOrd="0" parTransId="{0AC71BD9-D7A6-49EF-8AA8-130F9F517EE2}" sibTransId="{F3634B00-0A91-4718-AAA8-C8070A8F825F}"/>
    <dgm:cxn modelId="{58FB2A22-A6D3-402D-B7F4-18A39E6F63DD}" srcId="{D41B598D-F8C1-41BC-8449-C81094608E5D}" destId="{4F360658-3341-4332-9EEE-3B3F320F769B}" srcOrd="0" destOrd="0" parTransId="{2CF6A397-CF38-4617-AC7C-6EC07182E960}" sibTransId="{1F99671D-C901-4E4F-B3A5-47D7C8FDB9E6}"/>
    <dgm:cxn modelId="{7EC5332D-F81A-4B54-B516-5A49ED951EC8}" srcId="{08BEFFD5-6E73-47FC-B273-217B8AE434DC}" destId="{553F60DA-3393-4F72-B559-EC301E971843}" srcOrd="1" destOrd="0" parTransId="{D6C2857C-324A-48E3-A5FE-8BF0A2BB7AEE}" sibTransId="{2CCDDF48-015F-426A-A2F9-BCB12D4BC4D9}"/>
    <dgm:cxn modelId="{98C3B136-29F1-40B5-9217-5CA32E1EB779}" type="presOf" srcId="{553F60DA-3393-4F72-B559-EC301E971843}" destId="{87B6AFBC-87E3-4F4B-A443-84913A1078FC}" srcOrd="0" destOrd="1" presId="urn:microsoft.com/office/officeart/2005/8/layout/vList2"/>
    <dgm:cxn modelId="{CDF77F3F-50B0-4986-87B1-F0E8F989195A}" srcId="{D41B598D-F8C1-41BC-8449-C81094608E5D}" destId="{91407547-65B8-45E8-B46E-B0B17514E557}" srcOrd="3" destOrd="0" parTransId="{0199498B-A628-4563-A26C-F39A161D43BE}" sibTransId="{8E4B8B91-74B2-474C-894D-E00415B09E55}"/>
    <dgm:cxn modelId="{CB550E61-D33F-42EF-BD2F-661F57658977}" type="presOf" srcId="{4F360658-3341-4332-9EEE-3B3F320F769B}" destId="{586850A9-9FE7-47DD-8AEA-EC84529EB0FF}" srcOrd="0" destOrd="0" presId="urn:microsoft.com/office/officeart/2005/8/layout/vList2"/>
    <dgm:cxn modelId="{4B736447-D6D5-4599-823A-03BAAF9C0E24}" type="presOf" srcId="{36DF1993-F525-4F7B-9EA8-D6D06BE45BAB}" destId="{94407D1E-3CB0-41EE-BD41-1830FE892497}" srcOrd="0" destOrd="1" presId="urn:microsoft.com/office/officeart/2005/8/layout/vList2"/>
    <dgm:cxn modelId="{CA695148-6126-4D6D-BA75-BC9CEA3DFF78}" type="presOf" srcId="{491289DF-8E4A-49B4-B4BD-2293BFCD2AE2}" destId="{D489B8F9-F1CD-44B9-B887-2F34BB46D625}" srcOrd="0" destOrd="0" presId="urn:microsoft.com/office/officeart/2005/8/layout/vList2"/>
    <dgm:cxn modelId="{4DEB5969-234B-45B4-A63F-31B90BFAA193}" srcId="{706E44F7-F9EC-4EF5-93EF-EA9AF9DBDEEF}" destId="{491289DF-8E4A-49B4-B4BD-2293BFCD2AE2}" srcOrd="0" destOrd="0" parTransId="{980794E0-CB3A-4E59-BEA1-35DB3662969C}" sibTransId="{06182DBC-4483-4CAD-98A4-FD0CA25BC1CD}"/>
    <dgm:cxn modelId="{CC38C874-C512-4C03-B4A1-87ACF9E86FDB}" srcId="{D41B598D-F8C1-41BC-8449-C81094608E5D}" destId="{679C22A7-8AA8-4E90-989F-98B2AE171E0C}" srcOrd="1" destOrd="0" parTransId="{78D3349E-5268-446C-AC9F-BCBD356B799C}" sibTransId="{C9290FFB-2679-455B-AE74-723906124048}"/>
    <dgm:cxn modelId="{F8A4879C-9D60-48A2-91AC-D02A4751EA1D}" srcId="{D41B598D-F8C1-41BC-8449-C81094608E5D}" destId="{706E44F7-F9EC-4EF5-93EF-EA9AF9DBDEEF}" srcOrd="2" destOrd="0" parTransId="{13D13FD2-54B6-423F-8751-7719860887ED}" sibTransId="{4F782172-6107-4CB0-A7E0-AB4F4EDF3A4B}"/>
    <dgm:cxn modelId="{FB305A9E-95A6-4D2D-A6CB-4571FFA3BC17}" srcId="{91407547-65B8-45E8-B46E-B0B17514E557}" destId="{834FBBDF-F464-4D22-992A-E231342EE926}" srcOrd="0" destOrd="0" parTransId="{60AFDDA0-F7AE-43A4-952E-8E1D342AFE29}" sibTransId="{0C7754DF-EC88-4734-9B90-5A5A7862971C}"/>
    <dgm:cxn modelId="{950CC6A0-6059-4C7B-8D08-68BFE5DE3F84}" srcId="{706E44F7-F9EC-4EF5-93EF-EA9AF9DBDEEF}" destId="{3108FC2F-2D69-4569-A178-3F36958F631A}" srcOrd="2" destOrd="0" parTransId="{40829EC4-BEA8-4980-9B82-E3F33B0B6764}" sibTransId="{91A5840B-54A1-43BA-8F2B-136216247527}"/>
    <dgm:cxn modelId="{79D349B2-C641-4D52-8876-77743AA22409}" srcId="{D41B598D-F8C1-41BC-8449-C81094608E5D}" destId="{10BCD19F-A43A-42A1-B39F-2BC16C7AE3FD}" srcOrd="5" destOrd="0" parTransId="{5CFD8D0B-4872-490E-9C7E-B3B377CF0547}" sibTransId="{D9B045AE-F47F-4966-B791-31935B40FE30}"/>
    <dgm:cxn modelId="{2D06C2B6-3E7E-4E05-B853-10F2A9772F63}" type="presOf" srcId="{08BEFFD5-6E73-47FC-B273-217B8AE434DC}" destId="{DCA8A217-5DF7-4AB1-AA49-E97F3A000001}" srcOrd="0" destOrd="0" presId="urn:microsoft.com/office/officeart/2005/8/layout/vList2"/>
    <dgm:cxn modelId="{19D8DDC4-772C-45C0-89B6-CD042BFD63D5}" type="presOf" srcId="{3108FC2F-2D69-4569-A178-3F36958F631A}" destId="{D489B8F9-F1CD-44B9-B887-2F34BB46D625}" srcOrd="0" destOrd="2" presId="urn:microsoft.com/office/officeart/2005/8/layout/vList2"/>
    <dgm:cxn modelId="{F01028CB-F15F-4CE8-90A7-7ABA80758896}" type="presOf" srcId="{834FBBDF-F464-4D22-992A-E231342EE926}" destId="{94407D1E-3CB0-41EE-BD41-1830FE892497}" srcOrd="0" destOrd="0" presId="urn:microsoft.com/office/officeart/2005/8/layout/vList2"/>
    <dgm:cxn modelId="{C90363D8-AAE4-4FA3-8874-72FB5C75782D}" srcId="{706E44F7-F9EC-4EF5-93EF-EA9AF9DBDEEF}" destId="{3730A3B5-FCD2-470F-B39A-A7B70FC0B1F0}" srcOrd="1" destOrd="0" parTransId="{388BB666-37CE-4319-B046-8434EF66095D}" sibTransId="{9ADE05CD-D52D-447C-B0DC-D709D658DC41}"/>
    <dgm:cxn modelId="{6DCF54DD-DAF2-47C4-B49A-E41423563016}" srcId="{D41B598D-F8C1-41BC-8449-C81094608E5D}" destId="{08BEFFD5-6E73-47FC-B273-217B8AE434DC}" srcOrd="4" destOrd="0" parTransId="{0FCDA47A-50EA-4A9F-BC1F-F6A3E9E870F5}" sibTransId="{F349012A-BF4E-496E-AB2F-C2E0217AC4CE}"/>
    <dgm:cxn modelId="{D3BCBDE1-8F20-4C25-AD0D-4B5662ACB667}" type="presOf" srcId="{91407547-65B8-45E8-B46E-B0B17514E557}" destId="{2613F31E-55F4-472F-AB09-2970A1AA4F96}" srcOrd="0" destOrd="0" presId="urn:microsoft.com/office/officeart/2005/8/layout/vList2"/>
    <dgm:cxn modelId="{745FECE7-96F2-47B8-B906-633252336F94}" type="presOf" srcId="{181221AD-C8EF-4CB2-AD1A-FEA7AF4AE1D5}" destId="{87B6AFBC-87E3-4F4B-A443-84913A1078FC}" srcOrd="0" destOrd="0" presId="urn:microsoft.com/office/officeart/2005/8/layout/vList2"/>
    <dgm:cxn modelId="{E0B655EF-F31A-4D10-843D-5B96D74949D1}" type="presOf" srcId="{57A9AF8C-91F8-4B58-9566-C2EA7C0EBEF3}" destId="{94407D1E-3CB0-41EE-BD41-1830FE892497}" srcOrd="0" destOrd="2" presId="urn:microsoft.com/office/officeart/2005/8/layout/vList2"/>
    <dgm:cxn modelId="{6258E7FA-A460-440D-8B7D-F73349313FB4}" type="presOf" srcId="{706E44F7-F9EC-4EF5-93EF-EA9AF9DBDEEF}" destId="{D16FEF0C-380F-43D6-906D-665CC6E71821}" srcOrd="0" destOrd="0" presId="urn:microsoft.com/office/officeart/2005/8/layout/vList2"/>
    <dgm:cxn modelId="{92C2F7FD-E374-401B-8D92-81E95C401A03}" type="presOf" srcId="{679C22A7-8AA8-4E90-989F-98B2AE171E0C}" destId="{D796F8B1-939D-4216-8B36-D8EC74E30D51}" srcOrd="0" destOrd="0" presId="urn:microsoft.com/office/officeart/2005/8/layout/vList2"/>
    <dgm:cxn modelId="{3E2FEFE4-22B5-4FB1-A8B9-ECD19FEA0EB9}" type="presParOf" srcId="{2C2A69DF-3E12-4A4E-925F-BA38389667B6}" destId="{586850A9-9FE7-47DD-8AEA-EC84529EB0FF}" srcOrd="0" destOrd="0" presId="urn:microsoft.com/office/officeart/2005/8/layout/vList2"/>
    <dgm:cxn modelId="{73ABA708-A60F-4970-A0DE-A17A80DC7061}" type="presParOf" srcId="{2C2A69DF-3E12-4A4E-925F-BA38389667B6}" destId="{B57C8435-C60C-4799-938A-DFB15DBC2026}" srcOrd="1" destOrd="0" presId="urn:microsoft.com/office/officeart/2005/8/layout/vList2"/>
    <dgm:cxn modelId="{C98ABCFA-1521-4ED7-9AD7-338674515F83}" type="presParOf" srcId="{2C2A69DF-3E12-4A4E-925F-BA38389667B6}" destId="{D796F8B1-939D-4216-8B36-D8EC74E30D51}" srcOrd="2" destOrd="0" presId="urn:microsoft.com/office/officeart/2005/8/layout/vList2"/>
    <dgm:cxn modelId="{58783B1B-C67B-48FB-B087-82502D89BC3A}" type="presParOf" srcId="{2C2A69DF-3E12-4A4E-925F-BA38389667B6}" destId="{28E4432D-D572-4DF7-A649-BE93B882FCEF}" srcOrd="3" destOrd="0" presId="urn:microsoft.com/office/officeart/2005/8/layout/vList2"/>
    <dgm:cxn modelId="{F45EDC0C-872C-49E5-8153-CC32520AED5C}" type="presParOf" srcId="{2C2A69DF-3E12-4A4E-925F-BA38389667B6}" destId="{D16FEF0C-380F-43D6-906D-665CC6E71821}" srcOrd="4" destOrd="0" presId="urn:microsoft.com/office/officeart/2005/8/layout/vList2"/>
    <dgm:cxn modelId="{6AE9B559-AF5F-4C62-ACD5-54D32805D46D}" type="presParOf" srcId="{2C2A69DF-3E12-4A4E-925F-BA38389667B6}" destId="{D489B8F9-F1CD-44B9-B887-2F34BB46D625}" srcOrd="5" destOrd="0" presId="urn:microsoft.com/office/officeart/2005/8/layout/vList2"/>
    <dgm:cxn modelId="{E52E3DDB-4874-40DE-AA20-9788F50CC16D}" type="presParOf" srcId="{2C2A69DF-3E12-4A4E-925F-BA38389667B6}" destId="{2613F31E-55F4-472F-AB09-2970A1AA4F96}" srcOrd="6" destOrd="0" presId="urn:microsoft.com/office/officeart/2005/8/layout/vList2"/>
    <dgm:cxn modelId="{22FEDAC7-D2D7-4EFD-83AD-833DA2CDFFCD}" type="presParOf" srcId="{2C2A69DF-3E12-4A4E-925F-BA38389667B6}" destId="{94407D1E-3CB0-41EE-BD41-1830FE892497}" srcOrd="7" destOrd="0" presId="urn:microsoft.com/office/officeart/2005/8/layout/vList2"/>
    <dgm:cxn modelId="{DCFD800A-5511-4E14-8C7B-D9DDEE257F83}" type="presParOf" srcId="{2C2A69DF-3E12-4A4E-925F-BA38389667B6}" destId="{DCA8A217-5DF7-4AB1-AA49-E97F3A000001}" srcOrd="8" destOrd="0" presId="urn:microsoft.com/office/officeart/2005/8/layout/vList2"/>
    <dgm:cxn modelId="{5C5D0286-671C-4D51-BABA-EBAF6B17B512}" type="presParOf" srcId="{2C2A69DF-3E12-4A4E-925F-BA38389667B6}" destId="{87B6AFBC-87E3-4F4B-A443-84913A1078FC}" srcOrd="9" destOrd="0" presId="urn:microsoft.com/office/officeart/2005/8/layout/vList2"/>
    <dgm:cxn modelId="{C098C766-03D5-428F-89E4-2F13A310AC28}" type="presParOf" srcId="{2C2A69DF-3E12-4A4E-925F-BA38389667B6}" destId="{6282CB80-3857-4779-B93B-A2C545B1111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850A9-9FE7-47DD-8AEA-EC84529EB0FF}">
      <dsp:nvSpPr>
        <dsp:cNvPr id="0" name=""/>
        <dsp:cNvSpPr/>
      </dsp:nvSpPr>
      <dsp:spPr>
        <a:xfrm>
          <a:off x="0" y="13447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Korisnik zahteva sadržaj od servera</a:t>
          </a:r>
          <a:endParaRPr lang="en-US" sz="1200" kern="1200"/>
        </a:p>
      </dsp:txBody>
      <dsp:txXfrm>
        <a:off x="14050" y="148525"/>
        <a:ext cx="4228163" cy="259719"/>
      </dsp:txXfrm>
    </dsp:sp>
    <dsp:sp modelId="{D796F8B1-939D-4216-8B36-D8EC74E30D51}">
      <dsp:nvSpPr>
        <dsp:cNvPr id="0" name=""/>
        <dsp:cNvSpPr/>
      </dsp:nvSpPr>
      <dsp:spPr>
        <a:xfrm>
          <a:off x="0" y="45685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Server prosleđuje sadržaj korisniku</a:t>
          </a:r>
          <a:endParaRPr lang="en-US" sz="1200" kern="1200"/>
        </a:p>
      </dsp:txBody>
      <dsp:txXfrm>
        <a:off x="14050" y="470905"/>
        <a:ext cx="4228163" cy="259719"/>
      </dsp:txXfrm>
    </dsp:sp>
    <dsp:sp modelId="{D16FEF0C-380F-43D6-906D-665CC6E71821}">
      <dsp:nvSpPr>
        <dsp:cNvPr id="0" name=""/>
        <dsp:cNvSpPr/>
      </dsp:nvSpPr>
      <dsp:spPr>
        <a:xfrm>
          <a:off x="0" y="77923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Filtriranje URL</a:t>
          </a:r>
          <a:endParaRPr lang="en-US" sz="1200" kern="1200"/>
        </a:p>
      </dsp:txBody>
      <dsp:txXfrm>
        <a:off x="14050" y="793285"/>
        <a:ext cx="4228163" cy="259719"/>
      </dsp:txXfrm>
    </dsp:sp>
    <dsp:sp modelId="{D489B8F9-F1CD-44B9-B887-2F34BB46D625}">
      <dsp:nvSpPr>
        <dsp:cNvPr id="0" name=""/>
        <dsp:cNvSpPr/>
      </dsp:nvSpPr>
      <dsp:spPr>
        <a:xfrm>
          <a:off x="0" y="1067055"/>
          <a:ext cx="4256263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36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Provera substringa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URL encoding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URL double encoding</a:t>
          </a:r>
          <a:endParaRPr lang="en-US" sz="900" kern="1200"/>
        </a:p>
      </dsp:txBody>
      <dsp:txXfrm>
        <a:off x="0" y="1067055"/>
        <a:ext cx="4256263" cy="471960"/>
      </dsp:txXfrm>
    </dsp:sp>
    <dsp:sp modelId="{2613F31E-55F4-472F-AB09-2970A1AA4F96}">
      <dsp:nvSpPr>
        <dsp:cNvPr id="0" name=""/>
        <dsp:cNvSpPr/>
      </dsp:nvSpPr>
      <dsp:spPr>
        <a:xfrm>
          <a:off x="0" y="153901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Detalji Izazova</a:t>
          </a:r>
          <a:endParaRPr lang="en-US" sz="1200" kern="1200"/>
        </a:p>
      </dsp:txBody>
      <dsp:txXfrm>
        <a:off x="14050" y="1553065"/>
        <a:ext cx="4228163" cy="259719"/>
      </dsp:txXfrm>
    </dsp:sp>
    <dsp:sp modelId="{94407D1E-3CB0-41EE-BD41-1830FE892497}">
      <dsp:nvSpPr>
        <dsp:cNvPr id="0" name=""/>
        <dsp:cNvSpPr/>
      </dsp:nvSpPr>
      <dsp:spPr>
        <a:xfrm>
          <a:off x="0" y="1826835"/>
          <a:ext cx="4256263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36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main_app – korisnik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hidden_app – poverljive informacije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Filtriranje url koji sadrže localhost i admin</a:t>
          </a:r>
          <a:endParaRPr lang="en-US" sz="900" kern="1200"/>
        </a:p>
      </dsp:txBody>
      <dsp:txXfrm>
        <a:off x="0" y="1826835"/>
        <a:ext cx="4256263" cy="471960"/>
      </dsp:txXfrm>
    </dsp:sp>
    <dsp:sp modelId="{DCA8A217-5DF7-4AB1-AA49-E97F3A000001}">
      <dsp:nvSpPr>
        <dsp:cNvPr id="0" name=""/>
        <dsp:cNvSpPr/>
      </dsp:nvSpPr>
      <dsp:spPr>
        <a:xfrm>
          <a:off x="0" y="229879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Rešenje</a:t>
          </a:r>
          <a:endParaRPr lang="en-US" sz="1200" kern="1200"/>
        </a:p>
      </dsp:txBody>
      <dsp:txXfrm>
        <a:off x="14050" y="2312845"/>
        <a:ext cx="4228163" cy="259719"/>
      </dsp:txXfrm>
    </dsp:sp>
    <dsp:sp modelId="{87B6AFBC-87E3-4F4B-A443-84913A1078FC}">
      <dsp:nvSpPr>
        <dsp:cNvPr id="0" name=""/>
        <dsp:cNvSpPr/>
      </dsp:nvSpPr>
      <dsp:spPr>
        <a:xfrm>
          <a:off x="0" y="2586614"/>
          <a:ext cx="4256263" cy="31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36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localhosT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 dirty="0"/>
            <a:t>%61dmin</a:t>
          </a:r>
          <a:endParaRPr lang="en-US" sz="900" kern="1200" dirty="0"/>
        </a:p>
      </dsp:txBody>
      <dsp:txXfrm>
        <a:off x="0" y="2586614"/>
        <a:ext cx="4256263" cy="310500"/>
      </dsp:txXfrm>
    </dsp:sp>
    <dsp:sp modelId="{6282CB80-3857-4779-B93B-A2C545B11119}">
      <dsp:nvSpPr>
        <dsp:cNvPr id="0" name=""/>
        <dsp:cNvSpPr/>
      </dsp:nvSpPr>
      <dsp:spPr>
        <a:xfrm>
          <a:off x="0" y="2897114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Za</a:t>
          </a:r>
          <a:r>
            <a:rPr lang="sr-Latn-RS" sz="1200" kern="1200" dirty="0"/>
            <a:t>štita</a:t>
          </a:r>
          <a:endParaRPr lang="en-US" sz="1200" kern="1200" dirty="0"/>
        </a:p>
      </dsp:txBody>
      <dsp:txXfrm>
        <a:off x="14050" y="2911164"/>
        <a:ext cx="4228163" cy="259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5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4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88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5001/adm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post1" TargetMode="External"/><Relationship Id="rId2" Type="http://schemas.openxmlformats.org/officeDocument/2006/relationships/hyperlink" Target="http://localhost:5001/admi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3F6376-C8BE-899E-B3E6-E16BF429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03DC2-C9FA-E094-F844-F6A1F0CC1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5" y="1156780"/>
            <a:ext cx="6724711" cy="2897982"/>
          </a:xfrm>
        </p:spPr>
        <p:txBody>
          <a:bodyPr anchor="b">
            <a:normAutofit/>
          </a:bodyPr>
          <a:lstStyle/>
          <a:p>
            <a:r>
              <a:rPr lang="en-US" dirty="0"/>
              <a:t>Server Side Request Forgery - SSRF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C0CA9-B75D-FE8B-A104-EC0080C70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385" y="4054762"/>
            <a:ext cx="5229389" cy="1714500"/>
          </a:xfrm>
        </p:spPr>
        <p:txBody>
          <a:bodyPr anchor="t">
            <a:normAutofit/>
          </a:bodyPr>
          <a:lstStyle/>
          <a:p>
            <a:r>
              <a:rPr lang="en-US" dirty="0" err="1"/>
              <a:t>Obja</a:t>
            </a:r>
            <a:r>
              <a:rPr lang="sr-Latn-RS" dirty="0"/>
              <a:t>šnjenje implementiranih izazova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C7ACD-2F06-8E8B-A657-8F3C0C0B36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48" r="20171"/>
          <a:stretch/>
        </p:blipFill>
        <p:spPr>
          <a:xfrm>
            <a:off x="7137140" y="10"/>
            <a:ext cx="5054861" cy="6857990"/>
          </a:xfrm>
          <a:custGeom>
            <a:avLst/>
            <a:gdLst/>
            <a:ahLst/>
            <a:cxnLst/>
            <a:rect l="l" t="t" r="r" b="b"/>
            <a:pathLst>
              <a:path w="5054861" h="6858000">
                <a:moveTo>
                  <a:pt x="677913" y="0"/>
                </a:moveTo>
                <a:lnTo>
                  <a:pt x="5054861" y="0"/>
                </a:lnTo>
                <a:lnTo>
                  <a:pt x="505486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1348504E-F679-8A82-3D5B-CC825DDCF62E}"/>
              </a:ext>
            </a:extLst>
          </p:cNvPr>
          <p:cNvSpPr txBox="1">
            <a:spLocks/>
          </p:cNvSpPr>
          <p:nvPr/>
        </p:nvSpPr>
        <p:spPr>
          <a:xfrm>
            <a:off x="308385" y="5137776"/>
            <a:ext cx="5229389" cy="1613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Dušan Milovanović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Ana Marija Ognjenović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Miloš Stojković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Nikola Novaković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8463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3090C-8CFB-776C-9F8B-731AAEAF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anchor="t">
            <a:normAutofit/>
          </a:bodyPr>
          <a:lstStyle/>
          <a:p>
            <a:r>
              <a:rPr lang="sr-Latn-RS"/>
              <a:t>Blacklist izazov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5035C-E9FF-9CAB-02E7-C267CEC3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/>
              <a:pPr>
                <a:spcAft>
                  <a:spcPts val="600"/>
                </a:spcAft>
              </a:pPr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BA703-9124-247A-3D4F-7E02A710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5F7EE-4F67-BCA2-8DC5-A71BCB2B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A537F50-EE0C-9042-BF7D-B257E7A5B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569760"/>
              </p:ext>
            </p:extLst>
          </p:nvPr>
        </p:nvGraphicFramePr>
        <p:xfrm>
          <a:off x="340619" y="2805545"/>
          <a:ext cx="4256263" cy="3319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F1464F5-A297-888B-27B3-6073ADD0DE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0057" y="222312"/>
            <a:ext cx="4371975" cy="2466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220D06-0A03-0DB4-365F-39DEBE1E354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3433" b="-1"/>
          <a:stretch>
            <a:fillRect/>
          </a:stretch>
        </p:blipFill>
        <p:spPr>
          <a:xfrm>
            <a:off x="6577694" y="3789680"/>
            <a:ext cx="4076700" cy="15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5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D959A-EBA4-150E-0351-8995D158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sr-Latn-RS" dirty="0"/>
              <a:t>Whitelist izazov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B83E-566F-3589-D2E3-4A11DF60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7/18/2025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8DB0-0A72-F3BB-8B70-98DF2B572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27" y="2569464"/>
            <a:ext cx="4847193" cy="3555491"/>
          </a:xfrm>
        </p:spPr>
        <p:txBody>
          <a:bodyPr anchor="b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500" dirty="0" err="1"/>
              <a:t>Pouzdaniji</a:t>
            </a:r>
            <a:r>
              <a:rPr lang="en-US" sz="1500" dirty="0"/>
              <a:t> vid za</a:t>
            </a:r>
            <a:r>
              <a:rPr lang="sr-Latn-RS" sz="1500" dirty="0"/>
              <a:t>štite od blacklist</a:t>
            </a:r>
          </a:p>
          <a:p>
            <a:pPr>
              <a:lnSpc>
                <a:spcPct val="110000"/>
              </a:lnSpc>
            </a:pPr>
            <a:r>
              <a:rPr lang="sr-Latn-RS" sz="1500" dirty="0"/>
              <a:t>Slična struktura koda kao u prethodnom napadu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 err="1"/>
              <a:t>Doz</a:t>
            </a:r>
            <a:r>
              <a:rPr lang="sr-Latn-RS" sz="1500" dirty="0"/>
              <a:t>voljeni su samo URL koji sadrže substring localhost:5000</a:t>
            </a:r>
          </a:p>
          <a:p>
            <a:pPr>
              <a:lnSpc>
                <a:spcPct val="110000"/>
              </a:lnSpc>
            </a:pPr>
            <a:r>
              <a:rPr lang="sr-Latn-RS" sz="1500" dirty="0"/>
              <a:t>Zloupotreba složenog validnog formata URL</a:t>
            </a:r>
          </a:p>
          <a:p>
            <a:pPr lvl="1">
              <a:lnSpc>
                <a:spcPct val="110000"/>
              </a:lnSpc>
            </a:pPr>
            <a:r>
              <a:rPr lang="sr-Latn-RS" sz="1500" dirty="0"/>
              <a:t>https:expected</a:t>
            </a:r>
            <a:r>
              <a:rPr lang="en-US" sz="1500" dirty="0"/>
              <a:t>-</a:t>
            </a:r>
            <a:r>
              <a:rPr lang="en-US" sz="1500" dirty="0" err="1"/>
              <a:t>host:fakepassword@evil-host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https:evil-host#expected-host</a:t>
            </a:r>
            <a:endParaRPr lang="sr-Latn-RS" sz="1500" dirty="0"/>
          </a:p>
          <a:p>
            <a:pPr lvl="1">
              <a:lnSpc>
                <a:spcPct val="110000"/>
              </a:lnSpc>
            </a:pPr>
            <a:r>
              <a:rPr lang="sr-Latn-RS" sz="1500" dirty="0"/>
              <a:t>https:</a:t>
            </a:r>
            <a:r>
              <a:rPr lang="en-US" sz="1500" dirty="0" err="1"/>
              <a:t>evil-host?expected-host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Single or double URL encoding</a:t>
            </a:r>
            <a:endParaRPr lang="sr-Latn-RS" sz="1500" dirty="0"/>
          </a:p>
          <a:p>
            <a:pPr>
              <a:lnSpc>
                <a:spcPct val="110000"/>
              </a:lnSpc>
            </a:pPr>
            <a:r>
              <a:rPr lang="sr-Latn-RS" sz="1500" dirty="0"/>
              <a:t>Rešenje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http:localhost:5001/admin?localhost:5000</a:t>
            </a:r>
            <a:endParaRPr lang="sr-Latn-RS" sz="1500" dirty="0"/>
          </a:p>
          <a:p>
            <a:pPr>
              <a:lnSpc>
                <a:spcPct val="110000"/>
              </a:lnSpc>
            </a:pPr>
            <a:r>
              <a:rPr lang="sr-Latn-RS" sz="1700" dirty="0"/>
              <a:t>Zaštita</a:t>
            </a:r>
          </a:p>
          <a:p>
            <a:pPr lvl="1">
              <a:lnSpc>
                <a:spcPct val="110000"/>
              </a:lnSpc>
            </a:pPr>
            <a:endParaRPr lang="sr-Latn-RS" sz="1500" dirty="0"/>
          </a:p>
          <a:p>
            <a:pPr>
              <a:lnSpc>
                <a:spcPct val="110000"/>
              </a:lnSpc>
            </a:pPr>
            <a:endParaRPr lang="sr-Latn-RS" sz="1500" dirty="0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How to Parse URL in JavaScript: hostname, pathname, query, hash">
            <a:extLst>
              <a:ext uri="{FF2B5EF4-FFF2-40B4-BE49-F238E27FC236}">
                <a16:creationId xmlns:a16="http://schemas.microsoft.com/office/drawing/2014/main" id="{5782B181-1172-11B2-82AF-210EE368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7803" y="2143235"/>
            <a:ext cx="4512438" cy="257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7196-D63A-2B61-0215-C8A45502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D923-F455-CBD8-B3F4-C98EDBC6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8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AE4C-7F97-8C94-4AA7-6497016D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File izazov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83A-2E1A-046F-B442-9504C3AA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2306781"/>
            <a:ext cx="4551493" cy="3870181"/>
          </a:xfrm>
        </p:spPr>
        <p:txBody>
          <a:bodyPr/>
          <a:lstStyle/>
          <a:p>
            <a:r>
              <a:rPr lang="en-US" dirty="0" err="1"/>
              <a:t>Zloupotreba</a:t>
            </a:r>
            <a:r>
              <a:rPr lang="en-US" dirty="0"/>
              <a:t> </a:t>
            </a:r>
            <a:r>
              <a:rPr lang="en-US" dirty="0" err="1"/>
              <a:t>lokalne</a:t>
            </a:r>
            <a:r>
              <a:rPr lang="en-US" dirty="0"/>
              <a:t> structure f</a:t>
            </a:r>
            <a:r>
              <a:rPr lang="sr-Latn-RS" dirty="0"/>
              <a:t>ajlova</a:t>
            </a:r>
          </a:p>
          <a:p>
            <a:r>
              <a:rPr lang="sr-Latn-RS" dirty="0"/>
              <a:t>Validni url sa file:</a:t>
            </a:r>
            <a:r>
              <a:rPr lang="en-US" dirty="0"/>
              <a:t>// </a:t>
            </a:r>
            <a:r>
              <a:rPr lang="en-US" dirty="0" err="1"/>
              <a:t>ili</a:t>
            </a:r>
            <a:r>
              <a:rPr lang="en-US" dirty="0"/>
              <a:t> ssh://</a:t>
            </a:r>
          </a:p>
          <a:p>
            <a:r>
              <a:rPr lang="en-US" dirty="0"/>
              <a:t>Server </a:t>
            </a:r>
            <a:r>
              <a:rPr lang="en-US" dirty="0" err="1"/>
              <a:t>dohvata</a:t>
            </a:r>
            <a:r>
              <a:rPr lang="en-US" dirty="0"/>
              <a:t> file </a:t>
            </a:r>
            <a:r>
              <a:rPr lang="sr-Latn-RS" dirty="0"/>
              <a:t>u organizaciji</a:t>
            </a:r>
          </a:p>
          <a:p>
            <a:r>
              <a:rPr lang="sr-Latn-RS" dirty="0"/>
              <a:t>Dohvatanje etc/shadow</a:t>
            </a:r>
          </a:p>
          <a:p>
            <a:r>
              <a:rPr lang="sr-Latn-RS" dirty="0"/>
              <a:t>Primer:</a:t>
            </a:r>
          </a:p>
          <a:p>
            <a:pPr lvl="1"/>
            <a:r>
              <a:rPr lang="sr-Latn-RS" dirty="0"/>
              <a:t>File u direktorijumu servera</a:t>
            </a:r>
          </a:p>
          <a:p>
            <a:r>
              <a:rPr lang="sr-Latn-RS" dirty="0"/>
              <a:t>Zaštita:</a:t>
            </a:r>
          </a:p>
          <a:p>
            <a:pPr lvl="1"/>
            <a:r>
              <a:rPr lang="sr-Latn-RS" dirty="0"/>
              <a:t>Blacklist ovakvih URL</a:t>
            </a:r>
            <a:endParaRPr lang="en-US" dirty="0"/>
          </a:p>
          <a:p>
            <a:endParaRPr lang="en-US" dirty="0"/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1F5A-29D1-4045-15B8-B41ED813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54B7-80A2-F512-D663-EF10306F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226A-A809-490B-34D9-79308703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32A21-5D40-0712-C929-C5E0488C3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38" y="1309776"/>
            <a:ext cx="4486275" cy="285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758E5B-D882-4ACC-D25C-CF7AE498C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739" y="4697521"/>
            <a:ext cx="65436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2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96276D-6F61-BEFB-DDE3-853C88B49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8F1B9-CEAC-469C-AAF2-EB389E12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834736"/>
            <a:ext cx="4248622" cy="5371191"/>
          </a:xfrm>
        </p:spPr>
        <p:txBody>
          <a:bodyPr anchor="b">
            <a:normAutofit/>
          </a:bodyPr>
          <a:lstStyle/>
          <a:p>
            <a:r>
              <a:rPr lang="en-US" dirty="0"/>
              <a:t>DNS rebinding </a:t>
            </a:r>
            <a:r>
              <a:rPr lang="en-US" dirty="0" err="1"/>
              <a:t>izazov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DABCE-D17E-CA60-1050-3A37BF89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7/18/2025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950B83A-2A26-78E8-808B-728608F6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70B805-355D-AB5B-EF7E-563AC1960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203" y="733044"/>
            <a:ext cx="4467594" cy="7818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DCBB-0E6A-7FA2-50A2-9427C2742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567" y="1514872"/>
            <a:ext cx="5016152" cy="4610084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sr-Latn-RS" sz="1400" dirty="0">
                <a:solidFill>
                  <a:schemeClr val="bg1"/>
                </a:solidFill>
              </a:rPr>
              <a:t>Korisnik unosi URL, aplikacija kroz iframe prikazuje sadržaj</a:t>
            </a:r>
          </a:p>
          <a:p>
            <a:pPr>
              <a:lnSpc>
                <a:spcPct val="110000"/>
              </a:lnSpc>
            </a:pPr>
            <a:r>
              <a:rPr lang="sr-Latn-RS" sz="1400" dirty="0">
                <a:solidFill>
                  <a:schemeClr val="bg1"/>
                </a:solidFill>
              </a:rPr>
              <a:t>Za proveru URL-a, koristi se python advocate biblioteka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Ukoliko URL vodi ka lokalnoj mašini, blokiraće zahtev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Ako je URL validan, zahtev se ponovo šalje</a:t>
            </a:r>
          </a:p>
          <a:p>
            <a:pPr>
              <a:lnSpc>
                <a:spcPct val="110000"/>
              </a:lnSpc>
            </a:pPr>
            <a:r>
              <a:rPr lang="sr-Latn-RS" sz="1400" dirty="0">
                <a:solidFill>
                  <a:schemeClr val="bg1"/>
                </a:solidFill>
              </a:rPr>
              <a:t>Cilj je odraditi redirekciju između provere, i ponovnog slanja zahteva i doći do skrivenog flaga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Online rebinder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alat</a:t>
            </a:r>
            <a:r>
              <a:rPr lang="sr-Latn-RS" sz="1400" dirty="0">
                <a:solidFill>
                  <a:schemeClr val="bg1"/>
                </a:solidFill>
              </a:rPr>
              <a:t> stvara hostname koji može da se iskoristi za napad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URL koji može da dovede do flaga je u formatu </a:t>
            </a:r>
            <a:r>
              <a:rPr lang="sr-Latn-RS" sz="1400" u="sng" dirty="0">
                <a:solidFill>
                  <a:schemeClr val="bg1"/>
                </a:solidFill>
              </a:rPr>
              <a:t>http://7f000001.4a7d4464.rbndr.us/flag</a:t>
            </a:r>
          </a:p>
          <a:p>
            <a:pPr>
              <a:lnSpc>
                <a:spcPct val="1100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AC0D8-1BC1-AE9D-D4B8-0C6D7B50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CB5F-200D-C7A7-3DC1-1666C46C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8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730B7C-A7B2-4DD8-192B-EFF68B193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61752B-6F7D-32DE-05E9-8D2B6872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00" y="653500"/>
            <a:ext cx="5787611" cy="1194868"/>
          </a:xfrm>
        </p:spPr>
        <p:txBody>
          <a:bodyPr anchor="t">
            <a:normAutofit/>
          </a:bodyPr>
          <a:lstStyle/>
          <a:p>
            <a:r>
              <a:rPr lang="sr-Latn-RS" dirty="0" err="1"/>
              <a:t>Portscan</a:t>
            </a:r>
            <a:r>
              <a:rPr lang="sr-Latn-RS" dirty="0"/>
              <a:t> izazov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6B060-C408-CA9A-E74D-74B73F67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7/18/2025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0EFC2-0C7A-50CD-E657-24D38C84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12" y="1624199"/>
            <a:ext cx="5759687" cy="4580301"/>
          </a:xfrm>
        </p:spPr>
        <p:txBody>
          <a:bodyPr anchor="b">
            <a:normAutofit/>
          </a:bodyPr>
          <a:lstStyle/>
          <a:p>
            <a:r>
              <a:rPr lang="sr-Latn-RS" dirty="0"/>
              <a:t>Aplikacija radi </a:t>
            </a:r>
            <a:r>
              <a:rPr lang="sr-Latn-RS"/>
              <a:t>na netipičnom </a:t>
            </a:r>
            <a:r>
              <a:rPr lang="sr-Latn-RS" dirty="0"/>
              <a:t>portu na </a:t>
            </a:r>
            <a:r>
              <a:rPr lang="sr-Latn-RS"/>
              <a:t>ciljnoj mašini</a:t>
            </a:r>
            <a:endParaRPr lang="sr-Latn-RS" dirty="0"/>
          </a:p>
          <a:p>
            <a:r>
              <a:rPr lang="sr-Latn-RS" dirty="0"/>
              <a:t>Potrebno je ispitati veliki broj kombinacija opsega portova i adresa </a:t>
            </a:r>
          </a:p>
          <a:p>
            <a:r>
              <a:rPr lang="sr-Latn-RS"/>
              <a:t>Rešenje: kori</a:t>
            </a:r>
            <a:r>
              <a:rPr lang="sr-Latn-ME"/>
              <a:t>šć</a:t>
            </a:r>
            <a:r>
              <a:rPr lang="sr-Latn-RS"/>
              <a:t>enje </a:t>
            </a:r>
            <a:r>
              <a:rPr lang="sr-Latn-RS" dirty="0"/>
              <a:t>nekog namenskog alata (</a:t>
            </a:r>
            <a:r>
              <a:rPr lang="sr-Latn-RS" dirty="0" err="1"/>
              <a:t>nmap</a:t>
            </a:r>
            <a:r>
              <a:rPr lang="sr-Latn-RS" dirty="0"/>
              <a:t>, </a:t>
            </a:r>
            <a:r>
              <a:rPr lang="sr-Latn-RS" dirty="0" err="1"/>
              <a:t>burp</a:t>
            </a:r>
            <a:r>
              <a:rPr lang="sr-Latn-RS" dirty="0"/>
              <a:t> </a:t>
            </a:r>
            <a:r>
              <a:rPr lang="sr-Latn-RS" dirty="0" err="1"/>
              <a:t>suite</a:t>
            </a:r>
            <a:r>
              <a:rPr lang="sr-Latn-RS" dirty="0"/>
              <a:t> </a:t>
            </a:r>
            <a:r>
              <a:rPr lang="sr-Latn-RS" dirty="0" err="1"/>
              <a:t>intruder</a:t>
            </a:r>
            <a:r>
              <a:rPr lang="sr-Latn-RS" dirty="0"/>
              <a:t>) ili, kao sto je u </a:t>
            </a:r>
            <a:r>
              <a:rPr lang="sr-Latn-RS"/>
              <a:t>ovom slučaju</a:t>
            </a:r>
            <a:r>
              <a:rPr lang="sr-Latn-RS" dirty="0"/>
              <a:t>, jednostavna </a:t>
            </a:r>
            <a:r>
              <a:rPr lang="sr-Latn-RS" dirty="0" err="1"/>
              <a:t>python</a:t>
            </a:r>
            <a:r>
              <a:rPr lang="sr-Latn-RS" dirty="0"/>
              <a:t> skripta</a:t>
            </a:r>
          </a:p>
          <a:p>
            <a:r>
              <a:rPr lang="sr-Latn-RS" dirty="0"/>
              <a:t>Zaštita:  </a:t>
            </a:r>
            <a:r>
              <a:rPr lang="sr-Latn-RS" dirty="0" err="1"/>
              <a:t>Firewall</a:t>
            </a:r>
            <a:r>
              <a:rPr lang="sr-Latn-RS" dirty="0"/>
              <a:t>, IDS/IPS, Rate </a:t>
            </a:r>
            <a:r>
              <a:rPr lang="sr-Latn-RS" dirty="0" err="1"/>
              <a:t>limiting</a:t>
            </a:r>
          </a:p>
          <a:p>
            <a:pPr lvl="1"/>
            <a:endParaRPr lang="sr-Latn-RS" dirty="0"/>
          </a:p>
          <a:p>
            <a:endParaRPr lang="en-US" dirty="0"/>
          </a:p>
          <a:p>
            <a:endParaRPr lang="sr-Latn-R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B32CB-4334-B126-4040-4D30508F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5" name="Picture 1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98B5678-E1E0-73E7-E94F-DEAA27F8D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10" y="1672517"/>
            <a:ext cx="53435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6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D959A-EBA4-150E-0351-8995D158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4" y="566024"/>
            <a:ext cx="5015852" cy="864165"/>
          </a:xfrm>
        </p:spPr>
        <p:txBody>
          <a:bodyPr anchor="t">
            <a:normAutofit/>
          </a:bodyPr>
          <a:lstStyle/>
          <a:p>
            <a:r>
              <a:rPr lang="sr-Latn-RS"/>
              <a:t>Blacklist</a:t>
            </a:r>
            <a:r>
              <a:rPr lang="en-US"/>
              <a:t> 2</a:t>
            </a:r>
            <a:r>
              <a:rPr lang="sr-Latn-RS"/>
              <a:t> izazov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B83E-566F-3589-D2E3-4A11DF60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7/18/2025</a:t>
            </a:fld>
            <a:endParaRPr lang="en-US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7196-D63A-2B61-0215-C8A45502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D923-F455-CBD8-B3F4-C98EDBC6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0E5FA56-DEC5-426A-B927-D10EE749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738" y="1614791"/>
            <a:ext cx="5502317" cy="48547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sr-Latn-ME" sz="1600"/>
              <a:t>Korisnik zahteva sadržaj od servera </a:t>
            </a:r>
          </a:p>
          <a:p>
            <a:pPr>
              <a:lnSpc>
                <a:spcPct val="110000"/>
              </a:lnSpc>
            </a:pPr>
            <a:r>
              <a:rPr lang="sr-Latn-ME" sz="1600"/>
              <a:t>Server vraća sadržaj korisniku</a:t>
            </a:r>
          </a:p>
          <a:p>
            <a:pPr lvl="1">
              <a:lnSpc>
                <a:spcPct val="110000"/>
              </a:lnSpc>
            </a:pPr>
            <a:r>
              <a:rPr lang="sr-Latn-ME" sz="1400"/>
              <a:t>main_app – server kome pristupa korisnik</a:t>
            </a:r>
          </a:p>
          <a:p>
            <a:pPr lvl="1">
              <a:lnSpc>
                <a:spcPct val="110000"/>
              </a:lnSpc>
            </a:pPr>
            <a:r>
              <a:rPr lang="sr-Latn-ME" sz="1400"/>
              <a:t>hidden_app – skriveni server</a:t>
            </a:r>
          </a:p>
          <a:p>
            <a:pPr>
              <a:lnSpc>
                <a:spcPct val="110000"/>
              </a:lnSpc>
            </a:pPr>
            <a:endParaRPr lang="sr-Latn-ME" sz="1300"/>
          </a:p>
          <a:p>
            <a:pPr>
              <a:lnSpc>
                <a:spcPct val="110000"/>
              </a:lnSpc>
            </a:pPr>
            <a:r>
              <a:rPr lang="sr-Latn-ME" sz="1600"/>
              <a:t>Filtriranje:</a:t>
            </a:r>
          </a:p>
          <a:p>
            <a:pPr lvl="1">
              <a:lnSpc>
                <a:spcPct val="110000"/>
              </a:lnSpc>
            </a:pPr>
            <a:r>
              <a:rPr lang="sr-Latn-ME" sz="1400"/>
              <a:t>localhost, 127, admin</a:t>
            </a:r>
          </a:p>
          <a:p>
            <a:pPr lvl="1">
              <a:lnSpc>
                <a:spcPct val="110000"/>
              </a:lnSpc>
            </a:pPr>
            <a:r>
              <a:rPr lang="sr-Latn-ME" sz="1400"/>
              <a:t>enkodovani karakteri (%61dmin, %61%64%6d%69&amp;6e...)</a:t>
            </a:r>
          </a:p>
          <a:p>
            <a:pPr marL="228600" lvl="1" indent="0">
              <a:lnSpc>
                <a:spcPct val="110000"/>
              </a:lnSpc>
              <a:buNone/>
            </a:pPr>
            <a:endParaRPr lang="sr-Latn-RS" sz="1500"/>
          </a:p>
          <a:p>
            <a:pPr>
              <a:lnSpc>
                <a:spcPct val="110000"/>
              </a:lnSpc>
            </a:pPr>
            <a:r>
              <a:rPr lang="sr-Latn-RS" sz="1600"/>
              <a:t>Rešenje</a:t>
            </a:r>
            <a:endParaRPr lang="en-US" sz="1600"/>
          </a:p>
          <a:p>
            <a:pPr lvl="1">
              <a:lnSpc>
                <a:spcPct val="110000"/>
              </a:lnSpc>
            </a:pPr>
            <a:r>
              <a:rPr lang="en-US" sz="1400">
                <a:hlinkClick r:id="rId2"/>
              </a:rPr>
              <a:t>http://localhosT:5001/%2561dmin</a:t>
            </a:r>
            <a:r>
              <a:rPr lang="sr-Latn-ME" sz="1400"/>
              <a:t> </a:t>
            </a:r>
            <a:endParaRPr lang="en-US" sz="1400"/>
          </a:p>
          <a:p>
            <a:pPr marL="228600" lvl="1" indent="0">
              <a:lnSpc>
                <a:spcPct val="110000"/>
              </a:lnSpc>
              <a:buNone/>
            </a:pPr>
            <a:endParaRPr lang="sr-Latn-RS" sz="1500"/>
          </a:p>
          <a:p>
            <a:pPr>
              <a:lnSpc>
                <a:spcPct val="110000"/>
              </a:lnSpc>
            </a:pPr>
            <a:r>
              <a:rPr lang="sr-Latn-RS" sz="1600"/>
              <a:t>Zaštita</a:t>
            </a:r>
            <a:endParaRPr lang="en-US" sz="1600"/>
          </a:p>
          <a:p>
            <a:pPr lvl="1">
              <a:lnSpc>
                <a:spcPct val="110000"/>
              </a:lnSpc>
            </a:pPr>
            <a:r>
              <a:rPr lang="sr-Latn-ME" sz="1400"/>
              <a:t>v</a:t>
            </a:r>
            <a:r>
              <a:rPr lang="en-US" sz="1400"/>
              <a:t>i</a:t>
            </a:r>
            <a:r>
              <a:rPr lang="sr-Latn-ME" sz="1400"/>
              <a:t>šestruko </a:t>
            </a:r>
            <a:r>
              <a:rPr lang="en-US" sz="1400"/>
              <a:t>dekodiranje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bolje: implementirati whitelist pristup</a:t>
            </a:r>
            <a:endParaRPr lang="sr-Latn-RS" sz="1400"/>
          </a:p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6ABAC9-D385-4A94-9378-CF46FB415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35" y="1719686"/>
            <a:ext cx="5125165" cy="1181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FF4172-D488-4E1E-8BA0-67E6780D9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35" y="3404681"/>
            <a:ext cx="5420584" cy="198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9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D959A-EBA4-150E-0351-8995D158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4" y="566024"/>
            <a:ext cx="5015852" cy="864165"/>
          </a:xfrm>
        </p:spPr>
        <p:txBody>
          <a:bodyPr anchor="t">
            <a:normAutofit/>
          </a:bodyPr>
          <a:lstStyle/>
          <a:p>
            <a:r>
              <a:rPr lang="sr-Latn-ME"/>
              <a:t>Blind Referer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B83E-566F-3589-D2E3-4A11DF60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7/18/2025</a:t>
            </a:fld>
            <a:endParaRPr lang="en-US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7196-D63A-2B61-0215-C8A45502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D923-F455-CBD8-B3F4-C98EDBC6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0E5FA56-DEC5-426A-B927-D10EE749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738" y="1614791"/>
            <a:ext cx="5502317" cy="48547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sr-Latn-ME" sz="1600"/>
              <a:t>Server</a:t>
            </a:r>
            <a:r>
              <a:rPr lang="en-US" sz="1600"/>
              <a:t>i:</a:t>
            </a:r>
          </a:p>
          <a:p>
            <a:pPr lvl="1">
              <a:lnSpc>
                <a:spcPct val="110000"/>
              </a:lnSpc>
            </a:pPr>
            <a:r>
              <a:rPr lang="sr-Latn-ME" sz="1500"/>
              <a:t>main_app – server kome pristupa korisnik</a:t>
            </a:r>
          </a:p>
          <a:p>
            <a:pPr lvl="1">
              <a:lnSpc>
                <a:spcPct val="110000"/>
              </a:lnSpc>
            </a:pPr>
            <a:r>
              <a:rPr lang="sr-Latn-ME" sz="1500"/>
              <a:t>hidden_app – skriveni server</a:t>
            </a:r>
          </a:p>
          <a:p>
            <a:pPr lvl="1">
              <a:lnSpc>
                <a:spcPct val="110000"/>
              </a:lnSpc>
            </a:pPr>
            <a:endParaRPr lang="sr-Latn-ME" sz="1400"/>
          </a:p>
          <a:p>
            <a:pPr>
              <a:lnSpc>
                <a:spcPct val="110000"/>
              </a:lnSpc>
            </a:pPr>
            <a:r>
              <a:rPr lang="sr-Latn-ME" sz="1600"/>
              <a:t>Napač prosleđuje URL stranice koju će server posetiti</a:t>
            </a:r>
          </a:p>
          <a:p>
            <a:pPr lvl="1">
              <a:lnSpc>
                <a:spcPct val="110000"/>
              </a:lnSpc>
            </a:pPr>
            <a:r>
              <a:rPr lang="sr-Latn-ME" sz="1500"/>
              <a:t>Referer: </a:t>
            </a:r>
            <a:r>
              <a:rPr lang="sr-Latn-ME" sz="1500">
                <a:hlinkClick r:id="rId2"/>
              </a:rPr>
              <a:t>http://localhost:5001/admin</a:t>
            </a:r>
            <a:endParaRPr lang="sr-Latn-ME" sz="1500"/>
          </a:p>
          <a:p>
            <a:pPr lvl="1">
              <a:lnSpc>
                <a:spcPct val="110000"/>
              </a:lnSpc>
            </a:pPr>
            <a:r>
              <a:rPr lang="sr-Latn-ME" sz="1500"/>
              <a:t>Text: </a:t>
            </a:r>
            <a:r>
              <a:rPr lang="sr-Latn-ME" sz="1500">
                <a:hlinkClick r:id="rId3"/>
              </a:rPr>
              <a:t>http://localhost:5000/post1</a:t>
            </a:r>
            <a:r>
              <a:rPr lang="sr-Latn-ME" sz="1500"/>
              <a:t> </a:t>
            </a:r>
          </a:p>
          <a:p>
            <a:pPr>
              <a:lnSpc>
                <a:spcPct val="110000"/>
              </a:lnSpc>
            </a:pPr>
            <a:endParaRPr lang="sr-Latn-ME" sz="1300"/>
          </a:p>
          <a:p>
            <a:pPr>
              <a:lnSpc>
                <a:spcPct val="110000"/>
              </a:lnSpc>
            </a:pPr>
            <a:r>
              <a:rPr lang="en-US" sz="1600"/>
              <a:t>Napada</a:t>
            </a:r>
            <a:r>
              <a:rPr lang="sr-Latn-ME" sz="1600"/>
              <a:t>č ne vidi odgovor sa servera u korisničkom interfejsu </a:t>
            </a:r>
          </a:p>
          <a:p>
            <a:pPr>
              <a:lnSpc>
                <a:spcPct val="110000"/>
              </a:lnSpc>
            </a:pPr>
            <a:r>
              <a:rPr lang="sr-Latn-ME" sz="1600"/>
              <a:t>Ali može videti u konzoli da je server posetio tu stranicu</a:t>
            </a:r>
          </a:p>
          <a:p>
            <a:pPr>
              <a:lnSpc>
                <a:spcPct val="110000"/>
              </a:lnSpc>
            </a:pPr>
            <a:r>
              <a:rPr lang="sr-Latn-ME" sz="1600"/>
              <a:t>Napadač je naterao server da poseti malicioznu stranicu</a:t>
            </a:r>
            <a:endParaRPr lang="sr-Latn-ME" sz="1400"/>
          </a:p>
          <a:p>
            <a:pPr marL="228600" lvl="1" indent="0">
              <a:lnSpc>
                <a:spcPct val="110000"/>
              </a:lnSpc>
              <a:buNone/>
            </a:pPr>
            <a:r>
              <a:rPr lang="sr-Latn-ME" sz="1500"/>
              <a:t> </a:t>
            </a:r>
            <a:endParaRPr lang="sr-Latn-RS" sz="1400"/>
          </a:p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B36EE7-55D3-41E5-9EF9-294E4A2A8F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72"/>
          <a:stretch/>
        </p:blipFill>
        <p:spPr>
          <a:xfrm>
            <a:off x="6125297" y="963206"/>
            <a:ext cx="5934488" cy="1795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D4D91A-26C1-4CEF-9B01-4BE8426352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86"/>
          <a:stretch/>
        </p:blipFill>
        <p:spPr>
          <a:xfrm>
            <a:off x="6124567" y="2983432"/>
            <a:ext cx="5935949" cy="16261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BD0EFD-DE4D-48E3-B4A1-5747AB1F05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017" y="4826708"/>
            <a:ext cx="5929957" cy="81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1F3FF1-99CA-409C-4FED-97EC3F51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853" y="1655233"/>
            <a:ext cx="7240293" cy="3547534"/>
          </a:xfrm>
        </p:spPr>
        <p:txBody>
          <a:bodyPr anchor="ctr"/>
          <a:lstStyle/>
          <a:p>
            <a:pPr algn="ctr"/>
            <a:r>
              <a:rPr lang="sr-Latn-RS" dirty="0"/>
              <a:t>Hvala na pažnji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4B73-5FD7-3CA1-A7FF-DE8DC047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8E7A0-9D6D-D7F8-3E7C-EDD9EC99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sr-Latn-RS" dirty="0"/>
              <a:t>RAZVOJ BEZBEDNOG SOFTVERA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0D107-05C2-66C3-22B3-A476E357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26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ylan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582</TotalTime>
  <Words>487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DylanVTI</vt:lpstr>
      <vt:lpstr>Server Side Request Forgery - SSRF</vt:lpstr>
      <vt:lpstr>Blacklist izazov</vt:lpstr>
      <vt:lpstr>Whitelist izazov</vt:lpstr>
      <vt:lpstr>File izazov</vt:lpstr>
      <vt:lpstr>DNS rebinding izazov</vt:lpstr>
      <vt:lpstr>Portscan izazov</vt:lpstr>
      <vt:lpstr>Blacklist 2 izazov</vt:lpstr>
      <vt:lpstr>Blind Referer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Request Forgery - SSRF</dc:title>
  <dc:creator>Душан Миловановић</dc:creator>
  <cp:lastModifiedBy>Ана Марија Огњеновић</cp:lastModifiedBy>
  <cp:revision>142</cp:revision>
  <dcterms:created xsi:type="dcterms:W3CDTF">2024-12-25T17:09:58Z</dcterms:created>
  <dcterms:modified xsi:type="dcterms:W3CDTF">2025-07-18T17:56:13Z</dcterms:modified>
</cp:coreProperties>
</file>