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06/01/2021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06/01/2021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06/01/2021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06/01/2021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06/01/2021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06/01/2021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06/01/2021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06/01/2021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E-Recovery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	E-recovery system is a web based </a:t>
            </a:r>
            <a:r>
              <a:rPr lang="en-US" dirty="0" smtClean="0"/>
              <a:t>system </a:t>
            </a:r>
            <a:r>
              <a:rPr lang="en-US" dirty="0" smtClean="0"/>
              <a:t>and it is provided facility to sent recoveries through the authorized officer to Pay &amp; Pension Department. Further System provide recovered amount from the particular pay month at the end of the pay </a:t>
            </a:r>
            <a:r>
              <a:rPr lang="en-US" dirty="0" smtClean="0"/>
              <a:t>process.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Why do we need online 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 fontScale="70000" lnSpcReduction="20000"/>
          </a:bodyPr>
          <a:lstStyle/>
          <a:p>
            <a:pPr lvl="0" algn="just"/>
            <a:r>
              <a:rPr lang="en-US" dirty="0" smtClean="0"/>
              <a:t>Incorrect official no found in the received recovery lists.</a:t>
            </a:r>
          </a:p>
          <a:p>
            <a:pPr lvl="0" algn="just"/>
            <a:endParaRPr lang="en-US" dirty="0" smtClean="0"/>
          </a:p>
          <a:p>
            <a:pPr lvl="0" algn="just"/>
            <a:r>
              <a:rPr lang="en-US" dirty="0" smtClean="0"/>
              <a:t>Subject clerk has to convert amount to number format and ensure no any thousand separators.</a:t>
            </a:r>
          </a:p>
          <a:p>
            <a:pPr lvl="0" algn="just"/>
            <a:endParaRPr lang="en-US" dirty="0" smtClean="0"/>
          </a:p>
          <a:p>
            <a:pPr lvl="0" algn="just"/>
            <a:r>
              <a:rPr lang="en-US" dirty="0" smtClean="0"/>
              <a:t>Subject clerks have to modify every recovery by including relevant Pay Code and Base Code.</a:t>
            </a:r>
          </a:p>
          <a:p>
            <a:pPr lvl="0" algn="just"/>
            <a:endParaRPr lang="en-US" dirty="0" smtClean="0"/>
          </a:p>
          <a:p>
            <a:pPr lvl="0" algn="just"/>
            <a:r>
              <a:rPr lang="en-US" dirty="0" smtClean="0"/>
              <a:t>Same recovery item received from different base are required amalgamate.</a:t>
            </a:r>
          </a:p>
          <a:p>
            <a:pPr lvl="0" algn="just"/>
            <a:endParaRPr lang="en-US" dirty="0" smtClean="0"/>
          </a:p>
          <a:p>
            <a:pPr lvl="0" algn="just"/>
            <a:r>
              <a:rPr lang="en-US" dirty="0" smtClean="0"/>
              <a:t>Relevant authorities should be informed monthly about the recovered amount by the letter.</a:t>
            </a:r>
          </a:p>
          <a:p>
            <a:pPr lvl="0" algn="just"/>
            <a:endParaRPr lang="en-US" dirty="0" smtClean="0"/>
          </a:p>
          <a:p>
            <a:pPr lvl="0" algn="just"/>
            <a:r>
              <a:rPr lang="en-US" dirty="0" smtClean="0"/>
              <a:t>Only two subject’s clerks are in the recovery subject and they have to work with all the relevant naval bases and institutes regarding the recoveries.</a:t>
            </a:r>
          </a:p>
          <a:p>
            <a:pPr lvl="0" algn="just"/>
            <a:endParaRPr lang="en-US" dirty="0" smtClean="0"/>
          </a:p>
          <a:p>
            <a:pPr lvl="0" algn="just"/>
            <a:r>
              <a:rPr lang="en-US" dirty="0" smtClean="0"/>
              <a:t>Final recovery list made by amalgamating all recoveries list and it also done by manually.</a:t>
            </a:r>
          </a:p>
          <a:p>
            <a:pPr lvl="0" algn="just"/>
            <a:endParaRPr lang="en-US" dirty="0" smtClean="0"/>
          </a:p>
          <a:p>
            <a:pPr lvl="0" algn="just"/>
            <a:r>
              <a:rPr lang="en-US" dirty="0" smtClean="0"/>
              <a:t>Have to depend on the two subject clerks to get final recovery list.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Deliverables of the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3480"/>
            <a:ext cx="8229600" cy="4922520"/>
          </a:xfrm>
        </p:spPr>
        <p:txBody>
          <a:bodyPr>
            <a:noAutofit/>
          </a:bodyPr>
          <a:lstStyle/>
          <a:p>
            <a:pPr marL="91440" lvl="0" algn="just"/>
            <a:r>
              <a:rPr lang="en-US" sz="1600" dirty="0" smtClean="0"/>
              <a:t>Provides facility to log into the system by using HRMS username, password(No need any registration)</a:t>
            </a:r>
          </a:p>
          <a:p>
            <a:pPr marL="91440" lvl="0" algn="just"/>
            <a:endParaRPr lang="en-US" sz="1600" dirty="0" smtClean="0"/>
          </a:p>
          <a:p>
            <a:pPr marL="91440" lvl="0" algn="just"/>
            <a:r>
              <a:rPr lang="en-US" sz="1600" dirty="0" smtClean="0"/>
              <a:t>Provides Naval personnel’s official no verification facility at the data entry stage.(ex-Not in service)</a:t>
            </a:r>
          </a:p>
          <a:p>
            <a:pPr marL="91440" lvl="0" algn="just"/>
            <a:endParaRPr lang="en-US" sz="1600" dirty="0" smtClean="0"/>
          </a:p>
          <a:p>
            <a:pPr marL="91440" lvl="0" algn="just"/>
            <a:r>
              <a:rPr lang="en-US" sz="1600" dirty="0" smtClean="0"/>
              <a:t>Provides facility to upload recoveries from excel sheet.</a:t>
            </a:r>
          </a:p>
          <a:p>
            <a:pPr marL="91440" lvl="0" algn="just"/>
            <a:endParaRPr lang="en-US" sz="1600" dirty="0" smtClean="0"/>
          </a:p>
          <a:p>
            <a:pPr marL="91440" lvl="0" algn="just"/>
            <a:r>
              <a:rPr lang="en-US" sz="1600" dirty="0" smtClean="0"/>
              <a:t>System provides online authorizing/rejecting facility to relevant CO/HOD/Director.</a:t>
            </a:r>
          </a:p>
          <a:p>
            <a:pPr marL="91440" lvl="0" algn="just"/>
            <a:endParaRPr lang="en-US" sz="1600" dirty="0" smtClean="0"/>
          </a:p>
          <a:p>
            <a:pPr marL="91440" lvl="0" algn="just"/>
            <a:r>
              <a:rPr lang="en-US" sz="1600" dirty="0" smtClean="0"/>
              <a:t>Subject /Item Code/Base Code entered automatically at the data entry stage.</a:t>
            </a:r>
          </a:p>
          <a:p>
            <a:pPr marL="91440" lvl="0" algn="just"/>
            <a:endParaRPr lang="en-US" sz="1600" dirty="0" smtClean="0"/>
          </a:p>
          <a:p>
            <a:pPr marL="91440" lvl="0" algn="just"/>
            <a:r>
              <a:rPr lang="en-US" sz="1600" dirty="0" smtClean="0"/>
              <a:t>All the manual practice are automated and produce final xml for pay process.</a:t>
            </a:r>
          </a:p>
          <a:p>
            <a:pPr marL="91440" lvl="0" algn="just"/>
            <a:endParaRPr lang="en-US" sz="1600" dirty="0" smtClean="0"/>
          </a:p>
          <a:p>
            <a:pPr marL="91440" lvl="0" algn="just"/>
            <a:r>
              <a:rPr lang="en-US" sz="1600" dirty="0" smtClean="0"/>
              <a:t>Indicates recovered amount in details to the recovery sender.</a:t>
            </a:r>
          </a:p>
          <a:p>
            <a:pPr marL="91440" lvl="0" algn="just"/>
            <a:endParaRPr lang="en-US" sz="1600" dirty="0" smtClean="0"/>
          </a:p>
          <a:p>
            <a:pPr marL="91440" lvl="0" algn="just"/>
            <a:r>
              <a:rPr lang="en-US" sz="1600" dirty="0" smtClean="0"/>
              <a:t>System provides separate sub system for each system user to retrieve old recoveries.</a:t>
            </a:r>
          </a:p>
          <a:p>
            <a:pPr marL="91440" lvl="0" algn="just"/>
            <a:endParaRPr lang="en-US" sz="1600" dirty="0" smtClean="0"/>
          </a:p>
          <a:p>
            <a:pPr marL="91440" lvl="0" algn="just"/>
            <a:r>
              <a:rPr lang="en-US" sz="1600" dirty="0" smtClean="0"/>
              <a:t>System provides transaction tracking facility to users for trace the records. </a:t>
            </a:r>
          </a:p>
          <a:p>
            <a:endParaRPr lang="en-US" sz="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Stake 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8912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Commanding Officers</a:t>
            </a:r>
          </a:p>
          <a:p>
            <a:pPr lvl="1"/>
            <a:r>
              <a:rPr lang="en-US" dirty="0" smtClean="0"/>
              <a:t>Married quarters electricity bill</a:t>
            </a:r>
          </a:p>
          <a:p>
            <a:pPr lvl="1"/>
            <a:r>
              <a:rPr lang="en-US" dirty="0" smtClean="0"/>
              <a:t>Married quarters water bill</a:t>
            </a:r>
          </a:p>
          <a:p>
            <a:pPr lvl="1"/>
            <a:r>
              <a:rPr lang="en-US" dirty="0" smtClean="0"/>
              <a:t>Telephone bill recovery </a:t>
            </a:r>
          </a:p>
          <a:p>
            <a:pPr lvl="1"/>
            <a:r>
              <a:rPr lang="en-US" dirty="0" smtClean="0"/>
              <a:t>Senior sailor's mess recovery</a:t>
            </a:r>
          </a:p>
          <a:p>
            <a:pPr lvl="1"/>
            <a:r>
              <a:rPr lang="en-US" dirty="0" smtClean="0"/>
              <a:t>Instructor Pay ,etc</a:t>
            </a:r>
          </a:p>
          <a:p>
            <a:r>
              <a:rPr lang="en-US" dirty="0" smtClean="0"/>
              <a:t>Area Authority</a:t>
            </a:r>
          </a:p>
          <a:p>
            <a:pPr lvl="1"/>
            <a:r>
              <a:rPr lang="en-US" dirty="0" smtClean="0"/>
              <a:t>Holiday bungalow recovery ,etc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</TotalTime>
  <Words>281</Words>
  <Application>Microsoft Office PowerPoint</Application>
  <PresentationFormat>On-screen Show (4:3)</PresentationFormat>
  <Paragraphs>45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E-Recovery System</vt:lpstr>
      <vt:lpstr>Why do we need online System?</vt:lpstr>
      <vt:lpstr>Deliverables of the System</vt:lpstr>
      <vt:lpstr>Stake Holders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E-Recovery System</dc:title>
  <dc:creator>Administrator</dc:creator>
  <cp:lastModifiedBy>USER</cp:lastModifiedBy>
  <cp:revision>9</cp:revision>
  <dcterms:created xsi:type="dcterms:W3CDTF">2006-08-16T00:00:00Z</dcterms:created>
  <dcterms:modified xsi:type="dcterms:W3CDTF">2021-01-06T02:40:51Z</dcterms:modified>
</cp:coreProperties>
</file>