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5"/>
  </p:notesMasterIdLst>
  <p:sldIdLst>
    <p:sldId id="269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FFCC"/>
    <a:srgbClr val="B2B2B2"/>
    <a:srgbClr val="99FF99"/>
    <a:srgbClr val="FFCC99"/>
    <a:srgbClr val="FF9966"/>
    <a:srgbClr val="FF5050"/>
    <a:srgbClr val="993300"/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AECA5-8E1A-47C2-BD00-09EC71555EDC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D12CF-AC60-4F79-9F9A-39BA9E48C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 can come all the way from south to north moving out of my comfort zone and grab these wonderful opportunities that North offers,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all should grab this opportunity which is within your arm’s length.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30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1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8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5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18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6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9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8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62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52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64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1D77C2-90B1-4F51-8E72-67DA4841037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9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0084" y="1607646"/>
            <a:ext cx="11013440" cy="317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6000" b="1" cap="none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PAYROLL MANAGEMENT </a:t>
            </a:r>
            <a:r>
              <a:rPr lang="en-GB" sz="6000" b="1" cap="none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SYSTEM</a:t>
            </a:r>
            <a:endParaRPr lang="en-GB" sz="6000" b="1" cap="none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245" y="3831107"/>
            <a:ext cx="2148587" cy="21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280" y="812800"/>
            <a:ext cx="38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Arial Black" panose="020B0A04020102020204" pitchFamily="34" charset="0"/>
              </a:rPr>
              <a:t>PAYROLL SYSTEM</a:t>
            </a:r>
            <a:endParaRPr lang="en-GB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6400" y="1747520"/>
            <a:ext cx="6725920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Report</a:t>
            </a:r>
          </a:p>
        </p:txBody>
      </p:sp>
    </p:spTree>
    <p:extLst>
      <p:ext uri="{BB962C8B-B14F-4D97-AF65-F5344CB8AC3E}">
        <p14:creationId xmlns:p14="http://schemas.microsoft.com/office/powerpoint/2010/main" val="121412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69929" y="195171"/>
            <a:ext cx="2677963" cy="53794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PAYROLL SYSTEM</a:t>
            </a:r>
            <a:endParaRPr lang="en-GB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199092" y="1242217"/>
            <a:ext cx="1843906" cy="537945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Interface</a:t>
            </a:r>
            <a:endParaRPr lang="en-GB" dirty="0"/>
          </a:p>
        </p:txBody>
      </p:sp>
      <p:grpSp>
        <p:nvGrpSpPr>
          <p:cNvPr id="52" name="Group 51"/>
          <p:cNvGrpSpPr/>
          <p:nvPr/>
        </p:nvGrpSpPr>
        <p:grpSpPr>
          <a:xfrm>
            <a:off x="365290" y="2465205"/>
            <a:ext cx="2759243" cy="3293042"/>
            <a:chOff x="5534525" y="2219692"/>
            <a:chExt cx="2759243" cy="3293042"/>
          </a:xfrm>
          <a:solidFill>
            <a:srgbClr val="66FFFF"/>
          </a:solidFill>
        </p:grpSpPr>
        <p:sp>
          <p:nvSpPr>
            <p:cNvPr id="6" name="Oval 5"/>
            <p:cNvSpPr/>
            <p:nvPr/>
          </p:nvSpPr>
          <p:spPr>
            <a:xfrm>
              <a:off x="6125882" y="3422581"/>
              <a:ext cx="1797950" cy="6108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Attendance</a:t>
              </a:r>
              <a:endParaRPr lang="en-GB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740354" y="4033385"/>
              <a:ext cx="569005" cy="1479349"/>
              <a:chOff x="3539824" y="3068320"/>
              <a:chExt cx="569005" cy="1479349"/>
            </a:xfrm>
            <a:grpFill/>
          </p:grpSpPr>
          <p:sp>
            <p:nvSpPr>
              <p:cNvPr id="10" name="Flowchart: Magnetic Disk 9"/>
              <p:cNvSpPr/>
              <p:nvPr/>
            </p:nvSpPr>
            <p:spPr>
              <a:xfrm>
                <a:off x="3539824" y="3872029"/>
                <a:ext cx="569005" cy="675640"/>
              </a:xfrm>
              <a:prstGeom prst="flowChartMagneticDisk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824327" y="3068320"/>
                <a:ext cx="0" cy="79782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Flowchart: Terminator 30"/>
            <p:cNvSpPr/>
            <p:nvPr/>
          </p:nvSpPr>
          <p:spPr>
            <a:xfrm>
              <a:off x="5534525" y="2219692"/>
              <a:ext cx="2759243" cy="602648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Attendance</a:t>
              </a:r>
              <a:endParaRPr lang="en-GB" dirty="0"/>
            </a:p>
          </p:txBody>
        </p:sp>
        <p:cxnSp>
          <p:nvCxnSpPr>
            <p:cNvPr id="44" name="Straight Arrow Connector 43"/>
            <p:cNvCxnSpPr>
              <a:stCxn id="6" idx="0"/>
            </p:cNvCxnSpPr>
            <p:nvPr/>
          </p:nvCxnSpPr>
          <p:spPr>
            <a:xfrm flipH="1" flipV="1">
              <a:off x="7023950" y="2792330"/>
              <a:ext cx="907" cy="63025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>
            <a:stCxn id="26" idx="0"/>
          </p:cNvCxnSpPr>
          <p:nvPr/>
        </p:nvCxnSpPr>
        <p:spPr>
          <a:xfrm flipH="1" flipV="1">
            <a:off x="6121044" y="725028"/>
            <a:ext cx="1" cy="5171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9024375" y="2465205"/>
            <a:ext cx="2759243" cy="3188100"/>
            <a:chOff x="9008965" y="2189681"/>
            <a:chExt cx="2759243" cy="3188100"/>
          </a:xfrm>
        </p:grpSpPr>
        <p:sp>
          <p:nvSpPr>
            <p:cNvPr id="4" name="Oval 3"/>
            <p:cNvSpPr/>
            <p:nvPr/>
          </p:nvSpPr>
          <p:spPr>
            <a:xfrm>
              <a:off x="9489611" y="3286022"/>
              <a:ext cx="1797950" cy="633865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Payment Report</a:t>
              </a:r>
              <a:endParaRPr lang="en-GB" dirty="0"/>
            </a:p>
          </p:txBody>
        </p:sp>
        <p:sp>
          <p:nvSpPr>
            <p:cNvPr id="32" name="Flowchart: Terminator 31"/>
            <p:cNvSpPr/>
            <p:nvPr/>
          </p:nvSpPr>
          <p:spPr>
            <a:xfrm>
              <a:off x="9008965" y="2189681"/>
              <a:ext cx="2759243" cy="602648"/>
            </a:xfrm>
            <a:prstGeom prst="flowChartTerminator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Payments</a:t>
              </a:r>
              <a:endParaRPr lang="en-GB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104083" y="3898432"/>
              <a:ext cx="569005" cy="1479349"/>
              <a:chOff x="3539824" y="3068320"/>
              <a:chExt cx="569005" cy="1479349"/>
            </a:xfrm>
          </p:grpSpPr>
          <p:sp>
            <p:nvSpPr>
              <p:cNvPr id="34" name="Flowchart: Magnetic Disk 33"/>
              <p:cNvSpPr/>
              <p:nvPr/>
            </p:nvSpPr>
            <p:spPr>
              <a:xfrm>
                <a:off x="3539824" y="3872029"/>
                <a:ext cx="569005" cy="675640"/>
              </a:xfrm>
              <a:prstGeom prst="flowChartMagneticDisk">
                <a:avLst/>
              </a:prstGeom>
              <a:solidFill>
                <a:srgbClr val="9933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3824327" y="3068320"/>
                <a:ext cx="0" cy="797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>
              <a:stCxn id="4" idx="0"/>
            </p:cNvCxnSpPr>
            <p:nvPr/>
          </p:nvCxnSpPr>
          <p:spPr>
            <a:xfrm flipV="1">
              <a:off x="10388586" y="2773081"/>
              <a:ext cx="1" cy="5129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345047" y="2508773"/>
            <a:ext cx="5384090" cy="3234620"/>
            <a:chOff x="146532" y="2278114"/>
            <a:chExt cx="5384090" cy="3234620"/>
          </a:xfrm>
        </p:grpSpPr>
        <p:sp>
          <p:nvSpPr>
            <p:cNvPr id="8" name="Oval 7"/>
            <p:cNvSpPr/>
            <p:nvPr/>
          </p:nvSpPr>
          <p:spPr>
            <a:xfrm>
              <a:off x="146532" y="3361020"/>
              <a:ext cx="1991143" cy="5374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Registration</a:t>
              </a:r>
            </a:p>
          </p:txBody>
        </p:sp>
        <p:sp>
          <p:nvSpPr>
            <p:cNvPr id="30" name="Flowchart: Terminator 29"/>
            <p:cNvSpPr/>
            <p:nvPr/>
          </p:nvSpPr>
          <p:spPr>
            <a:xfrm>
              <a:off x="1571414" y="2278114"/>
              <a:ext cx="2759243" cy="602648"/>
            </a:xfrm>
            <a:prstGeom prst="flowChartTerminator">
              <a:avLst/>
            </a:prstGeom>
            <a:solidFill>
              <a:srgbClr val="99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Employee Management</a:t>
              </a:r>
              <a:endParaRPr lang="en-GB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865439" y="3403331"/>
              <a:ext cx="1665183" cy="5374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Employee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420931" y="3420446"/>
              <a:ext cx="1059822" cy="5374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Login</a:t>
              </a:r>
            </a:p>
          </p:txBody>
        </p:sp>
        <p:sp>
          <p:nvSpPr>
            <p:cNvPr id="39" name="Flowchart: Magnetic Disk 38"/>
            <p:cNvSpPr/>
            <p:nvPr/>
          </p:nvSpPr>
          <p:spPr>
            <a:xfrm>
              <a:off x="2666338" y="4837094"/>
              <a:ext cx="569005" cy="675640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950841" y="4033385"/>
              <a:ext cx="0" cy="7978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1"/>
              <a:endCxn id="8" idx="4"/>
            </p:cNvCxnSpPr>
            <p:nvPr/>
          </p:nvCxnSpPr>
          <p:spPr>
            <a:xfrm flipH="1" flipV="1">
              <a:off x="1142104" y="3898432"/>
              <a:ext cx="1808737" cy="9386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9" idx="1"/>
              <a:endCxn id="36" idx="4"/>
            </p:cNvCxnSpPr>
            <p:nvPr/>
          </p:nvCxnSpPr>
          <p:spPr>
            <a:xfrm flipV="1">
              <a:off x="2950841" y="3940743"/>
              <a:ext cx="1747190" cy="8963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0"/>
            </p:cNvCxnSpPr>
            <p:nvPr/>
          </p:nvCxnSpPr>
          <p:spPr>
            <a:xfrm flipH="1" flipV="1">
              <a:off x="2950701" y="2872290"/>
              <a:ext cx="141" cy="5481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8" idx="0"/>
              <a:endCxn id="30" idx="2"/>
            </p:cNvCxnSpPr>
            <p:nvPr/>
          </p:nvCxnSpPr>
          <p:spPr>
            <a:xfrm flipV="1">
              <a:off x="1142104" y="2880762"/>
              <a:ext cx="1808932" cy="480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6" idx="0"/>
              <a:endCxn id="30" idx="2"/>
            </p:cNvCxnSpPr>
            <p:nvPr/>
          </p:nvCxnSpPr>
          <p:spPr>
            <a:xfrm flipH="1" flipV="1">
              <a:off x="2951036" y="2880762"/>
              <a:ext cx="1746995" cy="5225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795936" y="5880434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Attendance DB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5146216" y="5880434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Employee DB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9422555" y="5880434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Payment DB</a:t>
            </a:r>
            <a:endParaRPr lang="en-GB" dirty="0"/>
          </a:p>
        </p:txBody>
      </p:sp>
      <p:cxnSp>
        <p:nvCxnSpPr>
          <p:cNvPr id="75" name="Straight Arrow Connector 74"/>
          <p:cNvCxnSpPr>
            <a:stCxn id="32" idx="0"/>
            <a:endCxn id="26" idx="2"/>
          </p:cNvCxnSpPr>
          <p:nvPr/>
        </p:nvCxnSpPr>
        <p:spPr>
          <a:xfrm flipH="1" flipV="1">
            <a:off x="6121045" y="1780162"/>
            <a:ext cx="4282952" cy="68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846011" y="1779629"/>
            <a:ext cx="4319518" cy="6948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0"/>
          </p:cNvCxnSpPr>
          <p:nvPr/>
        </p:nvCxnSpPr>
        <p:spPr>
          <a:xfrm flipH="1" flipV="1">
            <a:off x="6140002" y="1766175"/>
            <a:ext cx="9549" cy="7425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0861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1643</TotalTime>
  <Words>72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Black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to North and Back</dc:title>
  <dc:creator>Windows User</dc:creator>
  <cp:lastModifiedBy>Windows User</cp:lastModifiedBy>
  <cp:revision>140</cp:revision>
  <dcterms:created xsi:type="dcterms:W3CDTF">2020-02-03T14:44:14Z</dcterms:created>
  <dcterms:modified xsi:type="dcterms:W3CDTF">2020-02-20T20:19:53Z</dcterms:modified>
</cp:coreProperties>
</file>