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9.jpg" ContentType="image/pn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1"/>
  </p:notesMasterIdLst>
  <p:sldIdLst>
    <p:sldId id="265" r:id="rId2"/>
    <p:sldId id="268" r:id="rId3"/>
    <p:sldId id="257" r:id="rId4"/>
    <p:sldId id="266" r:id="rId5"/>
    <p:sldId id="261" r:id="rId6"/>
    <p:sldId id="262" r:id="rId7"/>
    <p:sldId id="263" r:id="rId8"/>
    <p:sldId id="264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4727" autoAdjust="0"/>
  </p:normalViewPr>
  <p:slideViewPr>
    <p:cSldViewPr snapToGrid="0">
      <p:cViewPr varScale="1">
        <p:scale>
          <a:sx n="47" d="100"/>
          <a:sy n="47" d="100"/>
        </p:scale>
        <p:origin x="16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AECA5-8E1A-47C2-BD00-09EC71555EDC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D12CF-AC60-4F79-9F9A-39BA9E48C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15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did I do that was not comfortable but helped me grow?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There were many of them,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at this moment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was far from perfect. That wasn’t comfortable at all!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still have a scar on my knee, which will always remind me,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my small achievement in life. I’m sure everyone has their stories and you are not the exception!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D12CF-AC60-4F79-9F9A-39BA9E48C41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73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was fortunate enough to be selected to the University of Jaffna to follow a Computer Science degree.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was one of the times I had to leave my comfort zone.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D12CF-AC60-4F79-9F9A-39BA9E48C41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71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 took that step forward anyway.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of the main concerns I had was adjusting to a new environment.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new area, new people, different lifestyles, different foods.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was able to quickly adopt to the new environment with help of friends.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D12CF-AC60-4F79-9F9A-39BA9E48C41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963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an undergraduate I Improved my communication,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developed teamwork and leadership skills,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solving skills by participating in seminar for school students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published research paper for IEEE ICIIS conference 2019.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D12CF-AC60-4F79-9F9A-39BA9E48C41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824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was after four years of my degree and after four years of departing from my home.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left my hometown just as a high school pass out and now here I am, a staff at one of the prestigious universities in the country.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was good opportunity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got real experience by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was able to gain hands on experience on technologies such as Java,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D12CF-AC60-4F79-9F9A-39BA9E48C41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981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I was getting myself updated with some skills in technologies,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there was this talk among the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our seniors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actively underwent a six months training on an industrial bridging programme and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most of them got hired by leading companies such as </a:t>
            </a:r>
          </a:p>
          <a:p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got me excited. Not just me, but my fellow staff members were also planning to get enrolled. 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would say my entry into SGIC really made a whole change on my entire thought about IT world.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became passionate about Software industry and committed myself fully into the training.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course helps bridge the gap between the academic &amp; software industry.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D12CF-AC60-4F79-9F9A-39BA9E48C41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423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never thought I would be learning all these technical skills required for my career in the North.</a:t>
            </a:r>
          </a:p>
          <a:p>
            <a:pPr rtl="0"/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spending 5 years in the north, I recently got an opportunity </a:t>
            </a:r>
            <a:r>
              <a:rPr lang="en-GB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work</a:t>
            </a:r>
            <a:r>
              <a:rPr lang="en-GB" sz="1200" b="0" i="0" u="none" strike="noStrike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Software Engineer at a leading global company</a:t>
            </a:r>
            <a:r>
              <a:rPr lang="en-GB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rtl="0"/>
            <a:r>
              <a:rPr lang="en-GB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VIRTUSA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is pure dream for me.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am ever grateful to SGIC for changing not only my life, but my family as well.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wish SGIC all the very best and proud and happy to be part of SGIC family.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D12CF-AC60-4F79-9F9A-39BA9E48C41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639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 can come all the way from south to north moving out of my comfort zone and grab these wonderful opportunities that North offers,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all should grab this opportunity which is within your arm’s length.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D12CF-AC60-4F79-9F9A-39BA9E48C41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38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B1D77C2-90B1-4F51-8E72-67DA48410377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734E07B-38B3-47BA-BFC4-64AAECE8A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9439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7C2-90B1-4F51-8E72-67DA48410377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E07B-38B3-47BA-BFC4-64AAECE8A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23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1D77C2-90B1-4F51-8E72-67DA48410377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34E07B-38B3-47BA-BFC4-64AAECE8A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416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1D77C2-90B1-4F51-8E72-67DA48410377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34E07B-38B3-47BA-BFC4-64AAECE8A51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9157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1D77C2-90B1-4F51-8E72-67DA48410377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34E07B-38B3-47BA-BFC4-64AAECE8A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659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7C2-90B1-4F51-8E72-67DA48410377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E07B-38B3-47BA-BFC4-64AAECE8A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88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7C2-90B1-4F51-8E72-67DA48410377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E07B-38B3-47BA-BFC4-64AAECE8A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857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7C2-90B1-4F51-8E72-67DA48410377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E07B-38B3-47BA-BFC4-64AAECE8A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923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1D77C2-90B1-4F51-8E72-67DA48410377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34E07B-38B3-47BA-BFC4-64AAECE8A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07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7C2-90B1-4F51-8E72-67DA48410377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E07B-38B3-47BA-BFC4-64AAECE8A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81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1D77C2-90B1-4F51-8E72-67DA48410377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34E07B-38B3-47BA-BFC4-64AAECE8A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49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7C2-90B1-4F51-8E72-67DA48410377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E07B-38B3-47BA-BFC4-64AAECE8A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48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7C2-90B1-4F51-8E72-67DA48410377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E07B-38B3-47BA-BFC4-64AAECE8A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70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7C2-90B1-4F51-8E72-67DA48410377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E07B-38B3-47BA-BFC4-64AAECE8A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82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7C2-90B1-4F51-8E72-67DA48410377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E07B-38B3-47BA-BFC4-64AAECE8A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800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7C2-90B1-4F51-8E72-67DA48410377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E07B-38B3-47BA-BFC4-64AAECE8A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864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77C2-90B1-4F51-8E72-67DA48410377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E07B-38B3-47BA-BFC4-64AAECE8A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38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D77C2-90B1-4F51-8E72-67DA48410377}" type="datetimeFigureOut">
              <a:rPr lang="en-GB" smtClean="0"/>
              <a:t>08/02/2020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4E07B-38B3-47BA-BFC4-64AAECE8A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86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91887"/>
            <a:ext cx="12192000" cy="461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8000" b="1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South to North </a:t>
            </a:r>
            <a:endParaRPr lang="en-GB" sz="8000" b="1" dirty="0" smtClean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GB" sz="8000" b="1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and Back</a:t>
            </a:r>
            <a:endParaRPr lang="en-GB" sz="80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0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02674" y="1097281"/>
            <a:ext cx="8529294" cy="5494428"/>
            <a:chOff x="1802674" y="1097281"/>
            <a:chExt cx="8529294" cy="549442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2674" y="1097281"/>
              <a:ext cx="8529294" cy="549442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4" name="TextBox 3"/>
            <p:cNvSpPr txBox="1"/>
            <p:nvPr/>
          </p:nvSpPr>
          <p:spPr>
            <a:xfrm>
              <a:off x="2784307" y="5541509"/>
              <a:ext cx="617873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Life begins at the end of your comfort zone</a:t>
              </a:r>
              <a:r>
                <a:rPr lang="en-GB" sz="2000" dirty="0"/>
                <a:t> </a:t>
              </a:r>
            </a:p>
            <a:p>
              <a:pPr algn="r"/>
              <a:r>
                <a:rPr lang="en-GB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-by</a:t>
              </a:r>
              <a:r>
                <a:rPr lang="en-GB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GB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Neal Donald</a:t>
              </a:r>
              <a:r>
                <a:rPr lang="en-GB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6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6118" y="1639148"/>
            <a:ext cx="8915400" cy="3777622"/>
          </a:xfrm>
        </p:spPr>
        <p:txBody>
          <a:bodyPr/>
          <a:lstStyle/>
          <a:p>
            <a:pPr algn="just"/>
            <a:endParaRPr lang="en-GB" dirty="0"/>
          </a:p>
          <a:p>
            <a:pPr algn="just"/>
            <a:r>
              <a:rPr lang="en-GB" dirty="0" smtClean="0"/>
              <a:t>Studied at Rathnavali girls' college, </a:t>
            </a:r>
            <a:r>
              <a:rPr lang="en-GB" dirty="0" err="1" smtClean="0"/>
              <a:t>Gampaha</a:t>
            </a:r>
            <a:endParaRPr lang="en-GB" dirty="0" smtClean="0"/>
          </a:p>
          <a:p>
            <a:pPr algn="just"/>
            <a:r>
              <a:rPr lang="en-GB" dirty="0" smtClean="0"/>
              <a:t>Got selected to </a:t>
            </a:r>
            <a:r>
              <a:rPr lang="en-GB" dirty="0"/>
              <a:t>follow </a:t>
            </a:r>
            <a:r>
              <a:rPr lang="en-GB" dirty="0" smtClean="0"/>
              <a:t>a Computer </a:t>
            </a:r>
            <a:r>
              <a:rPr lang="en-GB" dirty="0"/>
              <a:t>science Degree </a:t>
            </a:r>
            <a:r>
              <a:rPr lang="en-GB" dirty="0" smtClean="0"/>
              <a:t>at University of Jaffna</a:t>
            </a:r>
          </a:p>
          <a:p>
            <a:pPr algn="just"/>
            <a:r>
              <a:rPr lang="en-GB" dirty="0" smtClean="0"/>
              <a:t>Relocated </a:t>
            </a:r>
            <a:r>
              <a:rPr lang="en-GB" dirty="0"/>
              <a:t>to Jaffna as a newbie</a:t>
            </a:r>
          </a:p>
          <a:p>
            <a:pPr marL="0" indent="0" algn="just"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816711" y="1050386"/>
            <a:ext cx="48542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Journey Begin from south………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767" y="3798333"/>
            <a:ext cx="2403762" cy="2403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578" y="3738097"/>
            <a:ext cx="2512811" cy="2524234"/>
          </a:xfrm>
          <a:prstGeom prst="rect">
            <a:avLst/>
          </a:prstGeom>
        </p:spPr>
      </p:pic>
      <p:sp>
        <p:nvSpPr>
          <p:cNvPr id="8" name="Notched Right Arrow 7"/>
          <p:cNvSpPr/>
          <p:nvPr/>
        </p:nvSpPr>
        <p:spPr>
          <a:xfrm>
            <a:off x="5663002" y="4791208"/>
            <a:ext cx="1703447" cy="418011"/>
          </a:xfrm>
          <a:prstGeom prst="notch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2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093" y="1182027"/>
            <a:ext cx="3492913" cy="4732897"/>
          </a:xfrm>
          <a:prstGeom prst="rect">
            <a:avLst/>
          </a:prstGeom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4288440" y="1804585"/>
            <a:ext cx="2780717" cy="3487782"/>
          </a:xfrm>
          <a:prstGeom prst="rect">
            <a:avLst/>
          </a:prstGeom>
          <a:ln w="76200">
            <a:solidFill>
              <a:schemeClr val="tx1"/>
            </a:solidFill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</a:p>
          <a:p>
            <a:pPr marL="0" indent="0" algn="ctr">
              <a:buNone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 </a:t>
            </a:r>
          </a:p>
          <a:p>
            <a:pPr marL="0" indent="0" algn="ctr">
              <a:buNone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  <a:p>
            <a:pPr marL="0" indent="0" algn="ctr">
              <a:buNone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</a:p>
          <a:p>
            <a:pPr marL="0" indent="0" algn="ctr">
              <a:buNone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never </a:t>
            </a:r>
          </a:p>
          <a:p>
            <a:pPr marL="0" indent="0" algn="ctr">
              <a:buNone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94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191198" y="1287645"/>
            <a:ext cx="58096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Life as a student at University of Jaffna</a:t>
            </a:r>
          </a:p>
          <a:p>
            <a:endParaRPr lang="en-GB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1B7126B-E03C-48AB-ACB1-853005F23E9E}"/>
              </a:ext>
            </a:extLst>
          </p:cNvPr>
          <p:cNvSpPr txBox="1">
            <a:spLocks/>
          </p:cNvSpPr>
          <p:nvPr/>
        </p:nvSpPr>
        <p:spPr>
          <a:xfrm>
            <a:off x="201304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dirty="0"/>
          </a:p>
          <a:p>
            <a:pPr algn="just"/>
            <a:r>
              <a:rPr lang="en-GB" dirty="0" smtClean="0"/>
              <a:t>Improved communication and </a:t>
            </a:r>
            <a:r>
              <a:rPr lang="en-GB" dirty="0"/>
              <a:t>presentation </a:t>
            </a:r>
            <a:r>
              <a:rPr lang="en-GB" dirty="0" smtClean="0"/>
              <a:t>skills </a:t>
            </a:r>
          </a:p>
          <a:p>
            <a:pPr algn="just"/>
            <a:r>
              <a:rPr lang="en-GB" dirty="0" smtClean="0"/>
              <a:t>Obtained </a:t>
            </a:r>
            <a:r>
              <a:rPr lang="en-GB" dirty="0"/>
              <a:t>team </a:t>
            </a:r>
            <a:r>
              <a:rPr lang="en-GB" dirty="0" smtClean="0"/>
              <a:t>work</a:t>
            </a:r>
          </a:p>
          <a:p>
            <a:pPr algn="just"/>
            <a:r>
              <a:rPr lang="en-GB" dirty="0" smtClean="0"/>
              <a:t>Developed leadership skills and  </a:t>
            </a:r>
            <a:r>
              <a:rPr lang="en-GB" dirty="0"/>
              <a:t>problem </a:t>
            </a:r>
            <a:r>
              <a:rPr lang="en-GB" dirty="0" smtClean="0"/>
              <a:t>solving skills</a:t>
            </a:r>
          </a:p>
          <a:p>
            <a:pPr algn="just"/>
            <a:r>
              <a:rPr lang="en-GB" dirty="0" smtClean="0"/>
              <a:t>Published a research </a:t>
            </a:r>
            <a:r>
              <a:rPr lang="en-GB" dirty="0"/>
              <a:t>paper for IEEE ICIIS conference </a:t>
            </a:r>
            <a:r>
              <a:rPr lang="en-GB" dirty="0" smtClean="0"/>
              <a:t>2019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435" y="2245204"/>
            <a:ext cx="2835286" cy="40807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184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9599" y="2100959"/>
            <a:ext cx="8915400" cy="3777622"/>
          </a:xfrm>
        </p:spPr>
        <p:txBody>
          <a:bodyPr/>
          <a:lstStyle/>
          <a:p>
            <a:pPr algn="just"/>
            <a:endParaRPr lang="en-GB" dirty="0"/>
          </a:p>
          <a:p>
            <a:pPr algn="just"/>
            <a:r>
              <a:rPr lang="en-GB" dirty="0" smtClean="0"/>
              <a:t>Shared our knowledge and experience with</a:t>
            </a:r>
            <a:r>
              <a:rPr lang="en-GB" dirty="0"/>
              <a:t> </a:t>
            </a:r>
            <a:r>
              <a:rPr lang="en-GB" dirty="0" smtClean="0"/>
              <a:t>students</a:t>
            </a:r>
            <a:endParaRPr lang="en-GB" dirty="0"/>
          </a:p>
          <a:p>
            <a:pPr algn="just"/>
            <a:r>
              <a:rPr lang="en-GB" dirty="0" smtClean="0"/>
              <a:t>Developed the ability </a:t>
            </a:r>
            <a:r>
              <a:rPr lang="en-GB" dirty="0"/>
              <a:t>to deal with different personalities</a:t>
            </a:r>
          </a:p>
          <a:p>
            <a:pPr algn="just"/>
            <a:r>
              <a:rPr lang="en-GB" dirty="0" smtClean="0"/>
              <a:t>Got experience by </a:t>
            </a:r>
            <a:r>
              <a:rPr lang="en-GB" dirty="0"/>
              <a:t>Evaluating </a:t>
            </a:r>
            <a:r>
              <a:rPr lang="en-GB" dirty="0" smtClean="0"/>
              <a:t>students’ assessments</a:t>
            </a:r>
          </a:p>
          <a:p>
            <a:pPr algn="just"/>
            <a:r>
              <a:rPr lang="en-GB" dirty="0" smtClean="0"/>
              <a:t>Gain hands on experience on technologies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53188" y="1489166"/>
            <a:ext cx="91502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Started as Temporary instructor(Demo) at University of Jaffna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399" y="3692512"/>
            <a:ext cx="3942144" cy="26299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628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67146" y="1973408"/>
            <a:ext cx="8915400" cy="3777622"/>
          </a:xfrm>
        </p:spPr>
        <p:txBody>
          <a:bodyPr>
            <a:normAutofit/>
          </a:bodyPr>
          <a:lstStyle/>
          <a:p>
            <a:pPr algn="just"/>
            <a:endParaRPr lang="en-GB" dirty="0"/>
          </a:p>
          <a:p>
            <a:pPr algn="just"/>
            <a:r>
              <a:rPr lang="en-GB" dirty="0"/>
              <a:t>Got </a:t>
            </a:r>
            <a:r>
              <a:rPr lang="en-GB" dirty="0" smtClean="0"/>
              <a:t>an opportunity </a:t>
            </a:r>
            <a:r>
              <a:rPr lang="en-GB" dirty="0"/>
              <a:t>to join </a:t>
            </a:r>
            <a:r>
              <a:rPr lang="en-GB" dirty="0" smtClean="0"/>
              <a:t>the SGIC </a:t>
            </a:r>
          </a:p>
          <a:p>
            <a:pPr algn="just"/>
            <a:r>
              <a:rPr lang="en-GB" dirty="0" smtClean="0"/>
              <a:t>Developed </a:t>
            </a:r>
            <a:r>
              <a:rPr lang="en-GB" dirty="0"/>
              <a:t>Defect </a:t>
            </a:r>
            <a:r>
              <a:rPr lang="en-GB" dirty="0" smtClean="0"/>
              <a:t>Tracker </a:t>
            </a:r>
          </a:p>
          <a:p>
            <a:pPr algn="just"/>
            <a:r>
              <a:rPr lang="en-US" dirty="0" smtClean="0"/>
              <a:t>Adapt to new </a:t>
            </a:r>
            <a:r>
              <a:rPr lang="en-US" dirty="0"/>
              <a:t>technologies was </a:t>
            </a:r>
            <a:r>
              <a:rPr lang="en-US" dirty="0" smtClean="0"/>
              <a:t>upgraded</a:t>
            </a:r>
            <a:endParaRPr lang="en-US" dirty="0"/>
          </a:p>
          <a:p>
            <a:pPr algn="just"/>
            <a:r>
              <a:rPr lang="en-US" dirty="0"/>
              <a:t>SGIC </a:t>
            </a:r>
            <a:r>
              <a:rPr lang="en-GB" dirty="0"/>
              <a:t>course helps bridge the gap between the academic &amp; software </a:t>
            </a:r>
            <a:r>
              <a:rPr lang="en-GB" dirty="0" smtClean="0"/>
              <a:t>industry</a:t>
            </a:r>
          </a:p>
          <a:p>
            <a:pPr algn="just"/>
            <a:r>
              <a:rPr lang="en-GB" dirty="0" smtClean="0"/>
              <a:t>Great </a:t>
            </a:r>
            <a:r>
              <a:rPr lang="en-GB" dirty="0"/>
              <a:t>industrial experience with lots of motivation and mentoring by the </a:t>
            </a:r>
            <a:r>
              <a:rPr lang="en-GB" dirty="0" smtClean="0"/>
              <a:t>professionals in industry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286655" y="1226011"/>
            <a:ext cx="291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Entry to Industry….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6530D1A-CCE1-4E50-92E8-B3057C48EA0F}"/>
              </a:ext>
            </a:extLst>
          </p:cNvPr>
          <p:cNvSpPr txBox="1">
            <a:spLocks/>
          </p:cNvSpPr>
          <p:nvPr/>
        </p:nvSpPr>
        <p:spPr>
          <a:xfrm>
            <a:off x="2246811" y="1734904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A25BA26-9F40-47DC-8C31-87428E8CBC97}"/>
              </a:ext>
            </a:extLst>
          </p:cNvPr>
          <p:cNvSpPr txBox="1">
            <a:spLocks/>
          </p:cNvSpPr>
          <p:nvPr/>
        </p:nvSpPr>
        <p:spPr>
          <a:xfrm>
            <a:off x="2242791" y="1687676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142" y="921147"/>
            <a:ext cx="2313089" cy="186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9570" y="2087786"/>
            <a:ext cx="8915400" cy="3777622"/>
          </a:xfrm>
        </p:spPr>
        <p:txBody>
          <a:bodyPr/>
          <a:lstStyle/>
          <a:p>
            <a:pPr algn="just"/>
            <a:endParaRPr lang="en-GB" dirty="0"/>
          </a:p>
          <a:p>
            <a:pPr algn="just"/>
            <a:r>
              <a:rPr lang="en-GB" dirty="0"/>
              <a:t>S</a:t>
            </a:r>
            <a:r>
              <a:rPr lang="en-GB" dirty="0" smtClean="0"/>
              <a:t>tarted the next chapter of </a:t>
            </a:r>
            <a:r>
              <a:rPr lang="en-GB" dirty="0"/>
              <a:t>my career at a leading global company, VIRTUSA. </a:t>
            </a:r>
          </a:p>
          <a:p>
            <a:pPr algn="just"/>
            <a:r>
              <a:rPr lang="en-GB" dirty="0" smtClean="0"/>
              <a:t>Developed the courage to take  new roles </a:t>
            </a:r>
            <a:r>
              <a:rPr lang="en-GB" dirty="0"/>
              <a:t>and </a:t>
            </a:r>
            <a:r>
              <a:rPr lang="en-GB" dirty="0" smtClean="0"/>
              <a:t>responsibilities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79746" y="1338777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Back to South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6530D1A-CCE1-4E50-92E8-B3057C48EA0F}"/>
              </a:ext>
            </a:extLst>
          </p:cNvPr>
          <p:cNvSpPr txBox="1">
            <a:spLocks/>
          </p:cNvSpPr>
          <p:nvPr/>
        </p:nvSpPr>
        <p:spPr>
          <a:xfrm>
            <a:off x="2246811" y="1734904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A25BA26-9F40-47DC-8C31-87428E8CBC97}"/>
              </a:ext>
            </a:extLst>
          </p:cNvPr>
          <p:cNvSpPr txBox="1">
            <a:spLocks/>
          </p:cNvSpPr>
          <p:nvPr/>
        </p:nvSpPr>
        <p:spPr>
          <a:xfrm>
            <a:off x="2242791" y="1687676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618" y="4443000"/>
            <a:ext cx="2973745" cy="1601490"/>
          </a:xfrm>
          <a:prstGeom prst="round2DiagRect">
            <a:avLst>
              <a:gd name="adj1" fmla="val 16667"/>
              <a:gd name="adj2" fmla="val 5000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836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79715" y="1110340"/>
            <a:ext cx="10411686" cy="3178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GB" sz="8000" b="1" cap="none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If I Can Do It, </a:t>
            </a:r>
            <a:br>
              <a:rPr lang="en-GB" sz="8000" b="1" cap="none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GB" sz="8000" b="1" cap="none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You Can Too!</a:t>
            </a:r>
            <a:endParaRPr lang="en-GB" sz="8000" b="1" cap="none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9293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1528</TotalTime>
  <Words>715</Words>
  <Application>Microsoft Office PowerPoint</Application>
  <PresentationFormat>Widescreen</PresentationFormat>
  <Paragraphs>83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Century Gothic</vt:lpstr>
      <vt:lpstr>Times New Roman</vt:lpstr>
      <vt:lpstr>Wingdings 3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 to North and Back</dc:title>
  <dc:creator>Windows User</dc:creator>
  <cp:lastModifiedBy>Windows User</cp:lastModifiedBy>
  <cp:revision>126</cp:revision>
  <dcterms:created xsi:type="dcterms:W3CDTF">2020-02-03T14:44:14Z</dcterms:created>
  <dcterms:modified xsi:type="dcterms:W3CDTF">2020-02-08T15:42:07Z</dcterms:modified>
</cp:coreProperties>
</file>