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445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yclisticBikes-PortfolioProject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8468BE0-F2C6-41B6-BC04-C7935B53F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Cyclistic Bikes- Portfolio Project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CA58F78F-D5C9-48CB-8649-1C52B7759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5"/>
            <a:ext cx="12192000" cy="68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6D70532A-FD32-49A2-BBF5-219CFF6A4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5"/>
            <a:ext cx="12192000" cy="68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7DB8307F-46DC-4F1C-82C4-D7F39938A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5"/>
            <a:ext cx="12192000" cy="68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D8D4B1B4-EE5F-4F39-8B21-F009E0EB9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5"/>
            <a:ext cx="12192000" cy="68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Cyclistic Bikes- Portfolio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Bikes- Portfolio Project</dc:title>
  <dc:creator/>
  <cp:lastModifiedBy>Dushyant Wadhankar</cp:lastModifiedBy>
  <cp:revision>1</cp:revision>
  <dcterms:created xsi:type="dcterms:W3CDTF">2023-01-11T21:24:35Z</dcterms:created>
  <dcterms:modified xsi:type="dcterms:W3CDTF">2023-01-11T21:26:07Z</dcterms:modified>
</cp:coreProperties>
</file>